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72" r:id="rId4"/>
    <p:sldMasterId id="2147483684" r:id="rId5"/>
    <p:sldMasterId id="2147483688" r:id="rId6"/>
    <p:sldMasterId id="2147483704" r:id="rId7"/>
    <p:sldMasterId id="2147483708" r:id="rId8"/>
  </p:sldMasterIdLst>
  <p:notesMasterIdLst>
    <p:notesMasterId r:id="rId41"/>
  </p:notesMasterIdLst>
  <p:handoutMasterIdLst>
    <p:handoutMasterId r:id="rId42"/>
  </p:handoutMasterIdLst>
  <p:sldIdLst>
    <p:sldId id="256" r:id="rId9"/>
    <p:sldId id="2076137028" r:id="rId10"/>
    <p:sldId id="2076137282" r:id="rId11"/>
    <p:sldId id="2076137292" r:id="rId12"/>
    <p:sldId id="4484" r:id="rId13"/>
    <p:sldId id="4502" r:id="rId14"/>
    <p:sldId id="4509" r:id="rId15"/>
    <p:sldId id="3666" r:id="rId16"/>
    <p:sldId id="14332" r:id="rId17"/>
    <p:sldId id="3662" r:id="rId18"/>
    <p:sldId id="14333" r:id="rId19"/>
    <p:sldId id="14338" r:id="rId20"/>
    <p:sldId id="14339" r:id="rId21"/>
    <p:sldId id="3731" r:id="rId22"/>
    <p:sldId id="14336" r:id="rId23"/>
    <p:sldId id="3730" r:id="rId24"/>
    <p:sldId id="3729" r:id="rId25"/>
    <p:sldId id="3728" r:id="rId26"/>
    <p:sldId id="3732" r:id="rId27"/>
    <p:sldId id="3733" r:id="rId28"/>
    <p:sldId id="14343" r:id="rId29"/>
    <p:sldId id="3734" r:id="rId30"/>
    <p:sldId id="3735" r:id="rId31"/>
    <p:sldId id="3738" r:id="rId32"/>
    <p:sldId id="3739" r:id="rId33"/>
    <p:sldId id="3737" r:id="rId34"/>
    <p:sldId id="4455" r:id="rId35"/>
    <p:sldId id="2076137293" r:id="rId36"/>
    <p:sldId id="14395" r:id="rId37"/>
    <p:sldId id="3654" r:id="rId38"/>
    <p:sldId id="262" r:id="rId39"/>
    <p:sldId id="26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F3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48" autoAdjust="0"/>
  </p:normalViewPr>
  <p:slideViewPr>
    <p:cSldViewPr snapToGrid="0">
      <p:cViewPr varScale="1">
        <p:scale>
          <a:sx n="122" d="100"/>
          <a:sy n="122" d="100"/>
        </p:scale>
        <p:origin x="240" y="23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10/28/21</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10/28/21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differentiators for Oracle.  You should tweak them based on the individual opportunity and competitive landscape.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F51F92F-4EAD-4FDF-B6E7-C5F0A7C0CFB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5734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4757">
              <a:buFontTx/>
              <a:buNone/>
              <a:defRPr/>
            </a:pPr>
            <a:r>
              <a:rPr lang="en-US" dirty="0"/>
              <a:t>1972</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Implemented home grown ERP on IBM platform across North America.</a:t>
            </a:r>
          </a:p>
          <a:p>
            <a:pPr marL="0" marR="0" indent="0" algn="l" defTabSz="4647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1983</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We partner with IBM and Oracle.</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1999</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Grew to be their #1 implementation partner.</a:t>
            </a:r>
          </a:p>
          <a:p>
            <a:pPr marL="0" indent="0" defTabSz="464757">
              <a:buFontTx/>
              <a:buNone/>
              <a:defRPr/>
            </a:pPr>
            <a:r>
              <a:rPr lang="en-US" dirty="0"/>
              <a:t>2006</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Enhanced Monitoring of the ERP.</a:t>
            </a:r>
          </a:p>
          <a:p>
            <a:pPr marL="0" indent="0" defTabSz="464757">
              <a:buFontTx/>
              <a:buNone/>
              <a:defRPr/>
            </a:pPr>
            <a:r>
              <a:rPr lang="en-US" dirty="0"/>
              <a:t>2007</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Oracle brands us as their #1 Cloud provider for </a:t>
            </a:r>
            <a:b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JD Edwards - helps fuel our growth.</a:t>
            </a:r>
          </a:p>
          <a:p>
            <a:pPr marL="0" indent="0" defTabSz="464757">
              <a:buFontTx/>
              <a:buNone/>
              <a:defRPr/>
            </a:pPr>
            <a:r>
              <a:rPr lang="en-US" dirty="0"/>
              <a:t>2017</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Now we have a powerful and complete multiplatform ERP Cloud offering. </a:t>
            </a:r>
          </a:p>
          <a:p>
            <a:pPr marL="0" indent="0" defTabSz="464757">
              <a:buFontTx/>
              <a:buNone/>
              <a:defRPr/>
            </a:pPr>
            <a:r>
              <a:rPr lang="en-US" dirty="0"/>
              <a:t>2019</a:t>
            </a:r>
          </a:p>
          <a:p>
            <a:pPr marL="0" marR="0" indent="0" algn="l" defTabSz="464757" rtl="0" eaLnBrk="1" fontAlgn="auto" latinLnBrk="0" hangingPunct="1">
              <a:lnSpc>
                <a:spcPct val="100000"/>
              </a:lnSpc>
              <a:spcBef>
                <a:spcPts val="0"/>
              </a:spcBef>
              <a:spcAft>
                <a:spcPts val="0"/>
              </a:spcAft>
              <a:buClrTx/>
              <a:buSzTx/>
              <a:buFontTx/>
              <a:buNone/>
              <a:tabLst/>
              <a:defRPr/>
            </a:pPr>
            <a:r>
              <a:rPr lang="en-US" sz="1200" dirty="0">
                <a:solidFill>
                  <a:srgbClr val="00447C"/>
                </a:solidFill>
                <a:latin typeface="Segoe UI" panose="020B0502040204020203" pitchFamily="34" charset="0"/>
                <a:ea typeface="Segoe UI" panose="020B0502040204020203" pitchFamily="34" charset="0"/>
                <a:cs typeface="Segoe UI" panose="020B0502040204020203" pitchFamily="34" charset="0"/>
              </a:rPr>
              <a:t>To become the #1 Private ERP Cloud provider in the world.</a:t>
            </a:r>
          </a:p>
          <a:p>
            <a:pPr marL="0" indent="0" defTabSz="464757">
              <a:buFontTx/>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8F51F92F-4EAD-4FDF-B6E7-C5F0A7C0CFBD}" type="slidenum">
              <a:rPr lang="en-US" smtClean="0"/>
              <a:t>3</a:t>
            </a:fld>
            <a:endParaRPr lang="en-US" dirty="0"/>
          </a:p>
        </p:txBody>
      </p:sp>
    </p:spTree>
    <p:extLst>
      <p:ext uri="{BB962C8B-B14F-4D97-AF65-F5344CB8AC3E}">
        <p14:creationId xmlns:p14="http://schemas.microsoft.com/office/powerpoint/2010/main" val="428171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DCs:</a:t>
            </a:r>
          </a:p>
          <a:p>
            <a:r>
              <a:rPr lang="en-US" sz="1200" kern="1200" dirty="0">
                <a:solidFill>
                  <a:schemeClr val="tx1"/>
                </a:solidFill>
                <a:effectLst/>
                <a:latin typeface="+mn-lt"/>
                <a:ea typeface="+mn-ea"/>
                <a:cs typeface="+mn-cs"/>
              </a:rPr>
              <a:t>1 in Montreal</a:t>
            </a:r>
          </a:p>
          <a:p>
            <a:r>
              <a:rPr lang="en-US" sz="1200" kern="1200" dirty="0">
                <a:solidFill>
                  <a:schemeClr val="tx1"/>
                </a:solidFill>
                <a:effectLst/>
                <a:latin typeface="+mn-lt"/>
                <a:ea typeface="+mn-ea"/>
                <a:cs typeface="+mn-cs"/>
              </a:rPr>
              <a:t>1 in Phoenix</a:t>
            </a:r>
          </a:p>
          <a:p>
            <a:r>
              <a:rPr lang="en-US" sz="1200" kern="1200" dirty="0">
                <a:solidFill>
                  <a:schemeClr val="tx1"/>
                </a:solidFill>
                <a:effectLst/>
                <a:latin typeface="+mn-lt"/>
                <a:ea typeface="+mn-ea"/>
                <a:cs typeface="+mn-cs"/>
              </a:rPr>
              <a:t>1 in Edison</a:t>
            </a:r>
          </a:p>
          <a:p>
            <a:pPr lvl="0"/>
            <a:r>
              <a:rPr lang="en-US" sz="1200" kern="1200" dirty="0">
                <a:solidFill>
                  <a:schemeClr val="tx1"/>
                </a:solidFill>
                <a:effectLst/>
                <a:latin typeface="+mn-lt"/>
                <a:ea typeface="+mn-ea"/>
                <a:cs typeface="+mn-cs"/>
              </a:rPr>
              <a:t>2 in NC </a:t>
            </a:r>
          </a:p>
          <a:p>
            <a:pPr lvl="0"/>
            <a:r>
              <a:rPr lang="en-US" sz="1200" kern="1200" dirty="0">
                <a:solidFill>
                  <a:schemeClr val="tx1"/>
                </a:solidFill>
                <a:effectLst/>
                <a:latin typeface="+mn-lt"/>
                <a:ea typeface="+mn-ea"/>
                <a:cs typeface="+mn-cs"/>
              </a:rPr>
              <a:t>1 in Las Vegas</a:t>
            </a:r>
          </a:p>
          <a:p>
            <a:pPr lvl="0"/>
            <a:r>
              <a:rPr lang="en-US" sz="1200" kern="1200" dirty="0">
                <a:solidFill>
                  <a:schemeClr val="tx1"/>
                </a:solidFill>
                <a:effectLst/>
                <a:latin typeface="+mn-lt"/>
                <a:ea typeface="+mn-ea"/>
                <a:cs typeface="+mn-cs"/>
              </a:rPr>
              <a:t>4 in Weinheim Germany</a:t>
            </a:r>
          </a:p>
          <a:p>
            <a:pPr lvl="0"/>
            <a:r>
              <a:rPr lang="en-US" sz="1200" kern="1200" dirty="0">
                <a:solidFill>
                  <a:schemeClr val="tx1"/>
                </a:solidFill>
                <a:effectLst/>
                <a:latin typeface="+mn-lt"/>
                <a:ea typeface="+mn-ea"/>
                <a:cs typeface="+mn-cs"/>
              </a:rPr>
              <a:t>1 in </a:t>
            </a:r>
            <a:r>
              <a:rPr lang="en-US" sz="1200" kern="1200" dirty="0" err="1">
                <a:solidFill>
                  <a:schemeClr val="tx1"/>
                </a:solidFill>
                <a:effectLst/>
                <a:latin typeface="+mn-lt"/>
                <a:ea typeface="+mn-ea"/>
                <a:cs typeface="+mn-cs"/>
              </a:rPr>
              <a:t>Mutterstadt</a:t>
            </a:r>
            <a:r>
              <a:rPr lang="en-US" sz="1200" kern="1200" dirty="0">
                <a:solidFill>
                  <a:schemeClr val="tx1"/>
                </a:solidFill>
                <a:effectLst/>
                <a:latin typeface="+mn-lt"/>
                <a:ea typeface="+mn-ea"/>
                <a:cs typeface="+mn-cs"/>
              </a:rPr>
              <a:t> Germany </a:t>
            </a:r>
          </a:p>
          <a:p>
            <a:pPr lvl="0"/>
            <a:r>
              <a:rPr lang="en-US" sz="1200" kern="1200" dirty="0">
                <a:solidFill>
                  <a:schemeClr val="tx1"/>
                </a:solidFill>
                <a:effectLst/>
                <a:latin typeface="+mn-lt"/>
                <a:ea typeface="+mn-ea"/>
                <a:cs typeface="+mn-cs"/>
              </a:rPr>
              <a:t>2 in </a:t>
            </a:r>
            <a:r>
              <a:rPr lang="en-US" sz="1200" kern="1200" dirty="0" err="1">
                <a:solidFill>
                  <a:schemeClr val="tx1"/>
                </a:solidFill>
                <a:effectLst/>
                <a:latin typeface="+mn-lt"/>
                <a:ea typeface="+mn-ea"/>
                <a:cs typeface="+mn-cs"/>
              </a:rPr>
              <a:t>Suzho</a:t>
            </a:r>
            <a:r>
              <a:rPr lang="en-US" sz="1200" kern="1200" dirty="0">
                <a:solidFill>
                  <a:schemeClr val="tx1"/>
                </a:solidFill>
                <a:effectLst/>
                <a:latin typeface="+mn-lt"/>
                <a:ea typeface="+mn-ea"/>
                <a:cs typeface="+mn-cs"/>
              </a:rPr>
              <a:t> China</a:t>
            </a:r>
          </a:p>
          <a:p>
            <a:endParaRPr lang="en-US" altLang="en-US" sz="1200" b="0" baseline="30000" dirty="0"/>
          </a:p>
          <a:p>
            <a:endParaRPr lang="en-US" altLang="en-US" sz="1200" b="0" baseline="30000" dirty="0"/>
          </a:p>
          <a:p>
            <a:r>
              <a:rPr lang="en-US" altLang="en-US" sz="1200" b="1" baseline="0" dirty="0"/>
              <a:t>Offices:</a:t>
            </a:r>
          </a:p>
          <a:p>
            <a:endParaRPr lang="en-US" alt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cap="none" dirty="0">
                <a:solidFill>
                  <a:schemeClr val="tx1"/>
                </a:solidFill>
                <a:effectLst/>
                <a:latin typeface="+mn-lt"/>
                <a:ea typeface="+mn-ea"/>
                <a:cs typeface="+mn-cs"/>
              </a:rPr>
              <a:t>Canada</a:t>
            </a:r>
            <a:r>
              <a:rPr lang="en-US" sz="1200" b="1" i="0" kern="1200" cap="all">
                <a:solidFill>
                  <a:schemeClr val="tx1"/>
                </a:solidFill>
                <a:effectLst/>
                <a:latin typeface="+mn-lt"/>
                <a:ea typeface="+mn-ea"/>
                <a:cs typeface="+mn-cs"/>
              </a:rPr>
              <a:t>: </a:t>
            </a:r>
            <a:r>
              <a:rPr lang="en-US" sz="1200" b="0" i="0" kern="1200">
                <a:solidFill>
                  <a:schemeClr val="tx1"/>
                </a:solidFill>
                <a:effectLst/>
                <a:latin typeface="+mn-lt"/>
                <a:ea typeface="+mn-ea"/>
                <a:cs typeface="+mn-cs"/>
              </a:rPr>
              <a:t>Montreal</a:t>
            </a:r>
            <a:endParaRPr lang="en-US" sz="1200" b="0" i="0" kern="1200" cap="all"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cap="none" dirty="0">
                <a:solidFill>
                  <a:schemeClr val="tx1"/>
                </a:solidFill>
                <a:effectLst/>
                <a:latin typeface="+mn-lt"/>
                <a:ea typeface="+mn-ea"/>
                <a:cs typeface="+mn-cs"/>
              </a:rPr>
              <a:t>United States: </a:t>
            </a:r>
            <a:r>
              <a:rPr lang="en-US" sz="1200" b="0" i="0" kern="1200" dirty="0">
                <a:solidFill>
                  <a:schemeClr val="tx1"/>
                </a:solidFill>
                <a:effectLst/>
                <a:latin typeface="+mn-lt"/>
                <a:ea typeface="+mn-ea"/>
                <a:cs typeface="+mn-cs"/>
              </a:rPr>
              <a:t>New York, Rye, Edison, Alpharetta, Morrisville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Mexico:</a:t>
            </a:r>
            <a:r>
              <a:rPr lang="en-US" sz="1200" b="0" i="0" kern="1200" dirty="0">
                <a:solidFill>
                  <a:schemeClr val="tx1"/>
                </a:solidFill>
                <a:effectLst/>
                <a:latin typeface="+mn-lt"/>
                <a:ea typeface="+mn-ea"/>
                <a:cs typeface="+mn-cs"/>
              </a:rPr>
              <a:t> Puebla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a:p>
          <a:p>
            <a:r>
              <a:rPr lang="en-US" sz="1200" b="1" kern="1200" dirty="0">
                <a:solidFill>
                  <a:schemeClr val="tx1"/>
                </a:solidFill>
                <a:effectLst/>
                <a:latin typeface="+mn-lt"/>
                <a:ea typeface="+mn-ea"/>
                <a:cs typeface="+mn-cs"/>
              </a:rPr>
              <a:t>Germany: </a:t>
            </a:r>
            <a:r>
              <a:rPr lang="de-DE" sz="1200" kern="1200" dirty="0">
                <a:solidFill>
                  <a:schemeClr val="tx1"/>
                </a:solidFill>
                <a:effectLst/>
                <a:latin typeface="+mn-lt"/>
                <a:ea typeface="+mn-ea"/>
                <a:cs typeface="+mn-cs"/>
              </a:rPr>
              <a:t>Weinheim, Balingen, Eschborn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Frankfurt there is no office with employees. It is the registered office of the company “Syntax Germany Acquisition GmbH”.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Slovakia: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Košice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India: </a:t>
            </a:r>
            <a:r>
              <a:rPr lang="en-US" sz="1200" b="0" i="0" kern="1200" dirty="0">
                <a:solidFill>
                  <a:schemeClr val="tx1"/>
                </a:solidFill>
                <a:effectLst/>
                <a:latin typeface="+mn-lt"/>
                <a:ea typeface="+mn-ea"/>
                <a:cs typeface="+mn-cs"/>
              </a:rPr>
              <a:t>Mumbai, Hyderabad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China: </a:t>
            </a:r>
            <a:r>
              <a:rPr lang="en-CA" sz="1200" kern="1200" dirty="0">
                <a:solidFill>
                  <a:schemeClr val="tx1"/>
                </a:solidFill>
                <a:effectLst/>
                <a:latin typeface="+mn-lt"/>
                <a:ea typeface="+mn-ea"/>
                <a:cs typeface="+mn-cs"/>
              </a:rPr>
              <a:t>Suzhou and Shanghai.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Suzhou is mainly operation center, DC is in Suzhou, around 70% of our employees are based there. Shanghai is mainly sales office.</a:t>
            </a:r>
            <a:endParaRPr lang="en-US" sz="1200" kern="1200" dirty="0">
              <a:solidFill>
                <a:schemeClr val="tx1"/>
              </a:solidFill>
              <a:effectLst/>
              <a:latin typeface="+mn-lt"/>
              <a:ea typeface="+mn-ea"/>
              <a:cs typeface="+mn-cs"/>
            </a:endParaRPr>
          </a:p>
          <a:p>
            <a:endParaRPr lang="en-US" altLang="en-US" sz="1200" b="0" baseline="30000"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59" eaLnBrk="0" hangingPunct="0">
              <a:spcBef>
                <a:spcPct val="30000"/>
              </a:spcBef>
              <a:defRPr sz="1200">
                <a:solidFill>
                  <a:schemeClr val="tx1"/>
                </a:solidFill>
                <a:latin typeface="Calibri" pitchFamily="34" charset="0"/>
                <a:ea typeface="MS PGothic" pitchFamily="34" charset="-128"/>
              </a:defRPr>
            </a:lvl1pPr>
            <a:lvl2pPr marL="742897" indent="-285730" defTabSz="911159" eaLnBrk="0" hangingPunct="0">
              <a:spcBef>
                <a:spcPct val="30000"/>
              </a:spcBef>
              <a:defRPr sz="1200">
                <a:solidFill>
                  <a:schemeClr val="tx1"/>
                </a:solidFill>
                <a:latin typeface="Calibri" pitchFamily="34" charset="0"/>
                <a:ea typeface="MS PGothic" pitchFamily="34" charset="-128"/>
              </a:defRPr>
            </a:lvl2pPr>
            <a:lvl3pPr marL="1142918" indent="-228584" defTabSz="911159" eaLnBrk="0" hangingPunct="0">
              <a:spcBef>
                <a:spcPct val="30000"/>
              </a:spcBef>
              <a:defRPr sz="1200">
                <a:solidFill>
                  <a:schemeClr val="tx1"/>
                </a:solidFill>
                <a:latin typeface="Calibri" pitchFamily="34" charset="0"/>
                <a:ea typeface="MS PGothic" pitchFamily="34" charset="-128"/>
              </a:defRPr>
            </a:lvl3pPr>
            <a:lvl4pPr marL="1600085" indent="-228584" defTabSz="911159" eaLnBrk="0" hangingPunct="0">
              <a:spcBef>
                <a:spcPct val="30000"/>
              </a:spcBef>
              <a:defRPr sz="1200">
                <a:solidFill>
                  <a:schemeClr val="tx1"/>
                </a:solidFill>
                <a:latin typeface="Calibri" pitchFamily="34" charset="0"/>
                <a:ea typeface="MS PGothic" pitchFamily="34" charset="-128"/>
              </a:defRPr>
            </a:lvl4pPr>
            <a:lvl5pPr marL="2057252" indent="-228584" defTabSz="911159" eaLnBrk="0" hangingPunct="0">
              <a:spcBef>
                <a:spcPct val="30000"/>
              </a:spcBef>
              <a:defRPr sz="1200">
                <a:solidFill>
                  <a:schemeClr val="tx1"/>
                </a:solidFill>
                <a:latin typeface="Calibri" pitchFamily="34" charset="0"/>
                <a:ea typeface="MS PGothic" pitchFamily="34" charset="-128"/>
              </a:defRPr>
            </a:lvl5pPr>
            <a:lvl6pPr marL="2514419" indent="-228584" defTabSz="9111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585" indent="-228584" defTabSz="9111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752" indent="-228584" defTabSz="9111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19" indent="-228584" defTabSz="9111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1159" rtl="0" eaLnBrk="0" fontAlgn="base" latinLnBrk="0" hangingPunct="0">
              <a:lnSpc>
                <a:spcPct val="100000"/>
              </a:lnSpc>
              <a:spcBef>
                <a:spcPct val="0"/>
              </a:spcBef>
              <a:spcAft>
                <a:spcPct val="0"/>
              </a:spcAft>
              <a:buClrTx/>
              <a:buSzTx/>
              <a:buFontTx/>
              <a:buNone/>
              <a:tabLst/>
              <a:defRPr/>
            </a:pPr>
            <a:fld id="{CA8BD2E8-1A1F-472C-B205-4AE0AC6717E3}" type="slidenum">
              <a:rPr kumimoji="0" lang="en-US" altLang="en-US" sz="11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rPr>
              <a:pPr marL="0" marR="0" lvl="0" indent="0" algn="r" defTabSz="911159" rtl="0" eaLnBrk="0" fontAlgn="base" latinLnBrk="0" hangingPunct="0">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318865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job is to take care of your Mission Critical Applications – from Bare metal all the way up through the application layer.  So you can focus on your business, while we focus on your IT infrastructure &amp; Application availability &amp; Performance</a:t>
            </a:r>
          </a:p>
          <a:p>
            <a:endParaRPr lang="en-US" altLang="en-US" dirty="0"/>
          </a:p>
          <a:p>
            <a:r>
              <a:rPr lang="en-US" altLang="en-US" dirty="0"/>
              <a:t>Very busy – but comprehensive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536C958-7D01-4A19-9316-61CCA5C461D0}"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008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28</a:t>
            </a:fld>
            <a:endParaRPr lang="en-US"/>
          </a:p>
        </p:txBody>
      </p:sp>
    </p:spTree>
    <p:extLst>
      <p:ext uri="{BB962C8B-B14F-4D97-AF65-F5344CB8AC3E}">
        <p14:creationId xmlns:p14="http://schemas.microsoft.com/office/powerpoint/2010/main" val="278358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C8A9-FAD6-4F00-87EA-BFADE150E365}" type="slidenum">
              <a:rPr lang="en-US" smtClean="0"/>
              <a:t>29</a:t>
            </a:fld>
            <a:endParaRPr lang="en-US"/>
          </a:p>
        </p:txBody>
      </p:sp>
    </p:spTree>
    <p:extLst>
      <p:ext uri="{BB962C8B-B14F-4D97-AF65-F5344CB8AC3E}">
        <p14:creationId xmlns:p14="http://schemas.microsoft.com/office/powerpoint/2010/main" val="183575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31</a:t>
            </a:fld>
            <a:endParaRPr lang="en-US" dirty="0"/>
          </a:p>
        </p:txBody>
      </p:sp>
    </p:spTree>
    <p:extLst>
      <p:ext uri="{BB962C8B-B14F-4D97-AF65-F5344CB8AC3E}">
        <p14:creationId xmlns:p14="http://schemas.microsoft.com/office/powerpoint/2010/main" val="312206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32</a:t>
            </a:fld>
            <a:endParaRPr lang="en-US" dirty="0"/>
          </a:p>
        </p:txBody>
      </p:sp>
    </p:spTree>
    <p:extLst>
      <p:ext uri="{BB962C8B-B14F-4D97-AF65-F5344CB8AC3E}">
        <p14:creationId xmlns:p14="http://schemas.microsoft.com/office/powerpoint/2010/main" val="165126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9"/>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41"/>
            <a:ext cx="2844800" cy="365125"/>
          </a:xfrm>
        </p:spPr>
        <p:txBody>
          <a:bodyPr/>
          <a:lstStyle>
            <a:lvl1pPr>
              <a:defRPr>
                <a:solidFill>
                  <a:schemeClr val="accent1">
                    <a:lumMod val="75000"/>
                    <a:lumOff val="25000"/>
                  </a:schemeClr>
                </a:solidFill>
              </a:defRPr>
            </a:lvl1pPr>
          </a:lstStyle>
          <a:p>
            <a:fld id="{E8438A49-2008-482B-AA84-6BBDF9B71A9D}" type="datetime1">
              <a:rPr lang="en-US" smtClean="0"/>
              <a:t>10/28/21</a:t>
            </a:fld>
            <a:endParaRPr lang="en-US" dirty="0"/>
          </a:p>
        </p:txBody>
      </p:sp>
      <p:sp>
        <p:nvSpPr>
          <p:cNvPr id="5" name="Footer Placeholder 4"/>
          <p:cNvSpPr>
            <a:spLocks noGrp="1"/>
          </p:cNvSpPr>
          <p:nvPr>
            <p:ph type="ftr" sz="quarter" idx="11"/>
          </p:nvPr>
        </p:nvSpPr>
        <p:spPr>
          <a:xfrm>
            <a:off x="581193" y="5951815"/>
            <a:ext cx="6917211"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41"/>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E3BB-17D3-4ABA-8A86-45A49198DF46}" type="datetime1">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4"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0"/>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6" y="675730"/>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5" y="5956141"/>
            <a:ext cx="1328141" cy="365125"/>
          </a:xfrm>
        </p:spPr>
        <p:txBody>
          <a:bodyPr/>
          <a:lstStyle>
            <a:lvl1pPr>
              <a:defRPr>
                <a:solidFill>
                  <a:schemeClr val="accent1">
                    <a:lumMod val="75000"/>
                    <a:lumOff val="25000"/>
                  </a:schemeClr>
                </a:solidFill>
              </a:defRPr>
            </a:lvl1pPr>
          </a:lstStyle>
          <a:p>
            <a:fld id="{592F00B9-6400-431D-8F4B-E3BFEBCA22FC}" type="datetime1">
              <a:rPr lang="en-US" smtClean="0"/>
              <a:t>10/28/21</a:t>
            </a:fld>
            <a:endParaRPr lang="en-US" dirty="0"/>
          </a:p>
        </p:txBody>
      </p:sp>
      <p:sp>
        <p:nvSpPr>
          <p:cNvPr id="5" name="Footer Placeholder 4"/>
          <p:cNvSpPr>
            <a:spLocks noGrp="1"/>
          </p:cNvSpPr>
          <p:nvPr>
            <p:ph type="ftr" sz="quarter" idx="11"/>
          </p:nvPr>
        </p:nvSpPr>
        <p:spPr>
          <a:xfrm>
            <a:off x="774926" y="5951815"/>
            <a:ext cx="7896279" cy="365125"/>
          </a:xfrm>
        </p:spPr>
        <p:txBody>
          <a:bodyPr/>
          <a:lstStyle/>
          <a:p>
            <a:endParaRPr lang="en-US" dirty="0"/>
          </a:p>
        </p:txBody>
      </p:sp>
      <p:sp>
        <p:nvSpPr>
          <p:cNvPr id="6" name="Slide Number Placeholder 5"/>
          <p:cNvSpPr>
            <a:spLocks noGrp="1"/>
          </p:cNvSpPr>
          <p:nvPr>
            <p:ph type="sldNum" sz="quarter" idx="12"/>
          </p:nvPr>
        </p:nvSpPr>
        <p:spPr>
          <a:xfrm>
            <a:off x="10446617" y="5956141"/>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259" y="2023471"/>
            <a:ext cx="5526740" cy="1770215"/>
          </a:xfrm>
          <a:prstGeom prst="rect">
            <a:avLst/>
          </a:prstGeom>
        </p:spPr>
        <p:txBody>
          <a:bodyPr lIns="0" tIns="0" rIns="0" bIns="0" anchor="b" anchorCtr="0"/>
          <a:lstStyle>
            <a:lvl1pPr>
              <a:lnSpc>
                <a:spcPct val="90000"/>
              </a:lnSpc>
              <a:defRPr sz="3600" b="0">
                <a:solidFill>
                  <a:schemeClr val="tx2"/>
                </a:solidFill>
                <a:effectLst/>
                <a:latin typeface="Calibri Light" panose="020F0302020204030204" pitchFamily="34" charset="0"/>
                <a:cs typeface="Calibri Light" panose="020F0302020204030204" pitchFamily="34" charset="0"/>
              </a:defRPr>
            </a:lvl1pPr>
          </a:lstStyle>
          <a:p>
            <a:r>
              <a:rPr lang="en-US" dirty="0"/>
              <a:t>THIS IS THE PRESENTATION TITLE IN 3 LINES</a:t>
            </a:r>
          </a:p>
        </p:txBody>
      </p:sp>
      <p:sp>
        <p:nvSpPr>
          <p:cNvPr id="12" name="Text Placeholder 10"/>
          <p:cNvSpPr>
            <a:spLocks noGrp="1"/>
          </p:cNvSpPr>
          <p:nvPr>
            <p:ph type="body" sz="quarter" idx="11" hasCustomPrompt="1"/>
          </p:nvPr>
        </p:nvSpPr>
        <p:spPr>
          <a:xfrm>
            <a:off x="795513" y="3943380"/>
            <a:ext cx="5300487" cy="487680"/>
          </a:xfrm>
          <a:prstGeom prst="rect">
            <a:avLst/>
          </a:prstGeom>
          <a:noFill/>
        </p:spPr>
        <p:txBody>
          <a:bodyPr wrap="square" lIns="0" tIns="0" rIns="0" bIns="0" anchor="ctr" anchorCtr="0">
            <a:noAutofit/>
          </a:bodyPr>
          <a:lstStyle>
            <a:lvl1pPr marL="0" indent="0">
              <a:spcBef>
                <a:spcPts val="0"/>
              </a:spcBef>
              <a:spcAft>
                <a:spcPts val="0"/>
              </a:spcAft>
              <a:buNone/>
              <a:defRPr sz="1467" b="1">
                <a:solidFill>
                  <a:schemeClr val="accent1"/>
                </a:solidFill>
                <a:effectLst/>
                <a:latin typeface="+mn-lt"/>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This is a white cover</a:t>
            </a:r>
          </a:p>
        </p:txBody>
      </p:sp>
      <p:pic>
        <p:nvPicPr>
          <p:cNvPr id="16" name="Picture 2">
            <a:extLst>
              <a:ext uri="{FF2B5EF4-FFF2-40B4-BE49-F238E27FC236}">
                <a16:creationId xmlns:a16="http://schemas.microsoft.com/office/drawing/2014/main" id="{29C45E41-5C25-4A03-8B4C-28AC4FB4DE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959" y="817829"/>
            <a:ext cx="2471157" cy="46574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145E9A-A087-4F4A-B4D7-531A742227F9}"/>
              </a:ext>
            </a:extLst>
          </p:cNvPr>
          <p:cNvCxnSpPr>
            <a:cxnSpLocks/>
          </p:cNvCxnSpPr>
          <p:nvPr userDrawn="1"/>
        </p:nvCxnSpPr>
        <p:spPr>
          <a:xfrm flipV="1">
            <a:off x="597496" y="394338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15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C9E3E4FD-D94D-4C44-9F23-9428EDC1C897}"/>
              </a:ext>
            </a:extLst>
          </p:cNvPr>
          <p:cNvSpPr>
            <a:spLocks noGrp="1"/>
          </p:cNvSpPr>
          <p:nvPr>
            <p:ph type="body" sz="quarter" idx="11" hasCustomPrompt="1"/>
          </p:nvPr>
        </p:nvSpPr>
        <p:spPr>
          <a:xfrm>
            <a:off x="1132738" y="3943381"/>
            <a:ext cx="4963255" cy="487680"/>
          </a:xfrm>
          <a:prstGeom prst="rect">
            <a:avLst/>
          </a:prstGeom>
          <a:noFill/>
        </p:spPr>
        <p:txBody>
          <a:bodyPr lIns="0" tIns="0" rIns="0" bIns="0" anchor="ctr" anchorCtr="0"/>
          <a:lstStyle>
            <a:lvl1pPr marL="0" indent="0">
              <a:spcBef>
                <a:spcPts val="0"/>
              </a:spcBef>
              <a:spcAft>
                <a:spcPts val="0"/>
              </a:spcAft>
              <a:buNone/>
              <a:defRPr sz="1467" b="1">
                <a:solidFill>
                  <a:schemeClr val="accent1"/>
                </a:solidFill>
                <a:latin typeface="+mj-lt"/>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This Is the Presentation Title</a:t>
            </a:r>
          </a:p>
        </p:txBody>
      </p:sp>
      <p:cxnSp>
        <p:nvCxnSpPr>
          <p:cNvPr id="8" name="Straight Connector 7">
            <a:extLst>
              <a:ext uri="{FF2B5EF4-FFF2-40B4-BE49-F238E27FC236}">
                <a16:creationId xmlns:a16="http://schemas.microsoft.com/office/drawing/2014/main" id="{29BC3B78-9D95-483E-8578-F0BE80184EE8}"/>
              </a:ext>
            </a:extLst>
          </p:cNvPr>
          <p:cNvCxnSpPr>
            <a:cxnSpLocks/>
          </p:cNvCxnSpPr>
          <p:nvPr userDrawn="1"/>
        </p:nvCxnSpPr>
        <p:spPr>
          <a:xfrm flipV="1">
            <a:off x="910888" y="394338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726F6B12-41F6-4799-B8DF-AD45E5F84231}"/>
              </a:ext>
            </a:extLst>
          </p:cNvPr>
          <p:cNvSpPr>
            <a:spLocks noGrp="1"/>
          </p:cNvSpPr>
          <p:nvPr>
            <p:ph type="title" hasCustomPrompt="1"/>
          </p:nvPr>
        </p:nvSpPr>
        <p:spPr>
          <a:xfrm>
            <a:off x="876301" y="2356134"/>
            <a:ext cx="4488179" cy="1363133"/>
          </a:xfrm>
          <a:prstGeom prst="rect">
            <a:avLst/>
          </a:prstGeom>
        </p:spPr>
        <p:txBody>
          <a:bodyPr lIns="0" tIns="0" rIns="0" bIns="0" anchor="b" anchorCtr="0">
            <a:noAutofit/>
          </a:bodyPr>
          <a:lstStyle>
            <a:lvl1pPr>
              <a:lnSpc>
                <a:spcPct val="90000"/>
              </a:lnSpc>
              <a:defRPr sz="3600" b="0">
                <a:solidFill>
                  <a:schemeClr val="tx2"/>
                </a:solidFill>
                <a:latin typeface="Calibri Light" panose="020F0302020204030204" pitchFamily="34" charset="0"/>
                <a:cs typeface="Calibri Light" panose="020F0302020204030204" pitchFamily="34" charset="0"/>
              </a:defRPr>
            </a:lvl1pPr>
          </a:lstStyle>
          <a:p>
            <a:r>
              <a:rPr lang="en-US" dirty="0"/>
              <a:t>This Is a Divider</a:t>
            </a:r>
          </a:p>
        </p:txBody>
      </p:sp>
      <p:pic>
        <p:nvPicPr>
          <p:cNvPr id="10" name="Picture 2" descr="C:\Users\njaime\Documents\Logo\New Syntax Logo\Syntax_new_logo_highres_RGB.png">
            <a:extLst>
              <a:ext uri="{FF2B5EF4-FFF2-40B4-BE49-F238E27FC236}">
                <a16:creationId xmlns:a16="http://schemas.microsoft.com/office/drawing/2014/main" id="{7100D598-FB9F-4244-AE80-20700A0142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301" y="901664"/>
            <a:ext cx="1581243" cy="2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66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Text Placeholder 10"/>
          <p:cNvSpPr>
            <a:spLocks noGrp="1"/>
          </p:cNvSpPr>
          <p:nvPr>
            <p:ph type="body" sz="quarter" idx="11" hasCustomPrompt="1"/>
          </p:nvPr>
        </p:nvSpPr>
        <p:spPr>
          <a:xfrm>
            <a:off x="838748" y="1341120"/>
            <a:ext cx="6545621" cy="487680"/>
          </a:xfrm>
          <a:prstGeom prst="rect">
            <a:avLst/>
          </a:prstGeom>
          <a:noFill/>
        </p:spPr>
        <p:txBody>
          <a:bodyPr lIns="0" tIns="0" rIns="0" bIns="0" anchor="ctr" anchorCtr="0"/>
          <a:lstStyle>
            <a:lvl1pPr marL="0" indent="0">
              <a:spcBef>
                <a:spcPts val="0"/>
              </a:spcBef>
              <a:spcAft>
                <a:spcPts val="0"/>
              </a:spcAft>
              <a:buNone/>
              <a:defRPr sz="1467" b="1">
                <a:solidFill>
                  <a:schemeClr val="accent1"/>
                </a:solidFill>
                <a:latin typeface="+mj-lt"/>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This Is the Presentation Title</a:t>
            </a:r>
          </a:p>
        </p:txBody>
      </p:sp>
      <p:sp>
        <p:nvSpPr>
          <p:cNvPr id="16" name="Title 1"/>
          <p:cNvSpPr>
            <a:spLocks noGrp="1"/>
          </p:cNvSpPr>
          <p:nvPr>
            <p:ph type="title"/>
          </p:nvPr>
        </p:nvSpPr>
        <p:spPr>
          <a:xfrm>
            <a:off x="609598" y="243839"/>
            <a:ext cx="6774777" cy="1097280"/>
          </a:xfrm>
          <a:prstGeom prst="rect">
            <a:avLst/>
          </a:prstGeom>
        </p:spPr>
        <p:txBody>
          <a:bodyPr lIns="0" tIns="0" rIns="0" bIns="0" anchor="ctr" anchorCtr="0">
            <a:normAutofit/>
          </a:bodyPr>
          <a:lstStyle>
            <a:lvl1pPr>
              <a:lnSpc>
                <a:spcPct val="90000"/>
              </a:lnSpc>
              <a:defRPr sz="3600" b="0">
                <a:solidFill>
                  <a:schemeClr val="tx2"/>
                </a:solidFill>
                <a:latin typeface="Calibri Light" panose="020F0302020204030204" pitchFamily="34" charset="0"/>
                <a:cs typeface="Calibri Light" panose="020F030202020403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B7C3CF9-A975-45D9-9ACC-E7A9F37FB4B1}"/>
              </a:ext>
            </a:extLst>
          </p:cNvPr>
          <p:cNvCxnSpPr>
            <a:cxnSpLocks/>
          </p:cNvCxnSpPr>
          <p:nvPr userDrawn="1"/>
        </p:nvCxnSpPr>
        <p:spPr>
          <a:xfrm flipV="1">
            <a:off x="638513" y="134112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12" name="Picture 2" descr="C:\Users\njaime\Documents\Logo\New Syntax Logo\Syntax_new_logo_highres_RGB.png">
            <a:extLst>
              <a:ext uri="{FF2B5EF4-FFF2-40B4-BE49-F238E27FC236}">
                <a16:creationId xmlns:a16="http://schemas.microsoft.com/office/drawing/2014/main" id="{776B8439-3C24-48DB-BBD8-7191A1CB0B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41041"/>
            <a:ext cx="1581243" cy="29801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a:extLst>
              <a:ext uri="{FF2B5EF4-FFF2-40B4-BE49-F238E27FC236}">
                <a16:creationId xmlns:a16="http://schemas.microsoft.com/office/drawing/2014/main" id="{FE13148F-D2CE-4BC4-B5B9-5F2C134F93EE}"/>
              </a:ext>
            </a:extLst>
          </p:cNvPr>
          <p:cNvSpPr>
            <a:spLocks noGrp="1"/>
          </p:cNvSpPr>
          <p:nvPr>
            <p:ph sz="quarter" idx="10" hasCustomPrompt="1"/>
          </p:nvPr>
        </p:nvSpPr>
        <p:spPr bwMode="auto">
          <a:xfrm>
            <a:off x="609601" y="2072640"/>
            <a:ext cx="4953000" cy="37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232828" indent="-232828" algn="l" defTabSz="609585" rtl="0" eaLnBrk="1" fontAlgn="base" hangingPunct="1">
              <a:lnSpc>
                <a:spcPct val="100000"/>
              </a:lnSpc>
              <a:spcBef>
                <a:spcPts val="1067"/>
              </a:spcBef>
              <a:spcAft>
                <a:spcPts val="0"/>
              </a:spcAft>
              <a:buClr>
                <a:schemeClr val="tx2"/>
              </a:buClr>
              <a:buFont typeface="Arial" panose="020B0604020202020204" pitchFamily="34" charset="0"/>
              <a:buChar char="•"/>
              <a:defRPr sz="1867"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80990" indent="-146047" algn="l" defTabSz="609585" rtl="0" eaLnBrk="1" fontAlgn="base" hangingPunct="1">
              <a:lnSpc>
                <a:spcPct val="100000"/>
              </a:lnSpc>
              <a:spcBef>
                <a:spcPts val="533"/>
              </a:spcBef>
              <a:spcAft>
                <a:spcPts val="0"/>
              </a:spcAft>
              <a:buClr>
                <a:schemeClr val="accent1"/>
              </a:buClr>
              <a:buFont typeface="Arial" panose="020B0604020202020204" pitchFamily="34" charset="0"/>
              <a:buChar char="•"/>
              <a:defRPr sz="16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531271" indent="-152396"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333"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687900" indent="-152396"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2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838179" indent="-150280"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067"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US" dirty="0"/>
          </a:p>
        </p:txBody>
      </p:sp>
    </p:spTree>
    <p:extLst>
      <p:ext uri="{BB962C8B-B14F-4D97-AF65-F5344CB8AC3E}">
        <p14:creationId xmlns:p14="http://schemas.microsoft.com/office/powerpoint/2010/main" val="94438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1 text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39B072-FF79-428A-A162-B53900D7C1AC}"/>
              </a:ext>
            </a:extLst>
          </p:cNvPr>
          <p:cNvGrpSpPr/>
          <p:nvPr userDrawn="1"/>
        </p:nvGrpSpPr>
        <p:grpSpPr>
          <a:xfrm>
            <a:off x="10261597" y="1"/>
            <a:ext cx="1930404" cy="6032311"/>
            <a:chOff x="8793477" y="0"/>
            <a:chExt cx="1447803" cy="4524233"/>
          </a:xfrm>
        </p:grpSpPr>
        <p:sp>
          <p:nvSpPr>
            <p:cNvPr id="5" name="Isosceles Triangle 11">
              <a:extLst>
                <a:ext uri="{FF2B5EF4-FFF2-40B4-BE49-F238E27FC236}">
                  <a16:creationId xmlns:a16="http://schemas.microsoft.com/office/drawing/2014/main" id="{C553B2B1-50B2-406F-B1A7-354E5BB6AFBB}"/>
                </a:ext>
              </a:extLst>
            </p:cNvPr>
            <p:cNvSpPr/>
            <p:nvPr/>
          </p:nvSpPr>
          <p:spPr>
            <a:xfrm rot="10800000">
              <a:off x="8793477" y="0"/>
              <a:ext cx="1447803" cy="4524233"/>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7" name="Isosceles Triangle 11">
              <a:extLst>
                <a:ext uri="{FF2B5EF4-FFF2-40B4-BE49-F238E27FC236}">
                  <a16:creationId xmlns:a16="http://schemas.microsoft.com/office/drawing/2014/main" id="{D8EEA17E-A0DD-4F87-B382-5EF1D892911E}"/>
                </a:ext>
              </a:extLst>
            </p:cNvPr>
            <p:cNvSpPr/>
            <p:nvPr/>
          </p:nvSpPr>
          <p:spPr>
            <a:xfrm rot="10800000" flipH="1" flipV="1">
              <a:off x="9455173" y="2262117"/>
              <a:ext cx="724105" cy="2262116"/>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hasCustomPrompt="1"/>
          </p:nvPr>
        </p:nvSpPr>
        <p:spPr>
          <a:xfrm>
            <a:off x="609600" y="1341120"/>
            <a:ext cx="10119360" cy="4389120"/>
          </a:xfrm>
        </p:spPr>
        <p:txBody>
          <a:bodyPr/>
          <a:lstStyle>
            <a:lvl1pPr marL="228594" indent="-228594">
              <a:lnSpc>
                <a:spcPct val="100000"/>
              </a:lnSpc>
              <a:buClr>
                <a:srgbClr val="AFD14C"/>
              </a:buClr>
              <a:defRPr sz="2267"/>
            </a:lvl1pPr>
            <a:lvl2pPr marL="459306" indent="-228594">
              <a:lnSpc>
                <a:spcPct val="100000"/>
              </a:lnSpc>
              <a:buClr>
                <a:schemeClr val="tx2">
                  <a:lumMod val="40000"/>
                  <a:lumOff val="60000"/>
                </a:schemeClr>
              </a:buClr>
              <a:defRPr sz="2000"/>
            </a:lvl2pPr>
            <a:lvl3pPr marL="611702" indent="-152396">
              <a:lnSpc>
                <a:spcPct val="100000"/>
              </a:lnSpc>
              <a:buClr>
                <a:schemeClr val="tx2">
                  <a:lumMod val="40000"/>
                  <a:lumOff val="60000"/>
                </a:schemeClr>
              </a:buClr>
              <a:defRPr sz="1733"/>
            </a:lvl3pPr>
            <a:lvl4pPr marL="759865" indent="-156629">
              <a:lnSpc>
                <a:spcPct val="100000"/>
              </a:lnSpc>
              <a:buClr>
                <a:schemeClr val="tx2">
                  <a:lumMod val="40000"/>
                  <a:lumOff val="60000"/>
                </a:schemeClr>
              </a:buClr>
              <a:defRPr sz="1467"/>
            </a:lvl4pPr>
            <a:lvl5pPr marL="920728" indent="-158747">
              <a:lnSpc>
                <a:spcPct val="100000"/>
              </a:lnSpc>
              <a:buClr>
                <a:schemeClr val="tx2">
                  <a:lumMod val="40000"/>
                  <a:lumOff val="60000"/>
                </a:schemeClr>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62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2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hasCustomPrompt="1"/>
          </p:nvPr>
        </p:nvSpPr>
        <p:spPr>
          <a:xfrm>
            <a:off x="609601" y="1341120"/>
            <a:ext cx="7416799" cy="4389120"/>
          </a:xfrm>
        </p:spPr>
        <p:txBody>
          <a:bodyPr/>
          <a:lstStyle>
            <a:lvl1pPr marL="228594" indent="-228594">
              <a:lnSpc>
                <a:spcPct val="100000"/>
              </a:lnSpc>
              <a:buClr>
                <a:srgbClr val="AFD14C"/>
              </a:buClr>
              <a:defRPr sz="2133"/>
            </a:lvl1pPr>
            <a:lvl2pPr marL="459306" indent="-228594">
              <a:lnSpc>
                <a:spcPct val="100000"/>
              </a:lnSpc>
              <a:buClr>
                <a:schemeClr val="tx2">
                  <a:lumMod val="40000"/>
                  <a:lumOff val="60000"/>
                </a:schemeClr>
              </a:buClr>
              <a:defRPr sz="1867"/>
            </a:lvl2pPr>
            <a:lvl3pPr marL="611702" indent="-152396">
              <a:lnSpc>
                <a:spcPct val="100000"/>
              </a:lnSpc>
              <a:buClr>
                <a:schemeClr val="tx2">
                  <a:lumMod val="40000"/>
                  <a:lumOff val="60000"/>
                </a:schemeClr>
              </a:buClr>
              <a:defRPr sz="1600"/>
            </a:lvl3pPr>
            <a:lvl4pPr marL="759865" indent="-156629">
              <a:lnSpc>
                <a:spcPct val="100000"/>
              </a:lnSpc>
              <a:buClr>
                <a:schemeClr val="tx2">
                  <a:lumMod val="40000"/>
                  <a:lumOff val="60000"/>
                </a:schemeClr>
              </a:buClr>
              <a:defRPr sz="1333"/>
            </a:lvl4pPr>
            <a:lvl5pPr marL="920728" indent="-152396">
              <a:lnSpc>
                <a:spcPct val="100000"/>
              </a:lnSpc>
              <a:buClr>
                <a:schemeClr val="tx2">
                  <a:lumMod val="40000"/>
                  <a:lumOff val="60000"/>
                </a:schemeClr>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9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hasCustomPrompt="1"/>
          </p:nvPr>
        </p:nvSpPr>
        <p:spPr>
          <a:xfrm>
            <a:off x="609600" y="1341120"/>
            <a:ext cx="5338232" cy="4389120"/>
          </a:xfrm>
        </p:spPr>
        <p:txBody>
          <a:bodyPr/>
          <a:lstStyle>
            <a:lvl1pPr marL="228594" indent="-228594">
              <a:lnSpc>
                <a:spcPct val="100000"/>
              </a:lnSpc>
              <a:buClr>
                <a:srgbClr val="AFD14C"/>
              </a:buClr>
              <a:defRPr sz="1867"/>
            </a:lvl1pPr>
            <a:lvl2pPr marL="459306" indent="-228594">
              <a:lnSpc>
                <a:spcPct val="100000"/>
              </a:lnSpc>
              <a:buClr>
                <a:schemeClr val="tx2">
                  <a:lumMod val="40000"/>
                  <a:lumOff val="60000"/>
                </a:schemeClr>
              </a:buClr>
              <a:defRPr sz="1600"/>
            </a:lvl2pPr>
            <a:lvl3pPr marL="611702" indent="-152396">
              <a:lnSpc>
                <a:spcPct val="100000"/>
              </a:lnSpc>
              <a:buClr>
                <a:schemeClr val="tx2">
                  <a:lumMod val="40000"/>
                  <a:lumOff val="60000"/>
                </a:schemeClr>
              </a:buClr>
              <a:defRPr sz="1333"/>
            </a:lvl3pPr>
            <a:lvl4pPr marL="759865" indent="-156629">
              <a:lnSpc>
                <a:spcPct val="100000"/>
              </a:lnSpc>
              <a:buClr>
                <a:schemeClr val="tx2">
                  <a:lumMod val="40000"/>
                  <a:lumOff val="60000"/>
                </a:schemeClr>
              </a:buClr>
              <a:defRPr sz="1200"/>
            </a:lvl4pPr>
            <a:lvl5pPr marL="920728" indent="-152396">
              <a:lnSpc>
                <a:spcPct val="100000"/>
              </a:lnSpc>
              <a:buClr>
                <a:schemeClr val="tx2">
                  <a:lumMod val="40000"/>
                  <a:lumOff val="6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272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
            <a:ext cx="10972800" cy="1097280"/>
          </a:xfrm>
        </p:spPr>
        <p:txBody>
          <a:bodyPr/>
          <a:lstStyle/>
          <a:p>
            <a:r>
              <a:rPr lang="en-US" dirty="0"/>
              <a:t>Click to edit Master title style</a:t>
            </a:r>
          </a:p>
        </p:txBody>
      </p:sp>
      <p:sp>
        <p:nvSpPr>
          <p:cNvPr id="6" name="Content Placeholder 5"/>
          <p:cNvSpPr>
            <a:spLocks noGrp="1"/>
          </p:cNvSpPr>
          <p:nvPr>
            <p:ph sz="quarter" idx="10" hasCustomPrompt="1"/>
          </p:nvPr>
        </p:nvSpPr>
        <p:spPr>
          <a:xfrm>
            <a:off x="609599" y="1463040"/>
            <a:ext cx="5262881" cy="4267200"/>
          </a:xfrm>
        </p:spPr>
        <p:txBody>
          <a:bodyPr anchor="t" anchorCtr="0"/>
          <a:lstStyle>
            <a:lvl1pPr marL="232828" indent="-232828">
              <a:buClr>
                <a:srgbClr val="AFD14C"/>
              </a:buClr>
              <a:defRPr sz="1867"/>
            </a:lvl1pPr>
            <a:lvl2pPr marL="452955" indent="-228594" defTabSz="533387">
              <a:defRPr sz="1600"/>
            </a:lvl2pPr>
            <a:lvl3pPr marL="609585" indent="-152396">
              <a:defRPr sz="1333"/>
            </a:lvl3pPr>
            <a:lvl4pPr marL="766214" indent="-152396">
              <a:defRPr sz="1200"/>
            </a:lvl4pPr>
            <a:lvl5pPr marL="918610" indent="-152396">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1" hasCustomPrompt="1"/>
          </p:nvPr>
        </p:nvSpPr>
        <p:spPr>
          <a:xfrm>
            <a:off x="6311901" y="1463040"/>
            <a:ext cx="5262881" cy="4267200"/>
          </a:xfrm>
        </p:spPr>
        <p:txBody>
          <a:bodyPr anchor="t" anchorCtr="0"/>
          <a:lstStyle>
            <a:lvl1pPr marL="232828" indent="-232828">
              <a:buClr>
                <a:srgbClr val="AFD14C"/>
              </a:buClr>
              <a:defRPr sz="1867"/>
            </a:lvl1pPr>
            <a:lvl2pPr marL="452955" indent="-228594" defTabSz="685783">
              <a:defRPr sz="1600"/>
            </a:lvl2pPr>
            <a:lvl3pPr marL="609585" indent="-152396">
              <a:defRPr sz="1333"/>
            </a:lvl3pPr>
            <a:lvl4pPr marL="766214" indent="-152396">
              <a:defRPr sz="1200"/>
            </a:lvl4pPr>
            <a:lvl5pPr marL="918610" indent="-152396">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9299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
            <a:ext cx="10972800" cy="109728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463040"/>
            <a:ext cx="5275160" cy="487680"/>
          </a:xfrm>
        </p:spPr>
        <p:txBody>
          <a:bodyPr anchor="b" anchorCtr="0">
            <a:noAutofit/>
          </a:bodyPr>
          <a:lstStyle>
            <a:lvl1pPr marL="0" indent="0">
              <a:spcBef>
                <a:spcPts val="0"/>
              </a:spcBef>
              <a:buNone/>
              <a:defRPr sz="1600" b="1">
                <a:solidFill>
                  <a:srgbClr val="AFD14C"/>
                </a:solidFill>
                <a:latin typeface="+mj-lt"/>
                <a:ea typeface="Segoe UI" panose="020B0502040204020203" pitchFamily="34" charset="0"/>
                <a:cs typeface="Segoe UI"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599" y="2194560"/>
            <a:ext cx="5275159" cy="3657600"/>
          </a:xfrm>
        </p:spPr>
        <p:txBody>
          <a:bodyPr anchor="t" anchorCtr="0"/>
          <a:lstStyle>
            <a:lvl1pPr marL="156629" indent="-156629">
              <a:buClr>
                <a:srgbClr val="AFD14C"/>
              </a:buClr>
              <a:defRPr sz="1867">
                <a:latin typeface="+mn-lt"/>
                <a:ea typeface="Segoe UI" panose="020B0502040204020203" pitchFamily="34" charset="0"/>
                <a:cs typeface="Segoe UI" panose="020B0502040204020203" pitchFamily="34" charset="0"/>
              </a:defRPr>
            </a:lvl1pPr>
            <a:lvl2pPr marL="385224" indent="-143930">
              <a:defRPr sz="1600">
                <a:latin typeface="+mn-lt"/>
                <a:ea typeface="Segoe UI" panose="020B0502040204020203" pitchFamily="34" charset="0"/>
                <a:cs typeface="Segoe UI" panose="020B0502040204020203" pitchFamily="34" charset="0"/>
              </a:defRPr>
            </a:lvl2pPr>
            <a:lvl3pPr marL="533387" indent="-152396">
              <a:defRPr sz="1333">
                <a:latin typeface="+mn-lt"/>
                <a:ea typeface="Segoe UI" panose="020B0502040204020203" pitchFamily="34" charset="0"/>
                <a:cs typeface="Segoe UI" panose="020B0502040204020203" pitchFamily="34" charset="0"/>
              </a:defRPr>
            </a:lvl3pPr>
            <a:lvl4pPr marL="683667" indent="-152396">
              <a:defRPr sz="1200">
                <a:latin typeface="+mn-lt"/>
                <a:ea typeface="Segoe UI" panose="020B0502040204020203" pitchFamily="34" charset="0"/>
                <a:cs typeface="Segoe UI" panose="020B0502040204020203" pitchFamily="34" charset="0"/>
              </a:defRPr>
            </a:lvl4pPr>
            <a:lvl5pPr marL="836063" indent="-152396">
              <a:defRPr sz="1067">
                <a:latin typeface="+mn-lt"/>
                <a:ea typeface="Segoe UI" panose="020B0502040204020203" pitchFamily="34" charset="0"/>
                <a:cs typeface="Segoe UI" panose="020B0502040204020203"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84808" y="1463040"/>
            <a:ext cx="5297593" cy="487680"/>
          </a:xfrm>
        </p:spPr>
        <p:txBody>
          <a:bodyPr anchor="b" anchorCtr="0">
            <a:noAutofit/>
          </a:bodyPr>
          <a:lstStyle>
            <a:lvl1pPr marL="0" indent="0">
              <a:spcBef>
                <a:spcPts val="0"/>
              </a:spcBef>
              <a:buNone/>
              <a:defRPr sz="1600" b="1">
                <a:solidFill>
                  <a:srgbClr val="AFD14C"/>
                </a:solidFill>
                <a:latin typeface="+mj-lt"/>
                <a:ea typeface="Segoe UI" panose="020B0502040204020203" pitchFamily="34" charset="0"/>
                <a:cs typeface="Segoe UI"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284807" y="2194560"/>
            <a:ext cx="5275159" cy="3657600"/>
          </a:xfrm>
        </p:spPr>
        <p:txBody>
          <a:bodyPr anchor="t" anchorCtr="0"/>
          <a:lstStyle>
            <a:lvl1pPr marL="156629" indent="-156629">
              <a:buClr>
                <a:srgbClr val="AFD14C"/>
              </a:buClr>
              <a:defRPr sz="1867">
                <a:latin typeface="+mn-lt"/>
                <a:ea typeface="Segoe UI" panose="020B0502040204020203" pitchFamily="34" charset="0"/>
                <a:cs typeface="Segoe UI" panose="020B0502040204020203" pitchFamily="34" charset="0"/>
              </a:defRPr>
            </a:lvl1pPr>
            <a:lvl2pPr marL="385224" indent="-143930" defTabSz="457189">
              <a:tabLst/>
              <a:defRPr sz="1600">
                <a:latin typeface="+mn-lt"/>
                <a:ea typeface="Segoe UI" panose="020B0502040204020203" pitchFamily="34" charset="0"/>
                <a:cs typeface="Segoe UI" panose="020B0502040204020203" pitchFamily="34" charset="0"/>
              </a:defRPr>
            </a:lvl2pPr>
            <a:lvl3pPr marL="533387" indent="-152396">
              <a:defRPr sz="1333">
                <a:latin typeface="+mn-lt"/>
                <a:ea typeface="Segoe UI" panose="020B0502040204020203" pitchFamily="34" charset="0"/>
                <a:cs typeface="Segoe UI" panose="020B0502040204020203" pitchFamily="34" charset="0"/>
              </a:defRPr>
            </a:lvl3pPr>
            <a:lvl4pPr marL="683667" indent="-152396">
              <a:defRPr sz="1200">
                <a:latin typeface="+mn-lt"/>
                <a:ea typeface="Segoe UI" panose="020B0502040204020203" pitchFamily="34" charset="0"/>
                <a:cs typeface="Segoe UI" panose="020B0502040204020203" pitchFamily="34" charset="0"/>
              </a:defRPr>
            </a:lvl4pPr>
            <a:lvl5pPr marL="836063" indent="-152396">
              <a:defRPr sz="1067">
                <a:latin typeface="+mn-lt"/>
                <a:ea typeface="Segoe UI" panose="020B0502040204020203" pitchFamily="34" charset="0"/>
                <a:cs typeface="Segoe UI" panose="020B0502040204020203"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98487D4D-6B87-4C33-A010-06154CD50D5A}"/>
              </a:ext>
            </a:extLst>
          </p:cNvPr>
          <p:cNvCxnSpPr/>
          <p:nvPr userDrawn="1"/>
        </p:nvCxnSpPr>
        <p:spPr>
          <a:xfrm>
            <a:off x="582455" y="2072640"/>
            <a:ext cx="530352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98588D-EC93-4ED4-AD75-984BEEE75399}"/>
              </a:ext>
            </a:extLst>
          </p:cNvPr>
          <p:cNvCxnSpPr>
            <a:cxnSpLocks/>
          </p:cNvCxnSpPr>
          <p:nvPr userDrawn="1"/>
        </p:nvCxnSpPr>
        <p:spPr>
          <a:xfrm>
            <a:off x="6284807" y="2072640"/>
            <a:ext cx="530352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5" y="2180500"/>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AF8E0-8319-40EB-B771-668570A96306}" type="datetime1">
              <a:rPr lang="en-US" smtClean="0"/>
              <a:t>10/28/21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2" y="5956141"/>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0"/>
            </a:lvl1pPr>
          </a:lstStyle>
          <a:p>
            <a:r>
              <a:rPr lang="en-US" dirty="0"/>
              <a:t>Click to edit Master title style</a:t>
            </a:r>
          </a:p>
        </p:txBody>
      </p:sp>
    </p:spTree>
    <p:extLst>
      <p:ext uri="{BB962C8B-B14F-4D97-AF65-F5344CB8AC3E}">
        <p14:creationId xmlns:p14="http://schemas.microsoft.com/office/powerpoint/2010/main" val="51478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40B770-AD73-4161-82D0-6FE9AA242EEE}"/>
              </a:ext>
            </a:extLst>
          </p:cNvPr>
          <p:cNvGrpSpPr/>
          <p:nvPr userDrawn="1"/>
        </p:nvGrpSpPr>
        <p:grpSpPr>
          <a:xfrm>
            <a:off x="8616261" y="1"/>
            <a:ext cx="3575739" cy="5954263"/>
            <a:chOff x="6462196" y="0"/>
            <a:chExt cx="2681804" cy="4465697"/>
          </a:xfrm>
        </p:grpSpPr>
        <p:sp>
          <p:nvSpPr>
            <p:cNvPr id="4" name="Isosceles Triangle 11">
              <a:extLst>
                <a:ext uri="{FF2B5EF4-FFF2-40B4-BE49-F238E27FC236}">
                  <a16:creationId xmlns:a16="http://schemas.microsoft.com/office/drawing/2014/main" id="{42922656-03B5-4F06-A837-32085045BDF8}"/>
                </a:ext>
              </a:extLst>
            </p:cNvPr>
            <p:cNvSpPr/>
            <p:nvPr/>
          </p:nvSpPr>
          <p:spPr>
            <a:xfrm rot="5400000" flipV="1">
              <a:off x="7437339" y="-975143"/>
              <a:ext cx="731518" cy="2681804"/>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5" name="Isosceles Triangle 11">
              <a:extLst>
                <a:ext uri="{FF2B5EF4-FFF2-40B4-BE49-F238E27FC236}">
                  <a16:creationId xmlns:a16="http://schemas.microsoft.com/office/drawing/2014/main" id="{3689563B-C08E-45F8-9CCF-795896AD7F11}"/>
                </a:ext>
              </a:extLst>
            </p:cNvPr>
            <p:cNvSpPr/>
            <p:nvPr/>
          </p:nvSpPr>
          <p:spPr>
            <a:xfrm rot="10800000" flipV="1">
              <a:off x="8327704" y="0"/>
              <a:ext cx="816296" cy="4465697"/>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2" name="Title 1"/>
          <p:cNvSpPr>
            <a:spLocks noGrp="1"/>
          </p:cNvSpPr>
          <p:nvPr>
            <p:ph type="title"/>
          </p:nvPr>
        </p:nvSpPr>
        <p:spPr/>
        <p:txBody>
          <a:bodyPr>
            <a:normAutofit/>
          </a:bodyPr>
          <a:lstStyle>
            <a:lvl1pPr>
              <a:defRPr sz="3600" b="0"/>
            </a:lvl1pPr>
          </a:lstStyle>
          <a:p>
            <a:r>
              <a:rPr lang="en-US" dirty="0"/>
              <a:t>Click to edit Master title style</a:t>
            </a:r>
          </a:p>
        </p:txBody>
      </p:sp>
    </p:spTree>
    <p:extLst>
      <p:ext uri="{BB962C8B-B14F-4D97-AF65-F5344CB8AC3E}">
        <p14:creationId xmlns:p14="http://schemas.microsoft.com/office/powerpoint/2010/main" val="4201108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84B5D5-E8DE-4F5D-AEA3-8CB040A64866}"/>
              </a:ext>
            </a:extLst>
          </p:cNvPr>
          <p:cNvGrpSpPr/>
          <p:nvPr userDrawn="1"/>
        </p:nvGrpSpPr>
        <p:grpSpPr>
          <a:xfrm>
            <a:off x="10261597" y="1"/>
            <a:ext cx="1930404" cy="6032311"/>
            <a:chOff x="8793477" y="0"/>
            <a:chExt cx="1447803" cy="4524233"/>
          </a:xfrm>
        </p:grpSpPr>
        <p:sp>
          <p:nvSpPr>
            <p:cNvPr id="7" name="Isosceles Triangle 11">
              <a:extLst>
                <a:ext uri="{FF2B5EF4-FFF2-40B4-BE49-F238E27FC236}">
                  <a16:creationId xmlns:a16="http://schemas.microsoft.com/office/drawing/2014/main" id="{9F16D08A-68C6-4C30-8A46-B9233ACEEFA6}"/>
                </a:ext>
              </a:extLst>
            </p:cNvPr>
            <p:cNvSpPr/>
            <p:nvPr/>
          </p:nvSpPr>
          <p:spPr>
            <a:xfrm rot="10800000">
              <a:off x="8793477" y="0"/>
              <a:ext cx="1447803" cy="4524233"/>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8" name="Isosceles Triangle 11">
              <a:extLst>
                <a:ext uri="{FF2B5EF4-FFF2-40B4-BE49-F238E27FC236}">
                  <a16:creationId xmlns:a16="http://schemas.microsoft.com/office/drawing/2014/main" id="{EA1E8926-640C-40CC-8431-74600EB6A43A}"/>
                </a:ext>
              </a:extLst>
            </p:cNvPr>
            <p:cNvSpPr/>
            <p:nvPr/>
          </p:nvSpPr>
          <p:spPr>
            <a:xfrm rot="10800000" flipH="1" flipV="1">
              <a:off x="9455173" y="2262117"/>
              <a:ext cx="724105" cy="2262116"/>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2" name="Title 1"/>
          <p:cNvSpPr>
            <a:spLocks noGrp="1"/>
          </p:cNvSpPr>
          <p:nvPr>
            <p:ph type="title"/>
          </p:nvPr>
        </p:nvSpPr>
        <p:spPr/>
        <p:txBody>
          <a:bodyPr>
            <a:normAutofit/>
          </a:bodyPr>
          <a:lstStyle>
            <a:lvl1pPr>
              <a:defRPr sz="3600" b="0"/>
            </a:lvl1pPr>
          </a:lstStyle>
          <a:p>
            <a:r>
              <a:rPr lang="en-US" dirty="0"/>
              <a:t>Click to edit Master title style</a:t>
            </a:r>
          </a:p>
        </p:txBody>
      </p:sp>
    </p:spTree>
    <p:extLst>
      <p:ext uri="{BB962C8B-B14F-4D97-AF65-F5344CB8AC3E}">
        <p14:creationId xmlns:p14="http://schemas.microsoft.com/office/powerpoint/2010/main" val="29674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with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5EEA4B-6654-4CF7-B1E4-A54D8958BCF9}"/>
              </a:ext>
            </a:extLst>
          </p:cNvPr>
          <p:cNvGrpSpPr/>
          <p:nvPr userDrawn="1"/>
        </p:nvGrpSpPr>
        <p:grpSpPr>
          <a:xfrm>
            <a:off x="10261597" y="1"/>
            <a:ext cx="1930404" cy="6032311"/>
            <a:chOff x="8793477" y="0"/>
            <a:chExt cx="1447803" cy="4524233"/>
          </a:xfrm>
        </p:grpSpPr>
        <p:sp>
          <p:nvSpPr>
            <p:cNvPr id="10" name="Isosceles Triangle 11">
              <a:extLst>
                <a:ext uri="{FF2B5EF4-FFF2-40B4-BE49-F238E27FC236}">
                  <a16:creationId xmlns:a16="http://schemas.microsoft.com/office/drawing/2014/main" id="{C9FE629F-B2E2-4416-8BCD-9EBD6E6F11C6}"/>
                </a:ext>
              </a:extLst>
            </p:cNvPr>
            <p:cNvSpPr/>
            <p:nvPr/>
          </p:nvSpPr>
          <p:spPr>
            <a:xfrm rot="10800000">
              <a:off x="8793477" y="0"/>
              <a:ext cx="1447803" cy="4524233"/>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11" name="Isosceles Triangle 11">
              <a:extLst>
                <a:ext uri="{FF2B5EF4-FFF2-40B4-BE49-F238E27FC236}">
                  <a16:creationId xmlns:a16="http://schemas.microsoft.com/office/drawing/2014/main" id="{D1B41DFF-AB8C-419C-9296-67B765E27CE1}"/>
                </a:ext>
              </a:extLst>
            </p:cNvPr>
            <p:cNvSpPr/>
            <p:nvPr/>
          </p:nvSpPr>
          <p:spPr>
            <a:xfrm rot="10800000" flipH="1" flipV="1">
              <a:off x="9455173" y="2262117"/>
              <a:ext cx="724105" cy="2262116"/>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j-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1"/>
          </p:nvPr>
        </p:nvSpPr>
        <p:spPr>
          <a:xfrm>
            <a:off x="609600" y="2072640"/>
            <a:ext cx="10119360" cy="3749040"/>
          </a:xfrm>
        </p:spPr>
        <p:txBody>
          <a:bodyPr/>
          <a:lstStyle>
            <a:lvl1pPr>
              <a:buClr>
                <a:srgbClr val="AFD14C"/>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F958682-2419-449A-A462-8DEFBF8F5D82}"/>
              </a:ext>
            </a:extLst>
          </p:cNvPr>
          <p:cNvCxnSpPr>
            <a:cxnSpLocks/>
          </p:cNvCxnSpPr>
          <p:nvPr userDrawn="1"/>
        </p:nvCxnSpPr>
        <p:spPr>
          <a:xfrm flipV="1">
            <a:off x="649827" y="1337945"/>
            <a:ext cx="0" cy="487680"/>
          </a:xfrm>
          <a:prstGeom prst="line">
            <a:avLst/>
          </a:prstGeom>
          <a:ln w="5715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7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2" hasCustomPrompt="1"/>
          </p:nvPr>
        </p:nvSpPr>
        <p:spPr>
          <a:xfrm>
            <a:off x="609600" y="2072640"/>
            <a:ext cx="7412736" cy="3749040"/>
          </a:xfrm>
        </p:spPr>
        <p:txBody>
          <a:bodyPr/>
          <a:lstStyle>
            <a:lvl1pPr marL="224361" marR="0" indent="-224361" algn="l" defTabSz="609585" rtl="0" eaLnBrk="1" fontAlgn="base" latinLnBrk="0" hangingPunct="1">
              <a:lnSpc>
                <a:spcPct val="100000"/>
              </a:lnSpc>
              <a:spcBef>
                <a:spcPts val="1067"/>
              </a:spcBef>
              <a:spcAft>
                <a:spcPts val="0"/>
              </a:spcAft>
              <a:buClr>
                <a:srgbClr val="AFD14C"/>
              </a:buClr>
              <a:buSzTx/>
              <a:buFont typeface="Arial" panose="020B0604020202020204" pitchFamily="34" charset="0"/>
              <a:buChar char="•"/>
              <a:tabLst/>
              <a:defRPr sz="2133"/>
            </a:lvl1pPr>
            <a:lvl2pPr marL="459306" marR="0" indent="-228594"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867"/>
            </a:lvl2pPr>
            <a:lvl3pPr marL="613818" marR="0" indent="-156629"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733"/>
            </a:lvl3pPr>
            <a:lvl4pPr marL="759865" marR="0" indent="-148163"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333"/>
            </a:lvl4pPr>
            <a:lvl5pPr marL="916494" marR="0" indent="-152396"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75D644A-0CE4-48F6-AED3-55D0E855EE5C}"/>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3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2" hasCustomPrompt="1"/>
          </p:nvPr>
        </p:nvSpPr>
        <p:spPr>
          <a:xfrm>
            <a:off x="609600" y="2072640"/>
            <a:ext cx="5364480" cy="3749040"/>
          </a:xfrm>
        </p:spPr>
        <p:txBody>
          <a:bodyPr/>
          <a:lstStyle>
            <a:lvl1pPr marL="224361" marR="0" indent="-224361" algn="l" defTabSz="609585" rtl="0" eaLnBrk="1" fontAlgn="base" latinLnBrk="0" hangingPunct="1">
              <a:lnSpc>
                <a:spcPct val="100000"/>
              </a:lnSpc>
              <a:spcBef>
                <a:spcPts val="1333"/>
              </a:spcBef>
              <a:spcAft>
                <a:spcPts val="0"/>
              </a:spcAft>
              <a:buClr>
                <a:srgbClr val="AFD14C"/>
              </a:buClr>
              <a:buSzTx/>
              <a:buFont typeface="Arial" panose="020B0604020202020204" pitchFamily="34" charset="0"/>
              <a:buChar char="•"/>
              <a:tabLst/>
              <a:defRPr sz="1867"/>
            </a:lvl1pPr>
            <a:lvl2pPr marL="385224" marR="0" indent="-152396"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600"/>
            </a:lvl2pPr>
            <a:lvl3pPr marL="537620" marR="0" indent="-156629"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333"/>
            </a:lvl3pPr>
            <a:lvl4pPr marL="690016" marR="0" indent="-148163"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200"/>
            </a:lvl4pPr>
            <a:lvl5pPr marL="842412" marR="0" indent="-152396" algn="l" defTabSz="609585" rtl="0" eaLnBrk="1" fontAlgn="base" latinLnBrk="0" hangingPunct="1">
              <a:lnSpc>
                <a:spcPct val="100000"/>
              </a:lnSpc>
              <a:spcBef>
                <a:spcPts val="533"/>
              </a:spcBef>
              <a:spcAft>
                <a:spcPts val="0"/>
              </a:spcAft>
              <a:buClr>
                <a:schemeClr val="tx2">
                  <a:lumMod val="40000"/>
                  <a:lumOff val="60000"/>
                </a:schemeClr>
              </a:buClr>
              <a:buSzTx/>
              <a:buFont typeface="Arial" panose="020B0604020202020204" pitchFamily="34" charset="0"/>
              <a:buChar char="•"/>
              <a:tabLst/>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83A5FEE-F1D3-4A9D-B9B4-AF7A50E7105F}"/>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04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2"/>
          </p:nvPr>
        </p:nvSpPr>
        <p:spPr>
          <a:xfrm>
            <a:off x="609600" y="2072640"/>
            <a:ext cx="5242560" cy="3657600"/>
          </a:xfrm>
        </p:spPr>
        <p:txBody>
          <a:bodyPr anchor="t" anchorCtr="0"/>
          <a:lstStyle>
            <a:lvl1pPr marL="232828" indent="-224361">
              <a:lnSpc>
                <a:spcPct val="100000"/>
              </a:lnSpc>
              <a:buClr>
                <a:srgbClr val="AFD14C"/>
              </a:buClr>
              <a:defRPr sz="1867"/>
            </a:lvl1pPr>
            <a:lvl2pPr marL="385224" indent="-148163" defTabSz="609585">
              <a:lnSpc>
                <a:spcPct val="100000"/>
              </a:lnSpc>
              <a:defRPr sz="1600"/>
            </a:lvl2pPr>
            <a:lvl3pPr marL="537620" indent="-152396">
              <a:lnSpc>
                <a:spcPct val="100000"/>
              </a:lnSpc>
              <a:defRPr sz="1333"/>
            </a:lvl3pPr>
            <a:lvl4pPr marL="690016" indent="-152396">
              <a:lnSpc>
                <a:spcPct val="100000"/>
              </a:lnSpc>
              <a:defRPr sz="1200"/>
            </a:lvl4pPr>
            <a:lvl5pPr marL="842412" indent="-152396">
              <a:lnSpc>
                <a:spcPct val="100000"/>
              </a:lnSpc>
              <a:defRPr sz="10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339840" y="2072640"/>
            <a:ext cx="5242560" cy="3657600"/>
          </a:xfrm>
        </p:spPr>
        <p:txBody>
          <a:bodyPr anchor="t" anchorCtr="0"/>
          <a:lstStyle>
            <a:lvl1pPr marL="232828" indent="-224361">
              <a:lnSpc>
                <a:spcPct val="100000"/>
              </a:lnSpc>
              <a:buClr>
                <a:srgbClr val="AFD14C"/>
              </a:buClr>
              <a:defRPr sz="1867"/>
            </a:lvl1pPr>
            <a:lvl2pPr marL="385224" indent="-148163" defTabSz="609585">
              <a:lnSpc>
                <a:spcPct val="100000"/>
              </a:lnSpc>
              <a:defRPr sz="1600"/>
            </a:lvl2pPr>
            <a:lvl3pPr marL="537620" indent="-152396">
              <a:lnSpc>
                <a:spcPct val="100000"/>
              </a:lnSpc>
              <a:defRPr sz="1333"/>
            </a:lvl3pPr>
            <a:lvl4pPr marL="690016" indent="-152396">
              <a:lnSpc>
                <a:spcPct val="100000"/>
              </a:lnSpc>
              <a:defRPr sz="1200"/>
            </a:lvl4pPr>
            <a:lvl5pPr marL="842412" indent="-152396">
              <a:lnSpc>
                <a:spcPct val="100000"/>
              </a:lnSpc>
              <a:defRPr sz="10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D71B121C-3F30-421D-9C2C-EBC8C07B1158}"/>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51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cxnSp>
        <p:nvCxnSpPr>
          <p:cNvPr id="5" name="Straight Connector 4">
            <a:extLst>
              <a:ext uri="{FF2B5EF4-FFF2-40B4-BE49-F238E27FC236}">
                <a16:creationId xmlns:a16="http://schemas.microsoft.com/office/drawing/2014/main" id="{8CF4D9EB-9853-465E-B04C-BA88C730F44C}"/>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827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Title with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2B8D28-7076-4EEC-B77E-0F2DA4723355}"/>
              </a:ext>
            </a:extLst>
          </p:cNvPr>
          <p:cNvGrpSpPr/>
          <p:nvPr userDrawn="1"/>
        </p:nvGrpSpPr>
        <p:grpSpPr>
          <a:xfrm>
            <a:off x="8616261" y="1"/>
            <a:ext cx="3575739" cy="5954263"/>
            <a:chOff x="6462196" y="0"/>
            <a:chExt cx="2681804" cy="4465697"/>
          </a:xfrm>
        </p:grpSpPr>
        <p:sp>
          <p:nvSpPr>
            <p:cNvPr id="7" name="Isosceles Triangle 11">
              <a:extLst>
                <a:ext uri="{FF2B5EF4-FFF2-40B4-BE49-F238E27FC236}">
                  <a16:creationId xmlns:a16="http://schemas.microsoft.com/office/drawing/2014/main" id="{D0779621-436A-424E-B26C-254010BAEC51}"/>
                </a:ext>
              </a:extLst>
            </p:cNvPr>
            <p:cNvSpPr/>
            <p:nvPr/>
          </p:nvSpPr>
          <p:spPr>
            <a:xfrm rot="5400000" flipV="1">
              <a:off x="7437339" y="-975143"/>
              <a:ext cx="731518" cy="2681804"/>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10" name="Isosceles Triangle 11">
              <a:extLst>
                <a:ext uri="{FF2B5EF4-FFF2-40B4-BE49-F238E27FC236}">
                  <a16:creationId xmlns:a16="http://schemas.microsoft.com/office/drawing/2014/main" id="{591E3465-3E6E-403F-B6AB-CD07FCD61366}"/>
                </a:ext>
              </a:extLst>
            </p:cNvPr>
            <p:cNvSpPr/>
            <p:nvPr/>
          </p:nvSpPr>
          <p:spPr>
            <a:xfrm rot="10800000" flipV="1">
              <a:off x="8327704" y="0"/>
              <a:ext cx="816296" cy="4465697"/>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cxnSp>
        <p:nvCxnSpPr>
          <p:cNvPr id="11" name="Straight Connector 10">
            <a:extLst>
              <a:ext uri="{FF2B5EF4-FFF2-40B4-BE49-F238E27FC236}">
                <a16:creationId xmlns:a16="http://schemas.microsoft.com/office/drawing/2014/main" id="{A3ED4567-B3D8-4418-AA07-5A71316F9F75}"/>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368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with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FCFF50-BBA1-4628-8E4F-F364B1FB44C4}"/>
              </a:ext>
            </a:extLst>
          </p:cNvPr>
          <p:cNvGrpSpPr/>
          <p:nvPr userDrawn="1"/>
        </p:nvGrpSpPr>
        <p:grpSpPr>
          <a:xfrm>
            <a:off x="10261597" y="1"/>
            <a:ext cx="1930404" cy="6032311"/>
            <a:chOff x="8793477" y="0"/>
            <a:chExt cx="1447803" cy="4524233"/>
          </a:xfrm>
        </p:grpSpPr>
        <p:sp>
          <p:nvSpPr>
            <p:cNvPr id="7" name="Isosceles Triangle 11">
              <a:extLst>
                <a:ext uri="{FF2B5EF4-FFF2-40B4-BE49-F238E27FC236}">
                  <a16:creationId xmlns:a16="http://schemas.microsoft.com/office/drawing/2014/main" id="{6D80672A-0F88-43F0-A182-CF4C1FE7924E}"/>
                </a:ext>
              </a:extLst>
            </p:cNvPr>
            <p:cNvSpPr/>
            <p:nvPr/>
          </p:nvSpPr>
          <p:spPr>
            <a:xfrm rot="10800000">
              <a:off x="8793477" y="0"/>
              <a:ext cx="1447803" cy="4524233"/>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10" name="Isosceles Triangle 11">
              <a:extLst>
                <a:ext uri="{FF2B5EF4-FFF2-40B4-BE49-F238E27FC236}">
                  <a16:creationId xmlns:a16="http://schemas.microsoft.com/office/drawing/2014/main" id="{AECD7862-B0E6-4D72-88CB-C1D226F9E217}"/>
                </a:ext>
              </a:extLst>
            </p:cNvPr>
            <p:cNvSpPr/>
            <p:nvPr/>
          </p:nvSpPr>
          <p:spPr>
            <a:xfrm rot="10800000" flipH="1" flipV="1">
              <a:off x="9455173" y="2262117"/>
              <a:ext cx="724105" cy="2262116"/>
            </a:xfrm>
            <a:prstGeom prst="rtTriangle">
              <a:avLst/>
            </a:prstGeom>
            <a:gradFill flip="none" rotWithShape="1">
              <a:gsLst>
                <a:gs pos="0">
                  <a:schemeClr val="tx2"/>
                </a:gs>
                <a:gs pos="90000">
                  <a:schemeClr val="accent6"/>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8" name="Text Placeholder 7"/>
          <p:cNvSpPr>
            <a:spLocks noGrp="1"/>
          </p:cNvSpPr>
          <p:nvPr>
            <p:ph type="body" sz="quarter" idx="10"/>
          </p:nvPr>
        </p:nvSpPr>
        <p:spPr>
          <a:xfrm>
            <a:off x="853440" y="1341120"/>
            <a:ext cx="10728960" cy="487680"/>
          </a:xfrm>
        </p:spPr>
        <p:txBody>
          <a:bodyPr>
            <a:noAutofit/>
          </a:bodyPr>
          <a:lstStyle>
            <a:lvl1pPr marL="0" indent="0">
              <a:buNone/>
              <a:defRPr sz="1867">
                <a:solidFill>
                  <a:schemeClr val="accent5">
                    <a:lumMod val="60000"/>
                    <a:lumOff val="40000"/>
                  </a:schemeClr>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cxnSp>
        <p:nvCxnSpPr>
          <p:cNvPr id="11" name="Straight Connector 10">
            <a:extLst>
              <a:ext uri="{FF2B5EF4-FFF2-40B4-BE49-F238E27FC236}">
                <a16:creationId xmlns:a16="http://schemas.microsoft.com/office/drawing/2014/main" id="{B0A1E990-12BC-4434-B516-423E5A4F2D73}"/>
              </a:ext>
            </a:extLst>
          </p:cNvPr>
          <p:cNvCxnSpPr>
            <a:cxnSpLocks/>
          </p:cNvCxnSpPr>
          <p:nvPr userDrawn="1"/>
        </p:nvCxnSpPr>
        <p:spPr>
          <a:xfrm flipV="1">
            <a:off x="649827" y="1341120"/>
            <a:ext cx="0" cy="487680"/>
          </a:xfrm>
          <a:prstGeom prst="line">
            <a:avLst/>
          </a:prstGeom>
          <a:ln w="50800">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5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9" y="5141978"/>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43914"/>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580FEFB-690E-42E0-86E3-781BD49D1528}" type="datetime1">
              <a:rPr lang="en-US" smtClean="0"/>
              <a:t>10/28/21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7C37FF-4DFC-4154-A0AD-2A74E3F2FF19}"/>
              </a:ext>
            </a:extLst>
          </p:cNvPr>
          <p:cNvSpPr/>
          <p:nvPr userDrawn="1"/>
        </p:nvSpPr>
        <p:spPr>
          <a:xfrm>
            <a:off x="8201103" y="-1"/>
            <a:ext cx="3990899" cy="6863636"/>
          </a:xfrm>
          <a:prstGeom prst="rect">
            <a:avLst/>
          </a:prstGeom>
          <a:gradFill flip="none" rotWithShape="1">
            <a:gsLst>
              <a:gs pos="75000">
                <a:schemeClr val="accent6"/>
              </a:gs>
              <a:gs pos="100000">
                <a:schemeClr val="tx2"/>
              </a:gs>
            </a:gsLst>
            <a:lin ang="78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s-AR" sz="2400"/>
          </a:p>
        </p:txBody>
      </p:sp>
      <p:sp>
        <p:nvSpPr>
          <p:cNvPr id="4" name="Freeform: Shape 3">
            <a:extLst>
              <a:ext uri="{FF2B5EF4-FFF2-40B4-BE49-F238E27FC236}">
                <a16:creationId xmlns:a16="http://schemas.microsoft.com/office/drawing/2014/main" id="{83E1E4F0-2E50-4594-BB05-40566227363E}"/>
              </a:ext>
            </a:extLst>
          </p:cNvPr>
          <p:cNvSpPr/>
          <p:nvPr userDrawn="1"/>
        </p:nvSpPr>
        <p:spPr>
          <a:xfrm rot="10800000">
            <a:off x="-1" y="-4"/>
            <a:ext cx="12192001" cy="6863639"/>
          </a:xfrm>
          <a:custGeom>
            <a:avLst/>
            <a:gdLst>
              <a:gd name="connsiteX0" fmla="*/ 9144001 w 9144001"/>
              <a:gd name="connsiteY0" fmla="*/ 5147729 h 5147729"/>
              <a:gd name="connsiteX1" fmla="*/ 4810126 w 9144001"/>
              <a:gd name="connsiteY1" fmla="*/ 5147729 h 5147729"/>
              <a:gd name="connsiteX2" fmla="*/ 4810126 w 9144001"/>
              <a:gd name="connsiteY2" fmla="*/ 5147727 h 5147729"/>
              <a:gd name="connsiteX3" fmla="*/ 842258 w 9144001"/>
              <a:gd name="connsiteY3" fmla="*/ 5147727 h 5147729"/>
              <a:gd name="connsiteX4" fmla="*/ 52764 w 9144001"/>
              <a:gd name="connsiteY4" fmla="*/ 5147727 h 5147729"/>
              <a:gd name="connsiteX5" fmla="*/ 52764 w 9144001"/>
              <a:gd name="connsiteY5" fmla="*/ 5146692 h 5147729"/>
              <a:gd name="connsiteX6" fmla="*/ 0 w 9144001"/>
              <a:gd name="connsiteY6" fmla="*/ 5146675 h 5147729"/>
              <a:gd name="connsiteX7" fmla="*/ 2966507 w 9144001"/>
              <a:gd name="connsiteY7" fmla="*/ 0 h 5147729"/>
              <a:gd name="connsiteX8" fmla="*/ 3755843 w 9144001"/>
              <a:gd name="connsiteY8" fmla="*/ 275 h 5147729"/>
              <a:gd name="connsiteX9" fmla="*/ 3756001 w 9144001"/>
              <a:gd name="connsiteY9" fmla="*/ 0 h 5147729"/>
              <a:gd name="connsiteX10" fmla="*/ 4810126 w 9144001"/>
              <a:gd name="connsiteY10" fmla="*/ 367 h 5147729"/>
              <a:gd name="connsiteX11" fmla="*/ 4810126 w 9144001"/>
              <a:gd name="connsiteY11" fmla="*/ 2 h 5147729"/>
              <a:gd name="connsiteX12" fmla="*/ 9144001 w 9144001"/>
              <a:gd name="connsiteY12" fmla="*/ 2 h 51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1" h="5147729">
                <a:moveTo>
                  <a:pt x="9144001" y="5147729"/>
                </a:moveTo>
                <a:lnTo>
                  <a:pt x="4810126" y="5147729"/>
                </a:lnTo>
                <a:lnTo>
                  <a:pt x="4810126" y="5147727"/>
                </a:lnTo>
                <a:lnTo>
                  <a:pt x="842258" y="5147727"/>
                </a:lnTo>
                <a:lnTo>
                  <a:pt x="52764" y="5147727"/>
                </a:lnTo>
                <a:lnTo>
                  <a:pt x="52764" y="5146692"/>
                </a:lnTo>
                <a:lnTo>
                  <a:pt x="0" y="5146675"/>
                </a:lnTo>
                <a:lnTo>
                  <a:pt x="2966507" y="0"/>
                </a:lnTo>
                <a:lnTo>
                  <a:pt x="3755843" y="275"/>
                </a:lnTo>
                <a:lnTo>
                  <a:pt x="3756001" y="0"/>
                </a:lnTo>
                <a:lnTo>
                  <a:pt x="4810126" y="367"/>
                </a:lnTo>
                <a:lnTo>
                  <a:pt x="4810126" y="2"/>
                </a:lnTo>
                <a:lnTo>
                  <a:pt x="9144001" y="2"/>
                </a:lnTo>
                <a:close/>
              </a:path>
            </a:pathLst>
          </a:custGeom>
          <a:gradFill>
            <a:gsLst>
              <a:gs pos="75000">
                <a:schemeClr val="accent6"/>
              </a:gs>
              <a:gs pos="100000">
                <a:schemeClr val="tx2"/>
              </a:gs>
            </a:gsLst>
            <a:lin ang="7800000" scaled="0"/>
          </a:gra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s-AR" sz="2400"/>
          </a:p>
        </p:txBody>
      </p:sp>
      <p:sp>
        <p:nvSpPr>
          <p:cNvPr id="2" name="Title 1"/>
          <p:cNvSpPr>
            <a:spLocks noGrp="1"/>
          </p:cNvSpPr>
          <p:nvPr>
            <p:ph type="title"/>
          </p:nvPr>
        </p:nvSpPr>
        <p:spPr/>
        <p:txBody>
          <a:bodyPr>
            <a:normAutofit/>
          </a:bodyPr>
          <a:lstStyle>
            <a:lvl1pPr>
              <a:defRPr sz="3600" b="0"/>
            </a:lvl1pPr>
          </a:lstStyle>
          <a:p>
            <a:r>
              <a:rPr lang="en-US" dirty="0"/>
              <a:t>Click to edit Master title style</a:t>
            </a:r>
          </a:p>
        </p:txBody>
      </p:sp>
      <p:graphicFrame>
        <p:nvGraphicFramePr>
          <p:cNvPr id="5" name="Table 2">
            <a:extLst>
              <a:ext uri="{FF2B5EF4-FFF2-40B4-BE49-F238E27FC236}">
                <a16:creationId xmlns:a16="http://schemas.microsoft.com/office/drawing/2014/main" id="{47A7B6D1-30FA-4A29-8F46-2A6C024FFFF6}"/>
              </a:ext>
            </a:extLst>
          </p:cNvPr>
          <p:cNvGraphicFramePr>
            <a:graphicFrameLocks noGrp="1"/>
          </p:cNvGraphicFramePr>
          <p:nvPr userDrawn="1">
            <p:extLst>
              <p:ext uri="{D42A27DB-BD31-4B8C-83A1-F6EECF244321}">
                <p14:modId xmlns:p14="http://schemas.microsoft.com/office/powerpoint/2010/main" val="857861121"/>
              </p:ext>
            </p:extLst>
          </p:nvPr>
        </p:nvGraphicFramePr>
        <p:xfrm>
          <a:off x="2682242" y="6387187"/>
          <a:ext cx="8900158" cy="211836"/>
        </p:xfrm>
        <a:graphic>
          <a:graphicData uri="http://schemas.openxmlformats.org/drawingml/2006/table">
            <a:tbl>
              <a:tblPr firstRow="1" bandRow="1">
                <a:tableStyleId>{2D5ABB26-0587-4C30-8999-92F81FD0307C}</a:tableStyleId>
              </a:tblPr>
              <a:tblGrid>
                <a:gridCol w="6712837">
                  <a:extLst>
                    <a:ext uri="{9D8B030D-6E8A-4147-A177-3AD203B41FA5}">
                      <a16:colId xmlns:a16="http://schemas.microsoft.com/office/drawing/2014/main" val="3618557964"/>
                    </a:ext>
                  </a:extLst>
                </a:gridCol>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New Features of Oracle E-Business Suite Upgrade 12.2.10</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pic>
        <p:nvPicPr>
          <p:cNvPr id="6" name="Picture 5">
            <a:extLst>
              <a:ext uri="{FF2B5EF4-FFF2-40B4-BE49-F238E27FC236}">
                <a16:creationId xmlns:a16="http://schemas.microsoft.com/office/drawing/2014/main" id="{D988DD72-F201-4719-872D-60A40151764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600" y="6341788"/>
            <a:ext cx="1581243" cy="297273"/>
          </a:xfrm>
          <a:prstGeom prst="rect">
            <a:avLst/>
          </a:prstGeom>
        </p:spPr>
      </p:pic>
      <p:sp>
        <p:nvSpPr>
          <p:cNvPr id="7" name="TextBox 6">
            <a:extLst>
              <a:ext uri="{FF2B5EF4-FFF2-40B4-BE49-F238E27FC236}">
                <a16:creationId xmlns:a16="http://schemas.microsoft.com/office/drawing/2014/main" id="{959D430D-BCF6-4E07-9755-6F8E926972AA}"/>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Tree>
    <p:extLst>
      <p:ext uri="{BB962C8B-B14F-4D97-AF65-F5344CB8AC3E}">
        <p14:creationId xmlns:p14="http://schemas.microsoft.com/office/powerpoint/2010/main" val="2861395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
        <p:nvSpPr>
          <p:cNvPr id="2" name="Pentagon 5">
            <a:extLst>
              <a:ext uri="{FF2B5EF4-FFF2-40B4-BE49-F238E27FC236}">
                <a16:creationId xmlns:a16="http://schemas.microsoft.com/office/drawing/2014/main" id="{8D13F990-474D-4987-A38F-C350F198CCD2}"/>
              </a:ext>
            </a:extLst>
          </p:cNvPr>
          <p:cNvSpPr>
            <a:spLocks noChangeArrowheads="1"/>
          </p:cNvSpPr>
          <p:nvPr userDrawn="1"/>
        </p:nvSpPr>
        <p:spPr bwMode="auto">
          <a:xfrm>
            <a:off x="0" y="0"/>
            <a:ext cx="12192000" cy="6858000"/>
          </a:xfrm>
          <a:prstGeom prst="homePlate">
            <a:avLst>
              <a:gd name="adj" fmla="val 0"/>
            </a:avLst>
          </a:prstGeom>
          <a:solidFill>
            <a:srgbClr val="022446"/>
          </a:solidFill>
          <a:ln w="9525">
            <a:noFill/>
            <a:miter lim="800000"/>
            <a:headEnd/>
            <a:tailEnd/>
          </a:ln>
          <a:effectLst/>
        </p:spPr>
        <p:txBody>
          <a:bodyPr lIns="243840" tIns="243840" rIns="0" bIns="243840" anchor="ctr">
            <a:noAutofit/>
          </a:bodyPr>
          <a:lstStyle/>
          <a:p>
            <a:pPr defTabSz="609585" fontAlgn="base">
              <a:lnSpc>
                <a:spcPct val="90000"/>
              </a:lnSpc>
              <a:buClr>
                <a:srgbClr val="FF0000"/>
              </a:buClr>
              <a:defRPr/>
            </a:pPr>
            <a:endParaRPr lang="en-US" sz="2400" b="1" dirty="0">
              <a:solidFill>
                <a:srgbClr val="AFD14C"/>
              </a:solidFill>
              <a:latin typeface="Calibri"/>
              <a:ea typeface="Segoe UI" panose="020B0502040204020203" pitchFamily="34" charset="0"/>
              <a:cs typeface="Segoe UI" panose="020B0502040204020203" pitchFamily="34" charset="0"/>
            </a:endParaRPr>
          </a:p>
        </p:txBody>
      </p:sp>
      <p:sp>
        <p:nvSpPr>
          <p:cNvPr id="4" name="Isosceles Triangle 11">
            <a:extLst>
              <a:ext uri="{FF2B5EF4-FFF2-40B4-BE49-F238E27FC236}">
                <a16:creationId xmlns:a16="http://schemas.microsoft.com/office/drawing/2014/main" id="{4BF509B4-1BC9-460D-9A8F-37894C69B054}"/>
              </a:ext>
            </a:extLst>
          </p:cNvPr>
          <p:cNvSpPr/>
          <p:nvPr userDrawn="1"/>
        </p:nvSpPr>
        <p:spPr>
          <a:xfrm rot="10800000">
            <a:off x="-13593" y="0"/>
            <a:ext cx="8839200" cy="6863630"/>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59000">
                <a:srgbClr val="00457C">
                  <a:alpha val="70000"/>
                </a:srgbClr>
              </a:gs>
              <a:gs pos="90000">
                <a:srgbClr val="00457C"/>
              </a:gs>
              <a:gs pos="24000">
                <a:srgbClr val="00457C">
                  <a:alpha val="0"/>
                </a:srgbClr>
              </a:gs>
            </a:gsLst>
            <a:lin ang="189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AR"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Isosceles Triangle 11">
            <a:extLst>
              <a:ext uri="{FF2B5EF4-FFF2-40B4-BE49-F238E27FC236}">
                <a16:creationId xmlns:a16="http://schemas.microsoft.com/office/drawing/2014/main" id="{07566BEE-8FD9-45AE-B544-5D97B989AEC2}"/>
              </a:ext>
            </a:extLst>
          </p:cNvPr>
          <p:cNvSpPr/>
          <p:nvPr userDrawn="1"/>
        </p:nvSpPr>
        <p:spPr>
          <a:xfrm rot="10800000">
            <a:off x="-1981" y="-5630"/>
            <a:ext cx="8839200" cy="6863630"/>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62000">
                <a:srgbClr val="022446">
                  <a:alpha val="50000"/>
                </a:srgbClr>
              </a:gs>
              <a:gs pos="83000">
                <a:srgbClr val="022446"/>
              </a:gs>
              <a:gs pos="43000">
                <a:srgbClr val="00457C">
                  <a:alpha val="0"/>
                </a:srgbClr>
              </a:gs>
            </a:gsLst>
            <a:lin ang="1800000" scaled="0"/>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s-AR"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933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8" name="Picture 7" descr="Two people looking at a piece of paper&#10;&#10;Description automatically generated with medium confidence">
            <a:extLst>
              <a:ext uri="{FF2B5EF4-FFF2-40B4-BE49-F238E27FC236}">
                <a16:creationId xmlns:a16="http://schemas.microsoft.com/office/drawing/2014/main" id="{C3A6D51F-2F32-4697-9FB1-A2A870B643E7}"/>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84"/>
          <a:stretch/>
        </p:blipFill>
        <p:spPr>
          <a:xfrm>
            <a:off x="0" y="-2897"/>
            <a:ext cx="12202163" cy="6863716"/>
          </a:xfrm>
          <a:prstGeom prst="rect">
            <a:avLst/>
          </a:prstGeom>
        </p:spPr>
      </p:pic>
      <p:sp>
        <p:nvSpPr>
          <p:cNvPr id="11" name="Isosceles Triangle 11">
            <a:extLst>
              <a:ext uri="{FF2B5EF4-FFF2-40B4-BE49-F238E27FC236}">
                <a16:creationId xmlns:a16="http://schemas.microsoft.com/office/drawing/2014/main" id="{6F0C5321-24AC-4459-AC21-E6E36A976FD0}"/>
              </a:ext>
            </a:extLst>
          </p:cNvPr>
          <p:cNvSpPr/>
          <p:nvPr userDrawn="1"/>
        </p:nvSpPr>
        <p:spPr>
          <a:xfrm rot="10800000">
            <a:off x="2" y="2"/>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51000">
                <a:schemeClr val="bg1">
                  <a:alpha val="50000"/>
                </a:schemeClr>
              </a:gs>
              <a:gs pos="5000">
                <a:schemeClr val="bg1">
                  <a:alpha val="95000"/>
                </a:schemeClr>
              </a:gs>
              <a:gs pos="90000">
                <a:schemeClr val="bg1">
                  <a:alpha val="0"/>
                </a:schemeClr>
              </a:gs>
            </a:gsLst>
            <a:lin ang="93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s-AR"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5EC0432F-3EC0-46AB-ADB7-69FFF0D14BEE}"/>
              </a:ext>
            </a:extLst>
          </p:cNvPr>
          <p:cNvSpPr/>
          <p:nvPr userDrawn="1"/>
        </p:nvSpPr>
        <p:spPr>
          <a:xfrm rot="10800000">
            <a:off x="2" y="1"/>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50000">
                <a:schemeClr val="bg1">
                  <a:alpha val="50000"/>
                </a:schemeClr>
              </a:gs>
              <a:gs pos="10000">
                <a:schemeClr val="bg2">
                  <a:lumMod val="95000"/>
                </a:schemeClr>
              </a:gs>
              <a:gs pos="80000">
                <a:schemeClr val="bg1">
                  <a:alpha val="0"/>
                </a:schemeClr>
              </a:gs>
            </a:gsLst>
            <a:lin ang="93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s-AR"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Isosceles Triangle 11">
            <a:extLst>
              <a:ext uri="{FF2B5EF4-FFF2-40B4-BE49-F238E27FC236}">
                <a16:creationId xmlns:a16="http://schemas.microsoft.com/office/drawing/2014/main" id="{DF1861C1-1EC0-454D-B18C-D77240163098}"/>
              </a:ext>
            </a:extLst>
          </p:cNvPr>
          <p:cNvSpPr/>
          <p:nvPr userDrawn="1"/>
        </p:nvSpPr>
        <p:spPr>
          <a:xfrm rot="10800000">
            <a:off x="2" y="1"/>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30000">
                <a:schemeClr val="bg1">
                  <a:alpha val="50000"/>
                </a:schemeClr>
              </a:gs>
              <a:gs pos="10000">
                <a:schemeClr val="bg2">
                  <a:lumMod val="95000"/>
                </a:schemeClr>
              </a:gs>
              <a:gs pos="50000">
                <a:schemeClr val="bg1">
                  <a:alpha val="0"/>
                </a:schemeClr>
              </a:gs>
            </a:gsLst>
            <a:lin ang="135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s-AR"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 Placeholder 10"/>
          <p:cNvSpPr>
            <a:spLocks noGrp="1"/>
          </p:cNvSpPr>
          <p:nvPr>
            <p:ph type="body" sz="quarter" idx="11" hasCustomPrompt="1"/>
          </p:nvPr>
        </p:nvSpPr>
        <p:spPr>
          <a:xfrm>
            <a:off x="1063560" y="3943381"/>
            <a:ext cx="4300921" cy="487680"/>
          </a:xfrm>
          <a:prstGeom prst="rect">
            <a:avLst/>
          </a:prstGeom>
          <a:noFill/>
        </p:spPr>
        <p:txBody>
          <a:bodyPr lIns="0" tIns="0" rIns="0" bIns="0" anchor="ctr" anchorCtr="0"/>
          <a:lstStyle>
            <a:lvl1pPr marL="0" indent="0">
              <a:spcBef>
                <a:spcPts val="0"/>
              </a:spcBef>
              <a:spcAft>
                <a:spcPts val="0"/>
              </a:spcAft>
              <a:buNone/>
              <a:defRPr sz="1467" b="1">
                <a:solidFill>
                  <a:schemeClr val="accent1"/>
                </a:solidFill>
                <a:latin typeface="+mj-lt"/>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This Is the Presentation Title</a:t>
            </a:r>
          </a:p>
        </p:txBody>
      </p:sp>
      <p:cxnSp>
        <p:nvCxnSpPr>
          <p:cNvPr id="15" name="Straight Connector 14"/>
          <p:cNvCxnSpPr>
            <a:cxnSpLocks/>
          </p:cNvCxnSpPr>
          <p:nvPr/>
        </p:nvCxnSpPr>
        <p:spPr>
          <a:xfrm flipV="1">
            <a:off x="910888" y="394338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hasCustomPrompt="1"/>
          </p:nvPr>
        </p:nvSpPr>
        <p:spPr>
          <a:xfrm>
            <a:off x="876301" y="2356134"/>
            <a:ext cx="4488179" cy="1363133"/>
          </a:xfrm>
          <a:prstGeom prst="rect">
            <a:avLst/>
          </a:prstGeom>
        </p:spPr>
        <p:txBody>
          <a:bodyPr lIns="0" tIns="0" rIns="0" bIns="0" anchor="b" anchorCtr="0">
            <a:noAutofit/>
          </a:bodyPr>
          <a:lstStyle>
            <a:lvl1pPr>
              <a:lnSpc>
                <a:spcPct val="90000"/>
              </a:lnSpc>
              <a:defRPr sz="3600" b="0">
                <a:solidFill>
                  <a:schemeClr val="tx2"/>
                </a:solidFill>
                <a:latin typeface="Calibri Light" panose="020F0302020204030204" pitchFamily="34" charset="0"/>
                <a:cs typeface="Calibri Light" panose="020F0302020204030204" pitchFamily="34" charset="0"/>
              </a:defRPr>
            </a:lvl1pPr>
          </a:lstStyle>
          <a:p>
            <a:r>
              <a:rPr lang="en-US" dirty="0"/>
              <a:t>Q&amp;A Slide xxx</a:t>
            </a:r>
          </a:p>
        </p:txBody>
      </p:sp>
      <p:pic>
        <p:nvPicPr>
          <p:cNvPr id="13" name="Picture 2" descr="C:\Users\njaime\Documents\Logo\New Syntax Logo\Syntax_new_logo_highres_RGB.png">
            <a:extLst>
              <a:ext uri="{FF2B5EF4-FFF2-40B4-BE49-F238E27FC236}">
                <a16:creationId xmlns:a16="http://schemas.microsoft.com/office/drawing/2014/main" id="{AB5024BC-255C-4751-9BF6-5BFA458658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6301" y="901664"/>
            <a:ext cx="1581243" cy="2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23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4F123E-FF8F-4C0C-8FC0-CBCAEA5CB1D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Isosceles Triangle 11">
            <a:extLst>
              <a:ext uri="{FF2B5EF4-FFF2-40B4-BE49-F238E27FC236}">
                <a16:creationId xmlns:a16="http://schemas.microsoft.com/office/drawing/2014/main" id="{FC77D356-7436-4AC3-9393-A692EFF19ACD}"/>
              </a:ext>
            </a:extLst>
          </p:cNvPr>
          <p:cNvSpPr/>
          <p:nvPr userDrawn="1"/>
        </p:nvSpPr>
        <p:spPr>
          <a:xfrm rot="10800000">
            <a:off x="1" y="2"/>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51000">
                <a:schemeClr val="bg1">
                  <a:alpha val="50000"/>
                </a:schemeClr>
              </a:gs>
              <a:gs pos="5000">
                <a:schemeClr val="bg1">
                  <a:alpha val="95000"/>
                </a:schemeClr>
              </a:gs>
              <a:gs pos="90000">
                <a:schemeClr val="bg1">
                  <a:alpha val="0"/>
                </a:schemeClr>
              </a:gs>
            </a:gsLst>
            <a:lin ang="93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s-AR"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Isosceles Triangle 11">
            <a:extLst>
              <a:ext uri="{FF2B5EF4-FFF2-40B4-BE49-F238E27FC236}">
                <a16:creationId xmlns:a16="http://schemas.microsoft.com/office/drawing/2014/main" id="{27736112-F6C1-441D-9BDF-6A6692D4EEF1}"/>
              </a:ext>
            </a:extLst>
          </p:cNvPr>
          <p:cNvSpPr/>
          <p:nvPr userDrawn="1"/>
        </p:nvSpPr>
        <p:spPr>
          <a:xfrm rot="10800000">
            <a:off x="1" y="1"/>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30000">
                <a:schemeClr val="bg1">
                  <a:alpha val="50000"/>
                </a:schemeClr>
              </a:gs>
              <a:gs pos="10000">
                <a:schemeClr val="bg1"/>
              </a:gs>
              <a:gs pos="50000">
                <a:schemeClr val="bg1">
                  <a:alpha val="0"/>
                </a:schemeClr>
              </a:gs>
            </a:gsLst>
            <a:lin ang="135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s-AR"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 Placeholder 10"/>
          <p:cNvSpPr>
            <a:spLocks noGrp="1"/>
          </p:cNvSpPr>
          <p:nvPr>
            <p:ph type="body" sz="quarter" idx="11" hasCustomPrompt="1"/>
          </p:nvPr>
        </p:nvSpPr>
        <p:spPr>
          <a:xfrm>
            <a:off x="1063560" y="3943381"/>
            <a:ext cx="4300921" cy="487680"/>
          </a:xfrm>
          <a:prstGeom prst="rect">
            <a:avLst/>
          </a:prstGeom>
          <a:noFill/>
        </p:spPr>
        <p:txBody>
          <a:bodyPr lIns="0" tIns="0" rIns="0" bIns="0" anchor="ctr" anchorCtr="0"/>
          <a:lstStyle>
            <a:lvl1pPr marL="0" indent="0">
              <a:spcBef>
                <a:spcPts val="0"/>
              </a:spcBef>
              <a:spcAft>
                <a:spcPts val="0"/>
              </a:spcAft>
              <a:buNone/>
              <a:defRPr sz="1467" b="1">
                <a:solidFill>
                  <a:schemeClr val="accent1"/>
                </a:solidFill>
                <a:latin typeface="+mj-lt"/>
                <a:ea typeface="Segoe UI" panose="020B0502040204020203" pitchFamily="34" charset="0"/>
                <a:cs typeface="Segoe UI" panose="020B0502040204020203" pitchFamily="34" charset="0"/>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This is syntax.com </a:t>
            </a:r>
            <a:r>
              <a:rPr lang="en-US" dirty="0" err="1"/>
              <a:t>url</a:t>
            </a:r>
            <a:endParaRPr lang="en-US" dirty="0"/>
          </a:p>
        </p:txBody>
      </p:sp>
      <p:cxnSp>
        <p:nvCxnSpPr>
          <p:cNvPr id="15" name="Straight Connector 14"/>
          <p:cNvCxnSpPr>
            <a:cxnSpLocks/>
          </p:cNvCxnSpPr>
          <p:nvPr/>
        </p:nvCxnSpPr>
        <p:spPr>
          <a:xfrm flipV="1">
            <a:off x="910888" y="394338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hasCustomPrompt="1"/>
          </p:nvPr>
        </p:nvSpPr>
        <p:spPr>
          <a:xfrm>
            <a:off x="876301" y="2356134"/>
            <a:ext cx="4488179" cy="1363133"/>
          </a:xfrm>
          <a:prstGeom prst="rect">
            <a:avLst/>
          </a:prstGeom>
        </p:spPr>
        <p:txBody>
          <a:bodyPr lIns="0" tIns="0" rIns="0" bIns="0" anchor="b" anchorCtr="0">
            <a:noAutofit/>
          </a:bodyPr>
          <a:lstStyle>
            <a:lvl1pPr>
              <a:lnSpc>
                <a:spcPct val="90000"/>
              </a:lnSpc>
              <a:defRPr sz="3600" b="0">
                <a:solidFill>
                  <a:schemeClr val="tx2"/>
                </a:solidFill>
                <a:latin typeface="Calibri Light" panose="020F0302020204030204" pitchFamily="34" charset="0"/>
                <a:cs typeface="Calibri Light" panose="020F0302020204030204" pitchFamily="34" charset="0"/>
              </a:defRPr>
            </a:lvl1pPr>
          </a:lstStyle>
          <a:p>
            <a:r>
              <a:rPr lang="en-US" dirty="0"/>
              <a:t>Thank You Slide xxx</a:t>
            </a:r>
          </a:p>
        </p:txBody>
      </p:sp>
      <p:pic>
        <p:nvPicPr>
          <p:cNvPr id="13" name="Picture 2" descr="C:\Users\njaime\Documents\Logo\New Syntax Logo\Syntax_new_logo_highres_RGB.png">
            <a:extLst>
              <a:ext uri="{FF2B5EF4-FFF2-40B4-BE49-F238E27FC236}">
                <a16:creationId xmlns:a16="http://schemas.microsoft.com/office/drawing/2014/main" id="{AB5024BC-255C-4751-9BF6-5BFA458658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6301" y="901664"/>
            <a:ext cx="1581243" cy="2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88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904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78E953-9F76-4DBC-8A7F-7B9EA6DD1BEC}"/>
              </a:ext>
            </a:extLst>
          </p:cNvPr>
          <p:cNvGrpSpPr/>
          <p:nvPr userDrawn="1"/>
        </p:nvGrpSpPr>
        <p:grpSpPr>
          <a:xfrm>
            <a:off x="10261597" y="1"/>
            <a:ext cx="1930404" cy="6032311"/>
            <a:chOff x="7696197" y="0"/>
            <a:chExt cx="1447803" cy="4524233"/>
          </a:xfrm>
        </p:grpSpPr>
        <p:sp>
          <p:nvSpPr>
            <p:cNvPr id="4" name="Isosceles Triangle 11">
              <a:extLst>
                <a:ext uri="{FF2B5EF4-FFF2-40B4-BE49-F238E27FC236}">
                  <a16:creationId xmlns:a16="http://schemas.microsoft.com/office/drawing/2014/main" id="{70B87A29-6D0A-4E51-8349-A3EDE56D1BCE}"/>
                </a:ext>
              </a:extLst>
            </p:cNvPr>
            <p:cNvSpPr/>
            <p:nvPr userDrawn="1"/>
          </p:nvSpPr>
          <p:spPr>
            <a:xfrm rot="10800000">
              <a:off x="7696197" y="0"/>
              <a:ext cx="1447803" cy="4524233"/>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7" name="Isosceles Triangle 11">
              <a:extLst>
                <a:ext uri="{FF2B5EF4-FFF2-40B4-BE49-F238E27FC236}">
                  <a16:creationId xmlns:a16="http://schemas.microsoft.com/office/drawing/2014/main" id="{BACFD6E1-8E73-45CF-8A49-682BAE8E1F8C}"/>
                </a:ext>
              </a:extLst>
            </p:cNvPr>
            <p:cNvSpPr/>
            <p:nvPr userDrawn="1"/>
          </p:nvSpPr>
          <p:spPr>
            <a:xfrm rot="10800000" flipH="1" flipV="1">
              <a:off x="8371853" y="2262117"/>
              <a:ext cx="724105" cy="2262116"/>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6" name="Title 1"/>
          <p:cNvSpPr>
            <a:spLocks noGrp="1"/>
          </p:cNvSpPr>
          <p:nvPr>
            <p:ph type="title"/>
          </p:nvPr>
        </p:nvSpPr>
        <p:spPr>
          <a:xfrm>
            <a:off x="609600" y="243840"/>
            <a:ext cx="10972800" cy="1097280"/>
          </a:xfrm>
        </p:spPr>
        <p:txBody>
          <a:bodyPr lIns="0" rIns="0">
            <a:normAutofit/>
          </a:bodyPr>
          <a:lstStyle>
            <a:lvl1pPr algn="l">
              <a:defRPr sz="3600">
                <a:solidFill>
                  <a:srgbClr val="00447C"/>
                </a:solidFill>
              </a:defRPr>
            </a:lvl1pPr>
          </a:lstStyle>
          <a:p>
            <a:r>
              <a:rPr lang="en-US" dirty="0"/>
              <a:t>Click to edit Master title style</a:t>
            </a:r>
          </a:p>
        </p:txBody>
      </p:sp>
      <p:sp>
        <p:nvSpPr>
          <p:cNvPr id="5" name="Text Placeholder 4"/>
          <p:cNvSpPr>
            <a:spLocks noGrp="1"/>
          </p:cNvSpPr>
          <p:nvPr>
            <p:ph type="body" sz="quarter" idx="10"/>
          </p:nvPr>
        </p:nvSpPr>
        <p:spPr>
          <a:xfrm>
            <a:off x="609600" y="1341120"/>
            <a:ext cx="10119360" cy="4389120"/>
          </a:xfrm>
        </p:spPr>
        <p:txBody>
          <a:bodyPr/>
          <a:lstStyle>
            <a:lvl1pPr>
              <a:lnSpc>
                <a:spcPct val="100000"/>
              </a:lnSpc>
              <a:spcBef>
                <a:spcPts val="1067"/>
              </a:spcBef>
              <a:defRPr/>
            </a:lvl1pPr>
            <a:lvl2pPr marL="457189" indent="-228594">
              <a:lnSpc>
                <a:spcPct val="100000"/>
              </a:lnSpc>
              <a:buClr>
                <a:srgbClr val="3C8CC6"/>
              </a:buClr>
              <a:defRPr/>
            </a:lvl2pPr>
            <a:lvl3pPr marL="609585" indent="-152396">
              <a:lnSpc>
                <a:spcPct val="100000"/>
              </a:lnSpc>
              <a:buClr>
                <a:schemeClr val="accent1">
                  <a:lumMod val="60000"/>
                  <a:lumOff val="40000"/>
                </a:schemeClr>
              </a:buClr>
              <a:defRPr/>
            </a:lvl3pPr>
            <a:lvl4pPr marL="761981" indent="-152396">
              <a:lnSpc>
                <a:spcPct val="100000"/>
              </a:lnSpc>
              <a:buClr>
                <a:schemeClr val="accent1">
                  <a:lumMod val="40000"/>
                  <a:lumOff val="60000"/>
                </a:schemeClr>
              </a:buClr>
              <a:defRPr/>
            </a:lvl4pPr>
            <a:lvl5pPr marL="914377" indent="-152396">
              <a:lnSpc>
                <a:spcPct val="100000"/>
              </a:lnSpc>
              <a:buClr>
                <a:schemeClr val="accent1">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53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hasCustomPrompt="1"/>
          </p:nvPr>
        </p:nvSpPr>
        <p:spPr>
          <a:xfrm>
            <a:off x="609600" y="1341120"/>
            <a:ext cx="7311137" cy="4389120"/>
          </a:xfrm>
        </p:spPr>
        <p:txBody>
          <a:bodyPr/>
          <a:lstStyle>
            <a:lvl1pPr marL="224361" indent="-224361">
              <a:lnSpc>
                <a:spcPct val="100000"/>
              </a:lnSpc>
              <a:spcBef>
                <a:spcPts val="800"/>
              </a:spcBef>
              <a:defRPr sz="2133"/>
            </a:lvl1pPr>
            <a:lvl2pPr marL="452955" indent="-220128">
              <a:lnSpc>
                <a:spcPct val="100000"/>
              </a:lnSpc>
              <a:buClr>
                <a:srgbClr val="3C8CC6"/>
              </a:buClr>
              <a:defRPr sz="1867"/>
            </a:lvl2pPr>
            <a:lvl3pPr>
              <a:lnSpc>
                <a:spcPct val="100000"/>
              </a:lnSpc>
              <a:buClr>
                <a:schemeClr val="accent1">
                  <a:lumMod val="60000"/>
                  <a:lumOff val="40000"/>
                </a:schemeClr>
              </a:buClr>
              <a:defRPr sz="1600"/>
            </a:lvl3pPr>
            <a:lvl4pPr>
              <a:lnSpc>
                <a:spcPct val="100000"/>
              </a:lnSpc>
              <a:buClr>
                <a:schemeClr val="accent1">
                  <a:lumMod val="60000"/>
                  <a:lumOff val="40000"/>
                </a:schemeClr>
              </a:buClr>
              <a:defRPr sz="1333"/>
            </a:lvl4pPr>
            <a:lvl5pPr>
              <a:lnSpc>
                <a:spcPct val="100000"/>
              </a:lnSpc>
              <a:buClr>
                <a:schemeClr val="accent1">
                  <a:lumMod val="60000"/>
                  <a:lumOff val="40000"/>
                </a:schemeClr>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235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2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hasCustomPrompt="1"/>
          </p:nvPr>
        </p:nvSpPr>
        <p:spPr>
          <a:xfrm>
            <a:off x="609600" y="1341120"/>
            <a:ext cx="5236633" cy="4389120"/>
          </a:xfrm>
        </p:spPr>
        <p:txBody>
          <a:bodyPr/>
          <a:lstStyle>
            <a:lvl1pPr marL="224361" indent="-224361">
              <a:lnSpc>
                <a:spcPct val="100000"/>
              </a:lnSpc>
              <a:spcBef>
                <a:spcPts val="1333"/>
              </a:spcBef>
              <a:defRPr sz="1867"/>
            </a:lvl1pPr>
            <a:lvl2pPr marL="380990" indent="-148163">
              <a:lnSpc>
                <a:spcPct val="100000"/>
              </a:lnSpc>
              <a:buClr>
                <a:srgbClr val="3C8CC6"/>
              </a:buClr>
              <a:defRPr sz="1600"/>
            </a:lvl2pPr>
            <a:lvl3pPr marL="533387" indent="-152396">
              <a:lnSpc>
                <a:spcPct val="100000"/>
              </a:lnSpc>
              <a:buClr>
                <a:schemeClr val="accent1">
                  <a:lumMod val="60000"/>
                  <a:lumOff val="40000"/>
                </a:schemeClr>
              </a:buClr>
              <a:defRPr sz="1333"/>
            </a:lvl3pPr>
            <a:lvl4pPr marL="685783" indent="-152396">
              <a:lnSpc>
                <a:spcPct val="100000"/>
              </a:lnSpc>
              <a:buClr>
                <a:schemeClr val="accent1">
                  <a:lumMod val="60000"/>
                  <a:lumOff val="40000"/>
                </a:schemeClr>
              </a:buClr>
              <a:defRPr sz="1200"/>
            </a:lvl4pPr>
            <a:lvl5pPr marL="838179" indent="-152396">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584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
            <a:ext cx="10972800" cy="1097280"/>
          </a:xfrm>
        </p:spPr>
        <p:txBody>
          <a:bodyPr/>
          <a:lstStyle/>
          <a:p>
            <a:r>
              <a:rPr lang="en-US" dirty="0"/>
              <a:t>Click to edit Master title style</a:t>
            </a:r>
          </a:p>
        </p:txBody>
      </p:sp>
      <p:sp>
        <p:nvSpPr>
          <p:cNvPr id="6" name="Content Placeholder 5"/>
          <p:cNvSpPr>
            <a:spLocks noGrp="1"/>
          </p:cNvSpPr>
          <p:nvPr>
            <p:ph sz="quarter" idx="10" hasCustomPrompt="1"/>
          </p:nvPr>
        </p:nvSpPr>
        <p:spPr>
          <a:xfrm>
            <a:off x="609599" y="1463040"/>
            <a:ext cx="5262881" cy="4389120"/>
          </a:xfrm>
        </p:spPr>
        <p:txBody>
          <a:bodyPr anchor="t" anchorCtr="0"/>
          <a:lstStyle>
            <a:lvl1pPr marL="232828" indent="-232828">
              <a:lnSpc>
                <a:spcPct val="100000"/>
              </a:lnSpc>
              <a:defRPr sz="1867"/>
            </a:lvl1pPr>
            <a:lvl2pPr marL="452955" indent="-220128" defTabSz="609585">
              <a:lnSpc>
                <a:spcPct val="100000"/>
              </a:lnSpc>
              <a:buClr>
                <a:srgbClr val="3C8CC6"/>
              </a:buClr>
              <a:defRPr sz="1600"/>
            </a:lvl2pPr>
            <a:lvl3pPr marL="609585" indent="-152396">
              <a:lnSpc>
                <a:spcPct val="100000"/>
              </a:lnSpc>
              <a:buClr>
                <a:schemeClr val="accent1">
                  <a:lumMod val="60000"/>
                  <a:lumOff val="40000"/>
                </a:schemeClr>
              </a:buClr>
              <a:defRPr sz="1333"/>
            </a:lvl3pPr>
            <a:lvl4pPr marL="761981" indent="-152396">
              <a:lnSpc>
                <a:spcPct val="100000"/>
              </a:lnSpc>
              <a:buClr>
                <a:schemeClr val="accent1">
                  <a:lumMod val="60000"/>
                  <a:lumOff val="40000"/>
                </a:schemeClr>
              </a:buClr>
              <a:defRPr sz="1200"/>
            </a:lvl4pPr>
            <a:lvl5pPr marL="914377" indent="-152396">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1" hasCustomPrompt="1"/>
          </p:nvPr>
        </p:nvSpPr>
        <p:spPr>
          <a:xfrm>
            <a:off x="6311901" y="1463040"/>
            <a:ext cx="5270500" cy="4389120"/>
          </a:xfrm>
        </p:spPr>
        <p:txBody>
          <a:bodyPr anchor="t" anchorCtr="0"/>
          <a:lstStyle>
            <a:lvl1pPr marL="232828" indent="-232828">
              <a:lnSpc>
                <a:spcPct val="100000"/>
              </a:lnSpc>
              <a:defRPr sz="1867"/>
            </a:lvl1pPr>
            <a:lvl2pPr marL="452955" indent="-220128" defTabSz="609585">
              <a:lnSpc>
                <a:spcPct val="100000"/>
              </a:lnSpc>
              <a:buClr>
                <a:srgbClr val="3C8CC6"/>
              </a:buClr>
              <a:defRPr sz="1600"/>
            </a:lvl2pPr>
            <a:lvl3pPr marL="609585" indent="-152396">
              <a:lnSpc>
                <a:spcPct val="100000"/>
              </a:lnSpc>
              <a:buClr>
                <a:schemeClr val="accent1">
                  <a:lumMod val="60000"/>
                  <a:lumOff val="40000"/>
                </a:schemeClr>
              </a:buClr>
              <a:defRPr sz="1333"/>
            </a:lvl3pPr>
            <a:lvl4pPr marL="761981" indent="-152396">
              <a:lnSpc>
                <a:spcPct val="100000"/>
              </a:lnSpc>
              <a:buClr>
                <a:schemeClr val="accent1">
                  <a:lumMod val="60000"/>
                  <a:lumOff val="40000"/>
                </a:schemeClr>
              </a:buClr>
              <a:defRPr sz="1200"/>
            </a:lvl4pPr>
            <a:lvl5pPr marL="914377" indent="-152396">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879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
            <a:ext cx="10972800" cy="109728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463040"/>
            <a:ext cx="5242560" cy="487680"/>
          </a:xfrm>
        </p:spPr>
        <p:txBody>
          <a:bodyPr anchor="b" anchorCtr="0">
            <a:noAutofit/>
          </a:bodyPr>
          <a:lstStyle>
            <a:lvl1pPr marL="0" indent="0">
              <a:spcBef>
                <a:spcPts val="0"/>
              </a:spcBef>
              <a:buNone/>
              <a:defRPr sz="1600" b="1">
                <a:solidFill>
                  <a:schemeClr val="accent1"/>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599" y="2194560"/>
            <a:ext cx="5242560" cy="3683000"/>
          </a:xfrm>
        </p:spPr>
        <p:txBody>
          <a:bodyPr anchor="t" anchorCtr="0"/>
          <a:lstStyle>
            <a:lvl1pPr marL="232828" indent="-224361">
              <a:lnSpc>
                <a:spcPct val="100000"/>
              </a:lnSpc>
              <a:defRPr sz="1867"/>
            </a:lvl1pPr>
            <a:lvl2pPr marL="385224" indent="-143930">
              <a:lnSpc>
                <a:spcPct val="100000"/>
              </a:lnSpc>
              <a:buClr>
                <a:srgbClr val="3C8CC6"/>
              </a:buClr>
              <a:defRPr sz="1600"/>
            </a:lvl2pPr>
            <a:lvl3pPr marL="533387" indent="-152396">
              <a:lnSpc>
                <a:spcPct val="100000"/>
              </a:lnSpc>
              <a:buClr>
                <a:schemeClr val="accent1">
                  <a:lumMod val="60000"/>
                  <a:lumOff val="40000"/>
                </a:schemeClr>
              </a:buClr>
              <a:defRPr sz="1333"/>
            </a:lvl3pPr>
            <a:lvl4pPr marL="687900" indent="-152396">
              <a:lnSpc>
                <a:spcPct val="100000"/>
              </a:lnSpc>
              <a:buClr>
                <a:schemeClr val="accent1">
                  <a:lumMod val="60000"/>
                  <a:lumOff val="40000"/>
                </a:schemeClr>
              </a:buClr>
              <a:defRPr sz="1200"/>
            </a:lvl4pPr>
            <a:lvl5pPr marL="831830" indent="-152396">
              <a:lnSpc>
                <a:spcPct val="100000"/>
              </a:lnSpc>
              <a:buClr>
                <a:schemeClr val="accent1">
                  <a:lumMod val="60000"/>
                  <a:lumOff val="40000"/>
                </a:schemeClr>
              </a:buClr>
              <a:tabLst/>
              <a:defRPr sz="10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9840" y="1463040"/>
            <a:ext cx="5242560" cy="487680"/>
          </a:xfrm>
        </p:spPr>
        <p:txBody>
          <a:bodyPr anchor="b" anchorCtr="0">
            <a:noAutofit/>
          </a:bodyPr>
          <a:lstStyle>
            <a:lvl1pPr marL="0" indent="0">
              <a:spcBef>
                <a:spcPts val="0"/>
              </a:spcBef>
              <a:buNone/>
              <a:defRPr sz="1600" b="1">
                <a:solidFill>
                  <a:schemeClr val="accent1"/>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39840" y="2194560"/>
            <a:ext cx="5242560" cy="3683000"/>
          </a:xfrm>
        </p:spPr>
        <p:txBody>
          <a:bodyPr anchor="t" anchorCtr="0"/>
          <a:lstStyle>
            <a:lvl1pPr marL="232828" indent="-224361">
              <a:lnSpc>
                <a:spcPct val="100000"/>
              </a:lnSpc>
              <a:defRPr sz="1867"/>
            </a:lvl1pPr>
            <a:lvl2pPr marL="385224" indent="-143930" defTabSz="457189">
              <a:lnSpc>
                <a:spcPct val="100000"/>
              </a:lnSpc>
              <a:buClr>
                <a:srgbClr val="3C8CC6"/>
              </a:buClr>
              <a:defRPr sz="1600"/>
            </a:lvl2pPr>
            <a:lvl3pPr marL="533387" indent="-152396">
              <a:lnSpc>
                <a:spcPct val="100000"/>
              </a:lnSpc>
              <a:buClr>
                <a:schemeClr val="accent1">
                  <a:lumMod val="60000"/>
                  <a:lumOff val="40000"/>
                </a:schemeClr>
              </a:buClr>
              <a:defRPr sz="1333"/>
            </a:lvl3pPr>
            <a:lvl4pPr marL="687900" indent="-152396">
              <a:lnSpc>
                <a:spcPct val="100000"/>
              </a:lnSpc>
              <a:buClr>
                <a:schemeClr val="accent1">
                  <a:lumMod val="60000"/>
                  <a:lumOff val="40000"/>
                </a:schemeClr>
              </a:buClr>
              <a:defRPr sz="1200"/>
            </a:lvl4pPr>
            <a:lvl5pPr marL="831830" indent="-152396">
              <a:lnSpc>
                <a:spcPct val="100000"/>
              </a:lnSpc>
              <a:buClr>
                <a:schemeClr val="accent1">
                  <a:lumMod val="60000"/>
                  <a:lumOff val="40000"/>
                </a:schemeClr>
              </a:buClr>
              <a:defRPr sz="10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B5022E7C-88A2-42C7-A19B-B8F0F5AC35CE}"/>
              </a:ext>
            </a:extLst>
          </p:cNvPr>
          <p:cNvCxnSpPr>
            <a:cxnSpLocks/>
          </p:cNvCxnSpPr>
          <p:nvPr userDrawn="1"/>
        </p:nvCxnSpPr>
        <p:spPr>
          <a:xfrm>
            <a:off x="581240" y="2072640"/>
            <a:ext cx="524256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4F72E7-C947-41B0-B9C8-2C061C0AC99A}"/>
              </a:ext>
            </a:extLst>
          </p:cNvPr>
          <p:cNvCxnSpPr>
            <a:cxnSpLocks/>
          </p:cNvCxnSpPr>
          <p:nvPr userDrawn="1"/>
        </p:nvCxnSpPr>
        <p:spPr>
          <a:xfrm>
            <a:off x="6339840" y="2072640"/>
            <a:ext cx="5242560" cy="0"/>
          </a:xfrm>
          <a:prstGeom prst="line">
            <a:avLst/>
          </a:prstGeom>
          <a:ln w="63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41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5" y="2228004"/>
            <a:ext cx="5422391"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08E35-17BA-407C-9989-BB855097C4A4}" type="datetime1">
              <a:rPr lang="en-US" smtClean="0"/>
              <a:t>10/28/21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05962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C3D03-85B7-480F-A8DD-D766B6CA900E}"/>
              </a:ext>
            </a:extLst>
          </p:cNvPr>
          <p:cNvGrpSpPr/>
          <p:nvPr userDrawn="1"/>
        </p:nvGrpSpPr>
        <p:grpSpPr>
          <a:xfrm>
            <a:off x="8616261" y="1"/>
            <a:ext cx="3575739" cy="5954263"/>
            <a:chOff x="6462196" y="0"/>
            <a:chExt cx="2681804" cy="4465697"/>
          </a:xfrm>
        </p:grpSpPr>
        <p:sp>
          <p:nvSpPr>
            <p:cNvPr id="4" name="Isosceles Triangle 11">
              <a:extLst>
                <a:ext uri="{FF2B5EF4-FFF2-40B4-BE49-F238E27FC236}">
                  <a16:creationId xmlns:a16="http://schemas.microsoft.com/office/drawing/2014/main" id="{A13FB55A-E1A5-49D4-9563-D490D4635A9E}"/>
                </a:ext>
              </a:extLst>
            </p:cNvPr>
            <p:cNvSpPr/>
            <p:nvPr/>
          </p:nvSpPr>
          <p:spPr>
            <a:xfrm rot="5400000" flipV="1">
              <a:off x="7437339" y="-975143"/>
              <a:ext cx="731518" cy="2681804"/>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5" name="Isosceles Triangle 11">
              <a:extLst>
                <a:ext uri="{FF2B5EF4-FFF2-40B4-BE49-F238E27FC236}">
                  <a16:creationId xmlns:a16="http://schemas.microsoft.com/office/drawing/2014/main" id="{CD3B7673-37AD-496F-9D23-28744B08902C}"/>
                </a:ext>
              </a:extLst>
            </p:cNvPr>
            <p:cNvSpPr/>
            <p:nvPr/>
          </p:nvSpPr>
          <p:spPr>
            <a:xfrm rot="10800000" flipV="1">
              <a:off x="8327704" y="0"/>
              <a:ext cx="816296" cy="4465697"/>
            </a:xfrm>
            <a:prstGeom prst="rtTriangle">
              <a:avLst/>
            </a:prstGeom>
            <a:gradFill flip="none" rotWithShape="1">
              <a:gsLst>
                <a:gs pos="0">
                  <a:srgbClr val="E4E5E6"/>
                </a:gs>
                <a:gs pos="90000">
                  <a:schemeClr val="bg1"/>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dirty="0"/>
            </a:p>
          </p:txBody>
        </p:sp>
      </p:gr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07021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2EBE14-9C7F-4C9A-9751-4AF0089C2228}"/>
              </a:ext>
            </a:extLst>
          </p:cNvPr>
          <p:cNvGrpSpPr/>
          <p:nvPr userDrawn="1"/>
        </p:nvGrpSpPr>
        <p:grpSpPr>
          <a:xfrm>
            <a:off x="10261597" y="1"/>
            <a:ext cx="1930404" cy="6032311"/>
            <a:chOff x="7696197" y="0"/>
            <a:chExt cx="1447803" cy="4524233"/>
          </a:xfrm>
        </p:grpSpPr>
        <p:sp>
          <p:nvSpPr>
            <p:cNvPr id="4" name="Isosceles Triangle 11">
              <a:extLst>
                <a:ext uri="{FF2B5EF4-FFF2-40B4-BE49-F238E27FC236}">
                  <a16:creationId xmlns:a16="http://schemas.microsoft.com/office/drawing/2014/main" id="{9090F07D-C558-4E8E-8490-FCDA1D7D31F2}"/>
                </a:ext>
              </a:extLst>
            </p:cNvPr>
            <p:cNvSpPr/>
            <p:nvPr userDrawn="1"/>
          </p:nvSpPr>
          <p:spPr>
            <a:xfrm rot="10800000">
              <a:off x="7696197" y="0"/>
              <a:ext cx="1447803" cy="4524233"/>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5" name="Isosceles Triangle 11">
              <a:extLst>
                <a:ext uri="{FF2B5EF4-FFF2-40B4-BE49-F238E27FC236}">
                  <a16:creationId xmlns:a16="http://schemas.microsoft.com/office/drawing/2014/main" id="{3B10A0B4-CBA4-444D-A6B5-891D0A5A6BF1}"/>
                </a:ext>
              </a:extLst>
            </p:cNvPr>
            <p:cNvSpPr/>
            <p:nvPr userDrawn="1"/>
          </p:nvSpPr>
          <p:spPr>
            <a:xfrm rot="10800000" flipH="1" flipV="1">
              <a:off x="8371853" y="2262117"/>
              <a:ext cx="724105" cy="2262116"/>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54989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sp>
        <p:nvSpPr>
          <p:cNvPr id="6" name="Content Placeholder 5"/>
          <p:cNvSpPr>
            <a:spLocks noGrp="1"/>
          </p:cNvSpPr>
          <p:nvPr>
            <p:ph sz="quarter" idx="10" hasCustomPrompt="1"/>
          </p:nvPr>
        </p:nvSpPr>
        <p:spPr>
          <a:xfrm>
            <a:off x="609599" y="1341120"/>
            <a:ext cx="7505701" cy="4389120"/>
          </a:xfrm>
        </p:spPr>
        <p:txBody>
          <a:bodyPr/>
          <a:lstStyle>
            <a:lvl1pPr marL="224361" indent="-224361">
              <a:lnSpc>
                <a:spcPct val="100000"/>
              </a:lnSpc>
              <a:spcBef>
                <a:spcPts val="800"/>
              </a:spcBef>
              <a:defRPr sz="2133"/>
            </a:lvl1pPr>
            <a:lvl2pPr marL="452955" indent="-220128">
              <a:lnSpc>
                <a:spcPct val="100000"/>
              </a:lnSpc>
              <a:buClr>
                <a:srgbClr val="3C8CC6"/>
              </a:buClr>
              <a:defRPr sz="1867"/>
            </a:lvl2pPr>
            <a:lvl3pPr>
              <a:lnSpc>
                <a:spcPct val="100000"/>
              </a:lnSpc>
              <a:buClr>
                <a:schemeClr val="accent1">
                  <a:lumMod val="60000"/>
                  <a:lumOff val="40000"/>
                </a:schemeClr>
              </a:buClr>
              <a:defRPr sz="1600"/>
            </a:lvl3pPr>
            <a:lvl4pPr>
              <a:lnSpc>
                <a:spcPct val="100000"/>
              </a:lnSpc>
              <a:buClr>
                <a:schemeClr val="accent1">
                  <a:lumMod val="60000"/>
                  <a:lumOff val="40000"/>
                </a:schemeClr>
              </a:buClr>
              <a:defRPr sz="1333"/>
            </a:lvl4pPr>
            <a:lvl5pPr>
              <a:lnSpc>
                <a:spcPct val="100000"/>
              </a:lnSpc>
              <a:buClr>
                <a:schemeClr val="accent1">
                  <a:lumMod val="60000"/>
                  <a:lumOff val="40000"/>
                </a:schemeClr>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2965396545"/>
              </p:ext>
            </p:extLst>
          </p:nvPr>
        </p:nvGraphicFramePr>
        <p:xfrm>
          <a:off x="9392166" y="6387187"/>
          <a:ext cx="2187321" cy="211836"/>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Tree>
    <p:extLst>
      <p:ext uri="{BB962C8B-B14F-4D97-AF65-F5344CB8AC3E}">
        <p14:creationId xmlns:p14="http://schemas.microsoft.com/office/powerpoint/2010/main" val="2796445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sp>
        <p:nvSpPr>
          <p:cNvPr id="6" name="Content Placeholder 5"/>
          <p:cNvSpPr>
            <a:spLocks noGrp="1"/>
          </p:cNvSpPr>
          <p:nvPr>
            <p:ph sz="quarter" idx="10" hasCustomPrompt="1"/>
          </p:nvPr>
        </p:nvSpPr>
        <p:spPr>
          <a:xfrm>
            <a:off x="609599" y="1341120"/>
            <a:ext cx="3540869" cy="4389120"/>
          </a:xfrm>
        </p:spPr>
        <p:txBody>
          <a:bodyPr anchor="t" anchorCtr="0"/>
          <a:lstStyle>
            <a:lvl1pPr marL="224361" indent="-224361">
              <a:lnSpc>
                <a:spcPct val="100000"/>
              </a:lnSpc>
              <a:spcBef>
                <a:spcPts val="800"/>
              </a:spcBef>
              <a:defRPr sz="1867"/>
            </a:lvl1pPr>
            <a:lvl2pPr marL="452955" indent="-220128">
              <a:lnSpc>
                <a:spcPct val="100000"/>
              </a:lnSpc>
              <a:buClr>
                <a:srgbClr val="3C8CC6"/>
              </a:buClr>
              <a:defRPr sz="1600"/>
            </a:lvl2pPr>
            <a:lvl3pPr>
              <a:lnSpc>
                <a:spcPct val="100000"/>
              </a:lnSpc>
              <a:buClr>
                <a:schemeClr val="accent1">
                  <a:lumMod val="60000"/>
                  <a:lumOff val="40000"/>
                </a:schemeClr>
              </a:buClr>
              <a:defRPr sz="1333"/>
            </a:lvl3pPr>
            <a:lvl4pPr>
              <a:lnSpc>
                <a:spcPct val="100000"/>
              </a:lnSpc>
              <a:buClr>
                <a:schemeClr val="accent1">
                  <a:lumMod val="60000"/>
                  <a:lumOff val="40000"/>
                </a:schemeClr>
              </a:buClr>
              <a:defRPr sz="1200"/>
            </a:lvl4pPr>
            <a:lvl5pPr>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1919757015"/>
              </p:ext>
            </p:extLst>
          </p:nvPr>
        </p:nvGraphicFramePr>
        <p:xfrm>
          <a:off x="9392166" y="6387187"/>
          <a:ext cx="2187321" cy="207264"/>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
        <p:nvSpPr>
          <p:cNvPr id="8" name="Content Placeholder 5">
            <a:extLst>
              <a:ext uri="{FF2B5EF4-FFF2-40B4-BE49-F238E27FC236}">
                <a16:creationId xmlns:a16="http://schemas.microsoft.com/office/drawing/2014/main" id="{AE0D6CD3-9E73-47F5-ABEE-49125D501117}"/>
              </a:ext>
            </a:extLst>
          </p:cNvPr>
          <p:cNvSpPr>
            <a:spLocks noGrp="1"/>
          </p:cNvSpPr>
          <p:nvPr>
            <p:ph sz="quarter" idx="12" hasCustomPrompt="1"/>
          </p:nvPr>
        </p:nvSpPr>
        <p:spPr>
          <a:xfrm>
            <a:off x="4569838" y="1341120"/>
            <a:ext cx="3540869" cy="4389120"/>
          </a:xfrm>
        </p:spPr>
        <p:txBody>
          <a:bodyPr anchor="t" anchorCtr="0"/>
          <a:lstStyle>
            <a:lvl1pPr marL="224361" indent="-224361">
              <a:lnSpc>
                <a:spcPct val="100000"/>
              </a:lnSpc>
              <a:spcBef>
                <a:spcPts val="800"/>
              </a:spcBef>
              <a:defRPr sz="1867"/>
            </a:lvl1pPr>
            <a:lvl2pPr marL="452955" indent="-220128">
              <a:lnSpc>
                <a:spcPct val="100000"/>
              </a:lnSpc>
              <a:buClr>
                <a:srgbClr val="3C8CC6"/>
              </a:buClr>
              <a:defRPr sz="1600"/>
            </a:lvl2pPr>
            <a:lvl3pPr>
              <a:lnSpc>
                <a:spcPct val="100000"/>
              </a:lnSpc>
              <a:buClr>
                <a:schemeClr val="accent1">
                  <a:lumMod val="60000"/>
                  <a:lumOff val="40000"/>
                </a:schemeClr>
              </a:buClr>
              <a:defRPr sz="1333"/>
            </a:lvl3pPr>
            <a:lvl4pPr>
              <a:lnSpc>
                <a:spcPct val="100000"/>
              </a:lnSpc>
              <a:buClr>
                <a:schemeClr val="accent1">
                  <a:lumMod val="60000"/>
                  <a:lumOff val="40000"/>
                </a:schemeClr>
              </a:buClr>
              <a:defRPr sz="1200"/>
            </a:lvl4pPr>
            <a:lvl5pPr>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3778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3532756420"/>
              </p:ext>
            </p:extLst>
          </p:nvPr>
        </p:nvGraphicFramePr>
        <p:xfrm>
          <a:off x="9392166" y="6387187"/>
          <a:ext cx="2187321" cy="207264"/>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Tree>
    <p:extLst>
      <p:ext uri="{BB962C8B-B14F-4D97-AF65-F5344CB8AC3E}">
        <p14:creationId xmlns:p14="http://schemas.microsoft.com/office/powerpoint/2010/main" val="1113847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147441735"/>
              </p:ext>
            </p:extLst>
          </p:nvPr>
        </p:nvGraphicFramePr>
        <p:xfrm>
          <a:off x="9392166" y="6387187"/>
          <a:ext cx="2187321" cy="207264"/>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
        <p:nvSpPr>
          <p:cNvPr id="8" name="Text Placeholder 7">
            <a:extLst>
              <a:ext uri="{FF2B5EF4-FFF2-40B4-BE49-F238E27FC236}">
                <a16:creationId xmlns:a16="http://schemas.microsoft.com/office/drawing/2014/main" id="{52FE554C-6FEE-4845-A4ED-CA06AE71C899}"/>
              </a:ext>
            </a:extLst>
          </p:cNvPr>
          <p:cNvSpPr>
            <a:spLocks noGrp="1"/>
          </p:cNvSpPr>
          <p:nvPr>
            <p:ph type="body" sz="quarter" idx="10"/>
          </p:nvPr>
        </p:nvSpPr>
        <p:spPr>
          <a:xfrm>
            <a:off x="853440" y="1341120"/>
            <a:ext cx="7261856" cy="438912"/>
          </a:xfrm>
        </p:spPr>
        <p:txBody>
          <a:bodyPr>
            <a:noAutofit/>
          </a:bodyPr>
          <a:lstStyle>
            <a:lvl1pPr marL="0" indent="0">
              <a:lnSpc>
                <a:spcPct val="100000"/>
              </a:lnSpc>
              <a:spcBef>
                <a:spcPts val="0"/>
              </a:spcBef>
              <a:buNone/>
              <a:defRPr sz="1867">
                <a:solidFill>
                  <a:schemeClr val="accent1"/>
                </a:solidFill>
                <a:latin typeface="+mj-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cxnSp>
        <p:nvCxnSpPr>
          <p:cNvPr id="10" name="Straight Connector 9">
            <a:extLst>
              <a:ext uri="{FF2B5EF4-FFF2-40B4-BE49-F238E27FC236}">
                <a16:creationId xmlns:a16="http://schemas.microsoft.com/office/drawing/2014/main" id="{CA4005BD-5A4B-4ABA-806C-9CB94269B55E}"/>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Text Placeholder 3">
            <a:extLst>
              <a:ext uri="{FF2B5EF4-FFF2-40B4-BE49-F238E27FC236}">
                <a16:creationId xmlns:a16="http://schemas.microsoft.com/office/drawing/2014/main" id="{00BBF4BF-8DDC-4197-B7E5-15AB174C463E}"/>
              </a:ext>
            </a:extLst>
          </p:cNvPr>
          <p:cNvSpPr>
            <a:spLocks noGrp="1"/>
          </p:cNvSpPr>
          <p:nvPr>
            <p:ph type="body" sz="quarter" idx="12" hasCustomPrompt="1"/>
          </p:nvPr>
        </p:nvSpPr>
        <p:spPr>
          <a:xfrm>
            <a:off x="609600" y="2072640"/>
            <a:ext cx="7505689" cy="3738875"/>
          </a:xfrm>
          <a:ln>
            <a:noFill/>
          </a:ln>
        </p:spPr>
        <p:txBody>
          <a:bodyPr/>
          <a:lstStyle>
            <a:lvl1pPr marL="224361" marR="0" indent="-224361" algn="l" defTabSz="609585" rtl="0" eaLnBrk="1" fontAlgn="base" latinLnBrk="0" hangingPunct="1">
              <a:lnSpc>
                <a:spcPct val="100000"/>
              </a:lnSpc>
              <a:spcBef>
                <a:spcPts val="1067"/>
              </a:spcBef>
              <a:spcAft>
                <a:spcPts val="0"/>
              </a:spcAft>
              <a:buClr>
                <a:schemeClr val="tx2"/>
              </a:buClr>
              <a:buSzTx/>
              <a:buFont typeface="Arial" panose="020B0604020202020204" pitchFamily="34" charset="0"/>
              <a:buChar char="•"/>
              <a:tabLst/>
              <a:defRPr sz="2133"/>
            </a:lvl1pPr>
            <a:lvl2pPr marL="457189" marR="0" indent="-228594" algn="l" defTabSz="609585" rtl="0" eaLnBrk="1" fontAlgn="base" latinLnBrk="0" hangingPunct="1">
              <a:lnSpc>
                <a:spcPct val="100000"/>
              </a:lnSpc>
              <a:spcBef>
                <a:spcPts val="533"/>
              </a:spcBef>
              <a:spcAft>
                <a:spcPts val="0"/>
              </a:spcAft>
              <a:buClr>
                <a:srgbClr val="3C8CC6"/>
              </a:buClr>
              <a:buSzTx/>
              <a:buFont typeface="Arial" panose="020B0604020202020204" pitchFamily="34" charset="0"/>
              <a:buChar char="•"/>
              <a:tabLst/>
              <a:defRPr sz="1867"/>
            </a:lvl2pPr>
            <a:lvl3pPr marL="613818" marR="0" indent="-156629"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600"/>
            </a:lvl3pPr>
            <a:lvl4pPr marL="759865" marR="0" indent="-148163"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333"/>
            </a:lvl4pPr>
            <a:lvl5pPr marL="916494" marR="0" indent="-152396"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188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sp>
        <p:nvSpPr>
          <p:cNvPr id="6" name="Content Placeholder 5"/>
          <p:cNvSpPr>
            <a:spLocks noGrp="1"/>
          </p:cNvSpPr>
          <p:nvPr>
            <p:ph sz="quarter" idx="10" hasCustomPrompt="1"/>
          </p:nvPr>
        </p:nvSpPr>
        <p:spPr>
          <a:xfrm>
            <a:off x="609599" y="2072640"/>
            <a:ext cx="3540869" cy="3673421"/>
          </a:xfrm>
        </p:spPr>
        <p:txBody>
          <a:bodyPr anchor="t" anchorCtr="0"/>
          <a:lstStyle>
            <a:lvl1pPr marL="224361" indent="-224361">
              <a:lnSpc>
                <a:spcPct val="100000"/>
              </a:lnSpc>
              <a:spcBef>
                <a:spcPts val="800"/>
              </a:spcBef>
              <a:defRPr sz="1867"/>
            </a:lvl1pPr>
            <a:lvl2pPr marL="452955" indent="-220128">
              <a:lnSpc>
                <a:spcPct val="100000"/>
              </a:lnSpc>
              <a:buClr>
                <a:srgbClr val="3C8CC6"/>
              </a:buClr>
              <a:defRPr sz="1600"/>
            </a:lvl2pPr>
            <a:lvl3pPr>
              <a:lnSpc>
                <a:spcPct val="100000"/>
              </a:lnSpc>
              <a:buClr>
                <a:schemeClr val="accent1">
                  <a:lumMod val="60000"/>
                  <a:lumOff val="40000"/>
                </a:schemeClr>
              </a:buClr>
              <a:defRPr sz="1333"/>
            </a:lvl3pPr>
            <a:lvl4pPr>
              <a:lnSpc>
                <a:spcPct val="100000"/>
              </a:lnSpc>
              <a:buClr>
                <a:schemeClr val="accent1">
                  <a:lumMod val="60000"/>
                  <a:lumOff val="40000"/>
                </a:schemeClr>
              </a:buClr>
              <a:defRPr sz="1200"/>
            </a:lvl4pPr>
            <a:lvl5pPr>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2552562529"/>
              </p:ext>
            </p:extLst>
          </p:nvPr>
        </p:nvGraphicFramePr>
        <p:xfrm>
          <a:off x="9392166" y="6387187"/>
          <a:ext cx="2187321" cy="207264"/>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
        <p:nvSpPr>
          <p:cNvPr id="8" name="Content Placeholder 5">
            <a:extLst>
              <a:ext uri="{FF2B5EF4-FFF2-40B4-BE49-F238E27FC236}">
                <a16:creationId xmlns:a16="http://schemas.microsoft.com/office/drawing/2014/main" id="{AE0D6CD3-9E73-47F5-ABEE-49125D501117}"/>
              </a:ext>
            </a:extLst>
          </p:cNvPr>
          <p:cNvSpPr>
            <a:spLocks noGrp="1"/>
          </p:cNvSpPr>
          <p:nvPr>
            <p:ph sz="quarter" idx="12" hasCustomPrompt="1"/>
          </p:nvPr>
        </p:nvSpPr>
        <p:spPr>
          <a:xfrm>
            <a:off x="4569838" y="2072640"/>
            <a:ext cx="3540869" cy="3673421"/>
          </a:xfrm>
        </p:spPr>
        <p:txBody>
          <a:bodyPr anchor="t" anchorCtr="0"/>
          <a:lstStyle>
            <a:lvl1pPr marL="224361" indent="-224361">
              <a:lnSpc>
                <a:spcPct val="100000"/>
              </a:lnSpc>
              <a:spcBef>
                <a:spcPts val="800"/>
              </a:spcBef>
              <a:defRPr sz="1867"/>
            </a:lvl1pPr>
            <a:lvl2pPr marL="452955" indent="-220128">
              <a:lnSpc>
                <a:spcPct val="100000"/>
              </a:lnSpc>
              <a:buClr>
                <a:srgbClr val="3C8CC6"/>
              </a:buClr>
              <a:defRPr sz="1600"/>
            </a:lvl2pPr>
            <a:lvl3pPr>
              <a:lnSpc>
                <a:spcPct val="100000"/>
              </a:lnSpc>
              <a:buClr>
                <a:schemeClr val="accent1">
                  <a:lumMod val="60000"/>
                  <a:lumOff val="40000"/>
                </a:schemeClr>
              </a:buClr>
              <a:defRPr sz="1333"/>
            </a:lvl3pPr>
            <a:lvl4pPr>
              <a:lnSpc>
                <a:spcPct val="100000"/>
              </a:lnSpc>
              <a:buClr>
                <a:schemeClr val="accent1">
                  <a:lumMod val="60000"/>
                  <a:lumOff val="40000"/>
                </a:schemeClr>
              </a:buClr>
              <a:defRPr sz="1200"/>
            </a:lvl4pPr>
            <a:lvl5pPr>
              <a:lnSpc>
                <a:spcPct val="100000"/>
              </a:lnSpc>
              <a:buClr>
                <a:schemeClr val="accent1">
                  <a:lumMod val="60000"/>
                  <a:lumOff val="40000"/>
                </a:schemeClr>
              </a:buClr>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7C7FF224-1609-4260-B717-F7A6C9CA40C8}"/>
              </a:ext>
            </a:extLst>
          </p:cNvPr>
          <p:cNvSpPr>
            <a:spLocks noGrp="1"/>
          </p:cNvSpPr>
          <p:nvPr>
            <p:ph type="body" sz="quarter" idx="13"/>
          </p:nvPr>
        </p:nvSpPr>
        <p:spPr>
          <a:xfrm>
            <a:off x="853440" y="1341120"/>
            <a:ext cx="7261856" cy="438912"/>
          </a:xfrm>
        </p:spPr>
        <p:txBody>
          <a:bodyPr>
            <a:noAutofit/>
          </a:bodyPr>
          <a:lstStyle>
            <a:lvl1pPr marL="0" indent="0">
              <a:lnSpc>
                <a:spcPct val="100000"/>
              </a:lnSpc>
              <a:spcBef>
                <a:spcPts val="0"/>
              </a:spcBef>
              <a:buNone/>
              <a:defRPr sz="1867">
                <a:solidFill>
                  <a:schemeClr val="accent1"/>
                </a:solidFill>
                <a:latin typeface="+mj-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cxnSp>
        <p:nvCxnSpPr>
          <p:cNvPr id="10" name="Straight Connector 9">
            <a:extLst>
              <a:ext uri="{FF2B5EF4-FFF2-40B4-BE49-F238E27FC236}">
                <a16:creationId xmlns:a16="http://schemas.microsoft.com/office/drawing/2014/main" id="{482B2A3C-4FB9-4888-B38C-272C0B989893}"/>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649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2 text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78BD5-29E8-4FB7-88E2-D7D343E54185}"/>
              </a:ext>
            </a:extLst>
          </p:cNvPr>
          <p:cNvSpPr>
            <a:spLocks noChangeArrowheads="1"/>
          </p:cNvSpPr>
          <p:nvPr userDrawn="1"/>
        </p:nvSpPr>
        <p:spPr bwMode="auto">
          <a:xfrm>
            <a:off x="8584467" y="0"/>
            <a:ext cx="3607533" cy="6858000"/>
          </a:xfrm>
          <a:prstGeom prst="rect">
            <a:avLst/>
          </a:prstGeom>
          <a:solidFill>
            <a:schemeClr val="accent6"/>
          </a:solidFill>
          <a:ln w="9525">
            <a:noFill/>
            <a:miter lim="800000"/>
            <a:headEnd/>
            <a:tailEnd/>
          </a:ln>
          <a:effectLst/>
        </p:spPr>
        <p:txBody>
          <a:bodyPr anchor="ctr"/>
          <a:lstStyle/>
          <a:p>
            <a:pPr algn="ctr">
              <a:defRPr/>
            </a:pPr>
            <a:endParaRPr lang="en-US" sz="2400">
              <a:solidFill>
                <a:prstClr val="white"/>
              </a:solidFill>
              <a:latin typeface="+mj-lt"/>
            </a:endParaRPr>
          </a:p>
        </p:txBody>
      </p:sp>
      <p:sp>
        <p:nvSpPr>
          <p:cNvPr id="2" name="Title 1"/>
          <p:cNvSpPr>
            <a:spLocks noGrp="1"/>
          </p:cNvSpPr>
          <p:nvPr>
            <p:ph type="title"/>
          </p:nvPr>
        </p:nvSpPr>
        <p:spPr>
          <a:xfrm>
            <a:off x="609601" y="243840"/>
            <a:ext cx="7505700" cy="1097280"/>
          </a:xfrm>
        </p:spPr>
        <p:txBody>
          <a:bodyPr/>
          <a:lstStyle/>
          <a:p>
            <a:r>
              <a:rPr lang="en-US" dirty="0"/>
              <a:t>Click to edit Master title style</a:t>
            </a:r>
          </a:p>
        </p:txBody>
      </p:sp>
      <p:graphicFrame>
        <p:nvGraphicFramePr>
          <p:cNvPr id="5" name="Table 2">
            <a:extLst>
              <a:ext uri="{FF2B5EF4-FFF2-40B4-BE49-F238E27FC236}">
                <a16:creationId xmlns:a16="http://schemas.microsoft.com/office/drawing/2014/main" id="{30B9F51E-EC40-4C1F-AA6A-CA135B881609}"/>
              </a:ext>
            </a:extLst>
          </p:cNvPr>
          <p:cNvGraphicFramePr>
            <a:graphicFrameLocks noGrp="1"/>
          </p:cNvGraphicFramePr>
          <p:nvPr userDrawn="1">
            <p:extLst>
              <p:ext uri="{D42A27DB-BD31-4B8C-83A1-F6EECF244321}">
                <p14:modId xmlns:p14="http://schemas.microsoft.com/office/powerpoint/2010/main" val="2005224740"/>
              </p:ext>
            </p:extLst>
          </p:nvPr>
        </p:nvGraphicFramePr>
        <p:xfrm>
          <a:off x="9392166" y="6387187"/>
          <a:ext cx="2187321" cy="207264"/>
        </p:xfrm>
        <a:graphic>
          <a:graphicData uri="http://schemas.openxmlformats.org/drawingml/2006/table">
            <a:tbl>
              <a:tblPr firstRow="1" bandRow="1">
                <a:tableStyleId>{2D5ABB26-0587-4C30-8999-92F81FD0307C}</a:tableStyleId>
              </a:tblPr>
              <a:tblGrid>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4B909D49-F06B-40B4-9FF3-0C173C3A00CF}"/>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
        <p:nvSpPr>
          <p:cNvPr id="6" name="Text Placeholder 7">
            <a:extLst>
              <a:ext uri="{FF2B5EF4-FFF2-40B4-BE49-F238E27FC236}">
                <a16:creationId xmlns:a16="http://schemas.microsoft.com/office/drawing/2014/main" id="{6EFBD159-1FDE-4C1B-A9BD-5DE6B131300C}"/>
              </a:ext>
            </a:extLst>
          </p:cNvPr>
          <p:cNvSpPr>
            <a:spLocks noGrp="1"/>
          </p:cNvSpPr>
          <p:nvPr>
            <p:ph type="body" sz="quarter" idx="10"/>
          </p:nvPr>
        </p:nvSpPr>
        <p:spPr>
          <a:xfrm>
            <a:off x="853440" y="1341120"/>
            <a:ext cx="7261856" cy="438912"/>
          </a:xfrm>
        </p:spPr>
        <p:txBody>
          <a:bodyPr>
            <a:noAutofit/>
          </a:bodyPr>
          <a:lstStyle>
            <a:lvl1pPr marL="0" indent="0">
              <a:lnSpc>
                <a:spcPct val="100000"/>
              </a:lnSpc>
              <a:spcBef>
                <a:spcPts val="0"/>
              </a:spcBef>
              <a:buNone/>
              <a:defRPr sz="1867">
                <a:solidFill>
                  <a:schemeClr val="accent1"/>
                </a:solidFill>
                <a:latin typeface="+mj-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8F4D1E2D-0589-4D81-93BD-D852E16FE47B}"/>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160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Title with Content">
    <p:spTree>
      <p:nvGrpSpPr>
        <p:cNvPr id="1" name=""/>
        <p:cNvGrpSpPr/>
        <p:nvPr/>
      </p:nvGrpSpPr>
      <p:grpSpPr>
        <a:xfrm>
          <a:off x="0" y="0"/>
          <a:ext cx="0" cy="0"/>
          <a:chOff x="0" y="0"/>
          <a:chExt cx="0" cy="0"/>
        </a:xfrm>
      </p:grpSpPr>
      <p:sp>
        <p:nvSpPr>
          <p:cNvPr id="6" name="Isosceles Triangle 11">
            <a:extLst>
              <a:ext uri="{FF2B5EF4-FFF2-40B4-BE49-F238E27FC236}">
                <a16:creationId xmlns:a16="http://schemas.microsoft.com/office/drawing/2014/main" id="{530EF4B6-91E9-491C-AF77-6827B938C205}"/>
              </a:ext>
            </a:extLst>
          </p:cNvPr>
          <p:cNvSpPr/>
          <p:nvPr userDrawn="1"/>
        </p:nvSpPr>
        <p:spPr>
          <a:xfrm rot="10800000">
            <a:off x="10261597" y="1"/>
            <a:ext cx="1930404" cy="6032311"/>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7" name="Isosceles Triangle 11">
            <a:extLst>
              <a:ext uri="{FF2B5EF4-FFF2-40B4-BE49-F238E27FC236}">
                <a16:creationId xmlns:a16="http://schemas.microsoft.com/office/drawing/2014/main" id="{AFF8AA3D-FBA2-4DB9-A501-F06AC13F178F}"/>
              </a:ext>
            </a:extLst>
          </p:cNvPr>
          <p:cNvSpPr/>
          <p:nvPr userDrawn="1"/>
        </p:nvSpPr>
        <p:spPr>
          <a:xfrm rot="10800000" flipH="1" flipV="1">
            <a:off x="11162472" y="3016156"/>
            <a:ext cx="965473" cy="3016155"/>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8" name="Text Placeholder 7"/>
          <p:cNvSpPr>
            <a:spLocks noGrp="1"/>
          </p:cNvSpPr>
          <p:nvPr>
            <p:ph type="body" sz="quarter" idx="10"/>
          </p:nvPr>
        </p:nvSpPr>
        <p:spPr>
          <a:xfrm>
            <a:off x="853440" y="1341120"/>
            <a:ext cx="10728960" cy="438912"/>
          </a:xfrm>
        </p:spPr>
        <p:txBody>
          <a:bodyPr>
            <a:noAutofit/>
          </a:bodyPr>
          <a:lstStyle>
            <a:lvl1pPr marL="0" indent="0">
              <a:lnSpc>
                <a:spcPct val="100000"/>
              </a:lnSpc>
              <a:spcBef>
                <a:spcPts val="0"/>
              </a:spcBef>
              <a:buNone/>
              <a:defRPr sz="1867">
                <a:solidFill>
                  <a:schemeClr val="accent1"/>
                </a:solidFill>
                <a:latin typeface="+mj-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1"/>
          </p:nvPr>
        </p:nvSpPr>
        <p:spPr>
          <a:xfrm>
            <a:off x="609600" y="2072641"/>
            <a:ext cx="10119360" cy="3755383"/>
          </a:xfrm>
        </p:spPr>
        <p:txBody>
          <a:bodyPr/>
          <a:lstStyle>
            <a:lvl1pPr>
              <a:lnSpc>
                <a:spcPct val="100000"/>
              </a:lnSpc>
              <a:buClr>
                <a:schemeClr val="tx2"/>
              </a:buClr>
              <a:defRPr/>
            </a:lvl1pPr>
            <a:lvl2pPr>
              <a:lnSpc>
                <a:spcPct val="100000"/>
              </a:lnSpc>
              <a:buClr>
                <a:srgbClr val="3C8CC6"/>
              </a:buClr>
              <a:defRPr/>
            </a:lvl2pPr>
            <a:lvl3pPr>
              <a:lnSpc>
                <a:spcPct val="100000"/>
              </a:lnSpc>
              <a:buClr>
                <a:schemeClr val="accent1">
                  <a:lumMod val="60000"/>
                  <a:lumOff val="40000"/>
                </a:schemeClr>
              </a:buClr>
              <a:defRPr/>
            </a:lvl3pPr>
            <a:lvl4pPr>
              <a:lnSpc>
                <a:spcPct val="100000"/>
              </a:lnSpc>
              <a:buClr>
                <a:schemeClr val="accent1">
                  <a:lumMod val="60000"/>
                  <a:lumOff val="40000"/>
                </a:schemeClr>
              </a:buClr>
              <a:defRPr/>
            </a:lvl4pPr>
            <a:lvl5pPr>
              <a:lnSpc>
                <a:spcPct val="100000"/>
              </a:lnSpc>
              <a:buClr>
                <a:schemeClr val="accent1">
                  <a:lumMod val="60000"/>
                  <a:lumOff val="4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9782E664-BB74-421F-9EDC-B9D25EEA7979}"/>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1" y="2250896"/>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5" y="2926056"/>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8" y="2250896"/>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11" y="2926056"/>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81B892-C78E-4C8E-B976-5C7CCE185CDD}" type="datetime1">
              <a:rPr lang="en-US" smtClean="0"/>
              <a:t>10/28/21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1" y="1341120"/>
            <a:ext cx="10728960" cy="438912"/>
          </a:xfrm>
        </p:spPr>
        <p:txBody>
          <a:bodyPr>
            <a:noAutofit/>
          </a:bodyPr>
          <a:lstStyle>
            <a:lvl1pPr marL="0" indent="0">
              <a:lnSpc>
                <a:spcPct val="100000"/>
              </a:lnSpc>
              <a:spcBef>
                <a:spcPts val="0"/>
              </a:spcBef>
              <a:buNone/>
              <a:defRPr sz="1867">
                <a:solidFill>
                  <a:srgbClr val="3C8CC6"/>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2" hasCustomPrompt="1"/>
          </p:nvPr>
        </p:nvSpPr>
        <p:spPr>
          <a:xfrm>
            <a:off x="609600" y="2072640"/>
            <a:ext cx="7311133" cy="3738875"/>
          </a:xfrm>
          <a:ln>
            <a:noFill/>
          </a:ln>
        </p:spPr>
        <p:txBody>
          <a:bodyPr/>
          <a:lstStyle>
            <a:lvl1pPr marL="224361" marR="0" indent="-224361" algn="l" defTabSz="609585" rtl="0" eaLnBrk="1" fontAlgn="base" latinLnBrk="0" hangingPunct="1">
              <a:lnSpc>
                <a:spcPct val="100000"/>
              </a:lnSpc>
              <a:spcBef>
                <a:spcPts val="1067"/>
              </a:spcBef>
              <a:spcAft>
                <a:spcPts val="0"/>
              </a:spcAft>
              <a:buClr>
                <a:schemeClr val="tx2"/>
              </a:buClr>
              <a:buSzTx/>
              <a:buFont typeface="Arial" panose="020B0604020202020204" pitchFamily="34" charset="0"/>
              <a:buChar char="•"/>
              <a:tabLst/>
              <a:defRPr sz="2133"/>
            </a:lvl1pPr>
            <a:lvl2pPr marL="457189" marR="0" indent="-228594" algn="l" defTabSz="609585" rtl="0" eaLnBrk="1" fontAlgn="base" latinLnBrk="0" hangingPunct="1">
              <a:lnSpc>
                <a:spcPct val="100000"/>
              </a:lnSpc>
              <a:spcBef>
                <a:spcPts val="533"/>
              </a:spcBef>
              <a:spcAft>
                <a:spcPts val="0"/>
              </a:spcAft>
              <a:buClr>
                <a:srgbClr val="3C8CC6"/>
              </a:buClr>
              <a:buSzTx/>
              <a:buFont typeface="Arial" panose="020B0604020202020204" pitchFamily="34" charset="0"/>
              <a:buChar char="•"/>
              <a:tabLst/>
              <a:defRPr sz="1867"/>
            </a:lvl2pPr>
            <a:lvl3pPr marL="613818" marR="0" indent="-156629"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600"/>
            </a:lvl3pPr>
            <a:lvl4pPr marL="759865" marR="0" indent="-148163"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333"/>
            </a:lvl4pPr>
            <a:lvl5pPr marL="916494" marR="0" indent="-152396"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E603072-35D2-46AD-804D-7035EE955124}"/>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499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2" y="1341120"/>
            <a:ext cx="2734980" cy="2222672"/>
          </a:xfrm>
        </p:spPr>
        <p:txBody>
          <a:bodyPr anchor="t" anchorCtr="0">
            <a:normAutofit/>
          </a:bodyPr>
          <a:lstStyle>
            <a:lvl1pPr marL="0" indent="0">
              <a:lnSpc>
                <a:spcPct val="100000"/>
              </a:lnSpc>
              <a:spcBef>
                <a:spcPts val="0"/>
              </a:spcBef>
              <a:buNone/>
              <a:defRPr sz="1867">
                <a:solidFill>
                  <a:srgbClr val="3C8CC6"/>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2" hasCustomPrompt="1"/>
          </p:nvPr>
        </p:nvSpPr>
        <p:spPr>
          <a:xfrm>
            <a:off x="4265167" y="1341121"/>
            <a:ext cx="7311133" cy="4412039"/>
          </a:xfrm>
          <a:ln>
            <a:noFill/>
          </a:ln>
        </p:spPr>
        <p:txBody>
          <a:bodyPr anchor="t" anchorCtr="0"/>
          <a:lstStyle>
            <a:lvl1pPr marL="224361" marR="0" indent="-224361" algn="l" defTabSz="609585" rtl="0" eaLnBrk="1" fontAlgn="base" latinLnBrk="0" hangingPunct="1">
              <a:lnSpc>
                <a:spcPct val="100000"/>
              </a:lnSpc>
              <a:spcBef>
                <a:spcPts val="1067"/>
              </a:spcBef>
              <a:spcAft>
                <a:spcPts val="0"/>
              </a:spcAft>
              <a:buClr>
                <a:schemeClr val="tx2"/>
              </a:buClr>
              <a:buSzTx/>
              <a:buFont typeface="Arial" panose="020B0604020202020204" pitchFamily="34" charset="0"/>
              <a:buChar char="•"/>
              <a:tabLst/>
              <a:defRPr sz="2133"/>
            </a:lvl1pPr>
            <a:lvl2pPr marL="457189" marR="0" indent="-228594" algn="l" defTabSz="609585" rtl="0" eaLnBrk="1" fontAlgn="base" latinLnBrk="0" hangingPunct="1">
              <a:lnSpc>
                <a:spcPct val="100000"/>
              </a:lnSpc>
              <a:spcBef>
                <a:spcPts val="533"/>
              </a:spcBef>
              <a:spcAft>
                <a:spcPts val="0"/>
              </a:spcAft>
              <a:buClr>
                <a:srgbClr val="3C8CC6"/>
              </a:buClr>
              <a:buSzTx/>
              <a:buFont typeface="Arial" panose="020B0604020202020204" pitchFamily="34" charset="0"/>
              <a:buChar char="•"/>
              <a:tabLst/>
              <a:defRPr sz="1867"/>
            </a:lvl2pPr>
            <a:lvl3pPr marL="613818" marR="0" indent="-156629"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600"/>
            </a:lvl3pPr>
            <a:lvl4pPr marL="759865" marR="0" indent="-148163"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333"/>
            </a:lvl4pPr>
            <a:lvl5pPr marL="916494" marR="0" indent="-152396"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C02C7B28-388A-4D22-85F7-F53BF799EAFD}"/>
              </a:ext>
            </a:extLst>
          </p:cNvPr>
          <p:cNvCxnSpPr>
            <a:cxnSpLocks/>
          </p:cNvCxnSpPr>
          <p:nvPr userDrawn="1"/>
        </p:nvCxnSpPr>
        <p:spPr>
          <a:xfrm flipV="1">
            <a:off x="649827" y="1331596"/>
            <a:ext cx="0" cy="2247056"/>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94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1" y="1341121"/>
            <a:ext cx="3187596" cy="4412039"/>
          </a:xfrm>
          <a:solidFill>
            <a:schemeClr val="accent6"/>
          </a:solidFill>
        </p:spPr>
        <p:txBody>
          <a:bodyPr lIns="274320" tIns="274320" rIns="274320" bIns="274320">
            <a:normAutofit/>
          </a:bodyPr>
          <a:lstStyle>
            <a:lvl1pPr marL="0" indent="0">
              <a:lnSpc>
                <a:spcPct val="100000"/>
              </a:lnSpc>
              <a:spcBef>
                <a:spcPts val="0"/>
              </a:spcBef>
              <a:buNone/>
              <a:defRPr sz="1867">
                <a:solidFill>
                  <a:schemeClr val="bg1"/>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2" hasCustomPrompt="1"/>
          </p:nvPr>
        </p:nvSpPr>
        <p:spPr>
          <a:xfrm>
            <a:off x="4265167" y="1341121"/>
            <a:ext cx="7311133" cy="4412039"/>
          </a:xfrm>
          <a:ln>
            <a:noFill/>
          </a:ln>
        </p:spPr>
        <p:txBody>
          <a:bodyPr anchor="ctr" anchorCtr="0"/>
          <a:lstStyle>
            <a:lvl1pPr marL="224361" marR="0" indent="-224361" algn="l" defTabSz="609585" rtl="0" eaLnBrk="1" fontAlgn="base" latinLnBrk="0" hangingPunct="1">
              <a:lnSpc>
                <a:spcPct val="100000"/>
              </a:lnSpc>
              <a:spcBef>
                <a:spcPts val="1067"/>
              </a:spcBef>
              <a:spcAft>
                <a:spcPts val="0"/>
              </a:spcAft>
              <a:buClr>
                <a:schemeClr val="tx2"/>
              </a:buClr>
              <a:buSzTx/>
              <a:buFont typeface="Arial" panose="020B0604020202020204" pitchFamily="34" charset="0"/>
              <a:buChar char="•"/>
              <a:tabLst/>
              <a:defRPr sz="2133"/>
            </a:lvl1pPr>
            <a:lvl2pPr marL="457189" marR="0" indent="-228594" algn="l" defTabSz="609585" rtl="0" eaLnBrk="1" fontAlgn="base" latinLnBrk="0" hangingPunct="1">
              <a:lnSpc>
                <a:spcPct val="100000"/>
              </a:lnSpc>
              <a:spcBef>
                <a:spcPts val="533"/>
              </a:spcBef>
              <a:spcAft>
                <a:spcPts val="0"/>
              </a:spcAft>
              <a:buClr>
                <a:srgbClr val="3C8CC6"/>
              </a:buClr>
              <a:buSzTx/>
              <a:buFont typeface="Arial" panose="020B0604020202020204" pitchFamily="34" charset="0"/>
              <a:buChar char="•"/>
              <a:tabLst/>
              <a:defRPr sz="1867"/>
            </a:lvl2pPr>
            <a:lvl3pPr marL="613818" marR="0" indent="-156629"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600"/>
            </a:lvl3pPr>
            <a:lvl4pPr marL="759865" marR="0" indent="-148163"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333"/>
            </a:lvl4pPr>
            <a:lvl5pPr marL="916494" marR="0" indent="-152396"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95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1" y="1341120"/>
            <a:ext cx="10726569" cy="438912"/>
          </a:xfrm>
        </p:spPr>
        <p:txBody>
          <a:bodyPr>
            <a:noAutofit/>
          </a:bodyPr>
          <a:lstStyle>
            <a:lvl1pPr marL="0" indent="0">
              <a:lnSpc>
                <a:spcPct val="100000"/>
              </a:lnSpc>
              <a:spcBef>
                <a:spcPts val="0"/>
              </a:spcBef>
              <a:buNone/>
              <a:defRPr sz="1867">
                <a:solidFill>
                  <a:srgbClr val="3C8CC6"/>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2" hasCustomPrompt="1"/>
          </p:nvPr>
        </p:nvSpPr>
        <p:spPr>
          <a:xfrm>
            <a:off x="609600" y="2072641"/>
            <a:ext cx="5262877" cy="3733916"/>
          </a:xfrm>
        </p:spPr>
        <p:txBody>
          <a:bodyPr/>
          <a:lstStyle>
            <a:lvl1pPr marL="224361" marR="0" indent="-224361" algn="l" defTabSz="609585" rtl="0" eaLnBrk="1" fontAlgn="base" latinLnBrk="0" hangingPunct="1">
              <a:lnSpc>
                <a:spcPct val="100000"/>
              </a:lnSpc>
              <a:spcBef>
                <a:spcPts val="1067"/>
              </a:spcBef>
              <a:spcAft>
                <a:spcPts val="0"/>
              </a:spcAft>
              <a:buClr>
                <a:schemeClr val="tx2"/>
              </a:buClr>
              <a:buSzTx/>
              <a:buFont typeface="Arial" panose="020B0604020202020204" pitchFamily="34" charset="0"/>
              <a:buChar char="•"/>
              <a:tabLst/>
              <a:defRPr sz="1867"/>
            </a:lvl1pPr>
            <a:lvl2pPr marL="385224" marR="0" indent="-152396" algn="l" defTabSz="609585" rtl="0" eaLnBrk="1" fontAlgn="base" latinLnBrk="0" hangingPunct="1">
              <a:lnSpc>
                <a:spcPct val="100000"/>
              </a:lnSpc>
              <a:spcBef>
                <a:spcPts val="533"/>
              </a:spcBef>
              <a:spcAft>
                <a:spcPts val="0"/>
              </a:spcAft>
              <a:buClr>
                <a:srgbClr val="3C8CC6"/>
              </a:buClr>
              <a:buSzTx/>
              <a:buFont typeface="Arial" panose="020B0604020202020204" pitchFamily="34" charset="0"/>
              <a:buChar char="•"/>
              <a:tabLst/>
              <a:defRPr sz="1600"/>
            </a:lvl2pPr>
            <a:lvl3pPr marL="537620" marR="0" indent="-156629"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333"/>
            </a:lvl3pPr>
            <a:lvl4pPr marL="690016" marR="0" indent="-148163"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200"/>
            </a:lvl4pPr>
            <a:lvl5pPr marL="842412" marR="0" indent="-152396" algn="l" defTabSz="609585" rtl="0" eaLnBrk="1" fontAlgn="base" latinLnBrk="0" hangingPunct="1">
              <a:lnSpc>
                <a:spcPct val="100000"/>
              </a:lnSpc>
              <a:spcBef>
                <a:spcPts val="533"/>
              </a:spcBef>
              <a:spcAft>
                <a:spcPts val="0"/>
              </a:spcAft>
              <a:buClr>
                <a:schemeClr val="accent1">
                  <a:lumMod val="60000"/>
                  <a:lumOff val="40000"/>
                </a:schemeClr>
              </a:buClr>
              <a:buSzTx/>
              <a:buFont typeface="Arial" panose="020B0604020202020204" pitchFamily="34" charset="0"/>
              <a:buChar char="•"/>
              <a:tabLst/>
              <a:defRPr sz="10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A6133724-1C6B-41E3-88C3-93DA5E5B4A38}"/>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514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1" y="1341120"/>
            <a:ext cx="10728960" cy="438912"/>
          </a:xfrm>
        </p:spPr>
        <p:txBody>
          <a:bodyPr>
            <a:normAutofit/>
          </a:bodyPr>
          <a:lstStyle>
            <a:lvl1pPr marL="0" indent="0">
              <a:lnSpc>
                <a:spcPct val="100000"/>
              </a:lnSpc>
              <a:spcBef>
                <a:spcPts val="0"/>
              </a:spcBef>
              <a:buNone/>
              <a:defRPr sz="1867">
                <a:solidFill>
                  <a:srgbClr val="3C8CC6"/>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2"/>
          </p:nvPr>
        </p:nvSpPr>
        <p:spPr>
          <a:xfrm>
            <a:off x="609600" y="2072641"/>
            <a:ext cx="5262877" cy="3732055"/>
          </a:xfrm>
        </p:spPr>
        <p:txBody>
          <a:bodyPr anchor="t" anchorCtr="0"/>
          <a:lstStyle>
            <a:lvl1pPr marL="232828" indent="-224361">
              <a:lnSpc>
                <a:spcPct val="100000"/>
              </a:lnSpc>
              <a:buClr>
                <a:schemeClr val="tx2"/>
              </a:buClr>
              <a:defRPr sz="1867"/>
            </a:lvl1pPr>
            <a:lvl2pPr marL="385224" indent="-148163" defTabSz="609585">
              <a:lnSpc>
                <a:spcPct val="100000"/>
              </a:lnSpc>
              <a:defRPr sz="1600"/>
            </a:lvl2pPr>
            <a:lvl3pPr marL="537620" indent="-152396">
              <a:lnSpc>
                <a:spcPct val="100000"/>
              </a:lnSpc>
              <a:buClr>
                <a:schemeClr val="accent1">
                  <a:lumMod val="60000"/>
                  <a:lumOff val="40000"/>
                </a:schemeClr>
              </a:buClr>
              <a:defRPr sz="1333"/>
            </a:lvl3pPr>
            <a:lvl4pPr marL="690016" indent="-152396">
              <a:lnSpc>
                <a:spcPct val="100000"/>
              </a:lnSpc>
              <a:buClr>
                <a:schemeClr val="accent1">
                  <a:lumMod val="60000"/>
                  <a:lumOff val="40000"/>
                </a:schemeClr>
              </a:buClr>
              <a:defRPr sz="1067"/>
            </a:lvl4pPr>
            <a:lvl5pPr marL="842412" indent="-152396">
              <a:lnSpc>
                <a:spcPct val="100000"/>
              </a:lnSpc>
              <a:buClr>
                <a:schemeClr val="accent1">
                  <a:lumMod val="60000"/>
                  <a:lumOff val="40000"/>
                </a:schemeClr>
              </a:buClr>
              <a:defRPr sz="10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299200" y="2072641"/>
            <a:ext cx="5262877" cy="3732055"/>
          </a:xfrm>
        </p:spPr>
        <p:txBody>
          <a:bodyPr anchor="t" anchorCtr="0"/>
          <a:lstStyle>
            <a:lvl1pPr marL="232828" indent="-224361">
              <a:lnSpc>
                <a:spcPct val="100000"/>
              </a:lnSpc>
              <a:buClr>
                <a:schemeClr val="tx2"/>
              </a:buClr>
              <a:defRPr sz="1867"/>
            </a:lvl1pPr>
            <a:lvl2pPr marL="385224" indent="-148163" defTabSz="609585">
              <a:lnSpc>
                <a:spcPct val="100000"/>
              </a:lnSpc>
              <a:defRPr sz="1600"/>
            </a:lvl2pPr>
            <a:lvl3pPr marL="537620" indent="-152396">
              <a:lnSpc>
                <a:spcPct val="100000"/>
              </a:lnSpc>
              <a:buClr>
                <a:schemeClr val="accent1">
                  <a:lumMod val="60000"/>
                  <a:lumOff val="40000"/>
                </a:schemeClr>
              </a:buClr>
              <a:defRPr sz="1333"/>
            </a:lvl3pPr>
            <a:lvl4pPr marL="690016" indent="-152396">
              <a:lnSpc>
                <a:spcPct val="100000"/>
              </a:lnSpc>
              <a:buClr>
                <a:schemeClr val="accent1">
                  <a:lumMod val="60000"/>
                  <a:lumOff val="40000"/>
                </a:schemeClr>
              </a:buClr>
              <a:defRPr sz="1067"/>
            </a:lvl4pPr>
            <a:lvl5pPr marL="842412" indent="-152396">
              <a:lnSpc>
                <a:spcPct val="100000"/>
              </a:lnSpc>
              <a:buClr>
                <a:schemeClr val="accent1">
                  <a:lumMod val="60000"/>
                  <a:lumOff val="40000"/>
                </a:schemeClr>
              </a:buClr>
              <a:defRPr sz="10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F0E32400-1FAF-4A37-B9F3-1CFE2F3F2F54}"/>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759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Title with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53440" y="1341120"/>
            <a:ext cx="10728960" cy="438912"/>
          </a:xfrm>
        </p:spPr>
        <p:txBody>
          <a:bodyPr>
            <a:normAutofit/>
          </a:bodyPr>
          <a:lstStyle>
            <a:lvl1pPr marL="0" indent="0">
              <a:lnSpc>
                <a:spcPct val="100000"/>
              </a:lnSpc>
              <a:spcBef>
                <a:spcPts val="0"/>
              </a:spcBef>
              <a:buNone/>
              <a:defRPr sz="1867">
                <a:solidFill>
                  <a:schemeClr val="accent1"/>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9424056B-FEEB-4ADE-AF41-55AD6BBC1586}"/>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11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2_Title with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57419FF-A3BA-4773-B5A2-005FC12201CE}"/>
              </a:ext>
            </a:extLst>
          </p:cNvPr>
          <p:cNvGrpSpPr/>
          <p:nvPr userDrawn="1"/>
        </p:nvGrpSpPr>
        <p:grpSpPr>
          <a:xfrm>
            <a:off x="8616261" y="1"/>
            <a:ext cx="3575739" cy="5954263"/>
            <a:chOff x="6462196" y="0"/>
            <a:chExt cx="2681804" cy="4465697"/>
          </a:xfrm>
        </p:grpSpPr>
        <p:sp>
          <p:nvSpPr>
            <p:cNvPr id="7" name="Isosceles Triangle 11">
              <a:extLst>
                <a:ext uri="{FF2B5EF4-FFF2-40B4-BE49-F238E27FC236}">
                  <a16:creationId xmlns:a16="http://schemas.microsoft.com/office/drawing/2014/main" id="{5210E55B-C7EF-47BA-809A-C72773E148F1}"/>
                </a:ext>
              </a:extLst>
            </p:cNvPr>
            <p:cNvSpPr/>
            <p:nvPr/>
          </p:nvSpPr>
          <p:spPr>
            <a:xfrm rot="5400000" flipV="1">
              <a:off x="7437339" y="-975143"/>
              <a:ext cx="731518" cy="2681804"/>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10" name="Isosceles Triangle 11">
              <a:extLst>
                <a:ext uri="{FF2B5EF4-FFF2-40B4-BE49-F238E27FC236}">
                  <a16:creationId xmlns:a16="http://schemas.microsoft.com/office/drawing/2014/main" id="{A74CDBA6-8117-4AA3-9C71-07C56AB234F8}"/>
                </a:ext>
              </a:extLst>
            </p:cNvPr>
            <p:cNvSpPr/>
            <p:nvPr/>
          </p:nvSpPr>
          <p:spPr>
            <a:xfrm rot="10800000" flipV="1">
              <a:off x="8327704" y="0"/>
              <a:ext cx="816296" cy="4465697"/>
            </a:xfrm>
            <a:prstGeom prst="rtTriangle">
              <a:avLst/>
            </a:prstGeom>
            <a:gradFill flip="none" rotWithShape="1">
              <a:gsLst>
                <a:gs pos="0">
                  <a:srgbClr val="E4E5E6"/>
                </a:gs>
                <a:gs pos="90000">
                  <a:schemeClr val="bg1"/>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dirty="0"/>
            </a:p>
          </p:txBody>
        </p:sp>
      </p:grpSp>
      <p:sp>
        <p:nvSpPr>
          <p:cNvPr id="8" name="Text Placeholder 7"/>
          <p:cNvSpPr>
            <a:spLocks noGrp="1"/>
          </p:cNvSpPr>
          <p:nvPr>
            <p:ph type="body" sz="quarter" idx="10"/>
          </p:nvPr>
        </p:nvSpPr>
        <p:spPr>
          <a:xfrm>
            <a:off x="853440" y="1341120"/>
            <a:ext cx="10728960" cy="438912"/>
          </a:xfrm>
        </p:spPr>
        <p:txBody>
          <a:bodyPr>
            <a:normAutofit/>
          </a:bodyPr>
          <a:lstStyle>
            <a:lvl1pPr marL="0" indent="0">
              <a:lnSpc>
                <a:spcPct val="100000"/>
              </a:lnSpc>
              <a:spcBef>
                <a:spcPts val="0"/>
              </a:spcBef>
              <a:buNone/>
              <a:defRPr sz="1867">
                <a:solidFill>
                  <a:schemeClr val="accent1"/>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4F1FFEF-9AC4-4AFF-A510-42744A3C68AB}"/>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289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3_Title with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13ED0C-5562-40B3-8FB5-76846C64D81F}"/>
              </a:ext>
            </a:extLst>
          </p:cNvPr>
          <p:cNvGrpSpPr/>
          <p:nvPr userDrawn="1"/>
        </p:nvGrpSpPr>
        <p:grpSpPr>
          <a:xfrm>
            <a:off x="10261597" y="1"/>
            <a:ext cx="1930404" cy="6032311"/>
            <a:chOff x="7696197" y="0"/>
            <a:chExt cx="1447803" cy="4524233"/>
          </a:xfrm>
        </p:grpSpPr>
        <p:sp>
          <p:nvSpPr>
            <p:cNvPr id="7" name="Isosceles Triangle 11">
              <a:extLst>
                <a:ext uri="{FF2B5EF4-FFF2-40B4-BE49-F238E27FC236}">
                  <a16:creationId xmlns:a16="http://schemas.microsoft.com/office/drawing/2014/main" id="{579362D2-79E3-4F4D-8057-DED81C43B2F8}"/>
                </a:ext>
              </a:extLst>
            </p:cNvPr>
            <p:cNvSpPr/>
            <p:nvPr userDrawn="1"/>
          </p:nvSpPr>
          <p:spPr>
            <a:xfrm rot="10800000">
              <a:off x="7696197" y="0"/>
              <a:ext cx="1447803" cy="4524233"/>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10" name="Isosceles Triangle 11">
              <a:extLst>
                <a:ext uri="{FF2B5EF4-FFF2-40B4-BE49-F238E27FC236}">
                  <a16:creationId xmlns:a16="http://schemas.microsoft.com/office/drawing/2014/main" id="{560B0897-3322-40E9-85B2-6AA403B5B4CF}"/>
                </a:ext>
              </a:extLst>
            </p:cNvPr>
            <p:cNvSpPr/>
            <p:nvPr userDrawn="1"/>
          </p:nvSpPr>
          <p:spPr>
            <a:xfrm rot="10800000" flipH="1" flipV="1">
              <a:off x="8371853" y="2262117"/>
              <a:ext cx="724105" cy="2262116"/>
            </a:xfrm>
            <a:prstGeom prst="rtTriangle">
              <a:avLst/>
            </a:prstGeom>
            <a:gradFill flip="none" rotWithShape="1">
              <a:gsLst>
                <a:gs pos="0">
                  <a:srgbClr val="E4E5E6"/>
                </a:gs>
                <a:gs pos="90000">
                  <a:schemeClr val="bg2"/>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pSp>
      <p:sp>
        <p:nvSpPr>
          <p:cNvPr id="8" name="Text Placeholder 7"/>
          <p:cNvSpPr>
            <a:spLocks noGrp="1"/>
          </p:cNvSpPr>
          <p:nvPr>
            <p:ph type="body" sz="quarter" idx="10"/>
          </p:nvPr>
        </p:nvSpPr>
        <p:spPr>
          <a:xfrm>
            <a:off x="853440" y="1341120"/>
            <a:ext cx="10728960" cy="438912"/>
          </a:xfrm>
        </p:spPr>
        <p:txBody>
          <a:bodyPr>
            <a:normAutofit/>
          </a:bodyPr>
          <a:lstStyle>
            <a:lvl1pPr marL="0" indent="0">
              <a:lnSpc>
                <a:spcPct val="100000"/>
              </a:lnSpc>
              <a:spcBef>
                <a:spcPts val="0"/>
              </a:spcBef>
              <a:buNone/>
              <a:defRPr sz="1867">
                <a:solidFill>
                  <a:schemeClr val="accent1"/>
                </a:solidFill>
                <a:latin typeface="+mn-lt"/>
              </a:defRPr>
            </a:lvl1pPr>
            <a:lvl2pPr marL="457189" indent="0">
              <a:buNone/>
              <a:defRPr/>
            </a:lvl2pPr>
            <a:lvl3pPr marL="914377" indent="0">
              <a:buNone/>
              <a:defRPr/>
            </a:lvl3pPr>
            <a:lvl4pPr marL="1299601" indent="0">
              <a:buNone/>
              <a:defRPr/>
            </a:lvl4pPr>
            <a:lvl5pPr marL="1604393" indent="0">
              <a:buNone/>
              <a:defRPr/>
            </a:lvl5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F135EB8D-7C08-47B4-8ABD-27A8A8B3C4B4}"/>
              </a:ext>
            </a:extLst>
          </p:cNvPr>
          <p:cNvCxnSpPr>
            <a:cxnSpLocks/>
          </p:cNvCxnSpPr>
          <p:nvPr userDrawn="1"/>
        </p:nvCxnSpPr>
        <p:spPr>
          <a:xfrm flipV="1">
            <a:off x="649827" y="1328421"/>
            <a:ext cx="0" cy="487680"/>
          </a:xfrm>
          <a:prstGeom prst="line">
            <a:avLst/>
          </a:prstGeom>
          <a:ln w="508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633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A person in a suit&#10;&#10;Description automatically generated with low confidence">
            <a:extLst>
              <a:ext uri="{FF2B5EF4-FFF2-40B4-BE49-F238E27FC236}">
                <a16:creationId xmlns:a16="http://schemas.microsoft.com/office/drawing/2014/main" id="{2B3359A1-2020-43DC-AB2C-5420009A12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80267" y="-7"/>
            <a:ext cx="9211733" cy="6858000"/>
          </a:xfrm>
          <a:prstGeom prst="rect">
            <a:avLst/>
          </a:prstGeom>
        </p:spPr>
      </p:pic>
      <p:sp>
        <p:nvSpPr>
          <p:cNvPr id="4" name="Isosceles Triangle 11">
            <a:extLst>
              <a:ext uri="{FF2B5EF4-FFF2-40B4-BE49-F238E27FC236}">
                <a16:creationId xmlns:a16="http://schemas.microsoft.com/office/drawing/2014/main" id="{F0BC2937-B317-44BF-B7F8-87936FB67F4B}"/>
              </a:ext>
            </a:extLst>
          </p:cNvPr>
          <p:cNvSpPr/>
          <p:nvPr userDrawn="1"/>
        </p:nvSpPr>
        <p:spPr>
          <a:xfrm>
            <a:off x="2980267" y="1"/>
            <a:ext cx="4677835" cy="6860817"/>
          </a:xfrm>
          <a:prstGeom prst="rect">
            <a:avLst/>
          </a:prstGeom>
          <a:gradFill flip="none" rotWithShape="1">
            <a:gsLst>
              <a:gs pos="76000">
                <a:schemeClr val="bg2">
                  <a:alpha val="80000"/>
                </a:schemeClr>
              </a:gs>
              <a:gs pos="2000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graphicFrame>
        <p:nvGraphicFramePr>
          <p:cNvPr id="5" name="Table 2">
            <a:extLst>
              <a:ext uri="{FF2B5EF4-FFF2-40B4-BE49-F238E27FC236}">
                <a16:creationId xmlns:a16="http://schemas.microsoft.com/office/drawing/2014/main" id="{ED199C6A-6BC0-4967-B85B-1789FEA2B159}"/>
              </a:ext>
            </a:extLst>
          </p:cNvPr>
          <p:cNvGraphicFramePr>
            <a:graphicFrameLocks noGrp="1"/>
          </p:cNvGraphicFramePr>
          <p:nvPr userDrawn="1">
            <p:extLst>
              <p:ext uri="{D42A27DB-BD31-4B8C-83A1-F6EECF244321}">
                <p14:modId xmlns:p14="http://schemas.microsoft.com/office/powerpoint/2010/main" val="144718896"/>
              </p:ext>
            </p:extLst>
          </p:nvPr>
        </p:nvGraphicFramePr>
        <p:xfrm>
          <a:off x="2682240" y="6387187"/>
          <a:ext cx="8900159" cy="211836"/>
        </p:xfrm>
        <a:graphic>
          <a:graphicData uri="http://schemas.openxmlformats.org/drawingml/2006/table">
            <a:tbl>
              <a:tblPr firstRow="1" bandRow="1">
                <a:tableStyleId>{2D5ABB26-0587-4C30-8999-92F81FD0307C}</a:tableStyleId>
              </a:tblPr>
              <a:tblGrid>
                <a:gridCol w="6712837">
                  <a:extLst>
                    <a:ext uri="{9D8B030D-6E8A-4147-A177-3AD203B41FA5}">
                      <a16:colId xmlns:a16="http://schemas.microsoft.com/office/drawing/2014/main" val="3618557964"/>
                    </a:ext>
                  </a:extLst>
                </a:gridCol>
                <a:gridCol w="1752081">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New Features of Oracle E-Business Suite Upgrade 12.2.10</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6" name="TextBox 5">
            <a:extLst>
              <a:ext uri="{FF2B5EF4-FFF2-40B4-BE49-F238E27FC236}">
                <a16:creationId xmlns:a16="http://schemas.microsoft.com/office/drawing/2014/main" id="{369C26DA-D250-402C-9427-FB00ADE8B9ED}"/>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76271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2 tex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F43546-DBE4-4EDD-8AF0-3BDCB3C8D57D}"/>
              </a:ext>
            </a:extLst>
          </p:cNvPr>
          <p:cNvSpPr/>
          <p:nvPr userDrawn="1"/>
        </p:nvSpPr>
        <p:spPr>
          <a:xfrm rot="10800000">
            <a:off x="5613400" y="5892800"/>
            <a:ext cx="3708400" cy="96801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s-AR" sz="2400"/>
          </a:p>
        </p:txBody>
      </p:sp>
      <p:sp>
        <p:nvSpPr>
          <p:cNvPr id="11" name="Freeform: Shape 10">
            <a:extLst>
              <a:ext uri="{FF2B5EF4-FFF2-40B4-BE49-F238E27FC236}">
                <a16:creationId xmlns:a16="http://schemas.microsoft.com/office/drawing/2014/main" id="{46B9DBB0-D33B-4C77-842C-40FE7A81F9B1}"/>
              </a:ext>
            </a:extLst>
          </p:cNvPr>
          <p:cNvSpPr/>
          <p:nvPr userDrawn="1"/>
        </p:nvSpPr>
        <p:spPr>
          <a:xfrm rot="10800000">
            <a:off x="-10165" y="1"/>
            <a:ext cx="11148628" cy="6863636"/>
          </a:xfrm>
          <a:custGeom>
            <a:avLst/>
            <a:gdLst>
              <a:gd name="connsiteX0" fmla="*/ 8353846 w 8361471"/>
              <a:gd name="connsiteY0" fmla="*/ 5147727 h 5147727"/>
              <a:gd name="connsiteX1" fmla="*/ 52808 w 8361471"/>
              <a:gd name="connsiteY1" fmla="*/ 5147727 h 5147727"/>
              <a:gd name="connsiteX2" fmla="*/ 52808 w 8361471"/>
              <a:gd name="connsiteY2" fmla="*/ 5146692 h 5147727"/>
              <a:gd name="connsiteX3" fmla="*/ 0 w 8361471"/>
              <a:gd name="connsiteY3" fmla="*/ 5146675 h 5147727"/>
              <a:gd name="connsiteX4" fmla="*/ 2968980 w 8361471"/>
              <a:gd name="connsiteY4" fmla="*/ 0 h 5147727"/>
              <a:gd name="connsiteX5" fmla="*/ 6623508 w 8361471"/>
              <a:gd name="connsiteY5" fmla="*/ 1270 h 5147727"/>
              <a:gd name="connsiteX6" fmla="*/ 6623507 w 8361471"/>
              <a:gd name="connsiteY6" fmla="*/ 2779 h 5147727"/>
              <a:gd name="connsiteX7" fmla="*/ 8361471 w 8361471"/>
              <a:gd name="connsiteY7" fmla="*/ 3383 h 5147727"/>
              <a:gd name="connsiteX8" fmla="*/ 8356643 w 8361471"/>
              <a:gd name="connsiteY8" fmla="*/ 5147726 h 5147727"/>
              <a:gd name="connsiteX9" fmla="*/ 8353846 w 8361471"/>
              <a:gd name="connsiteY9" fmla="*/ 5147725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471" h="5147727">
                <a:moveTo>
                  <a:pt x="8353846" y="5147727"/>
                </a:moveTo>
                <a:lnTo>
                  <a:pt x="52808" y="5147727"/>
                </a:lnTo>
                <a:lnTo>
                  <a:pt x="52808" y="5146692"/>
                </a:lnTo>
                <a:lnTo>
                  <a:pt x="0" y="5146675"/>
                </a:lnTo>
                <a:lnTo>
                  <a:pt x="2968980" y="0"/>
                </a:lnTo>
                <a:lnTo>
                  <a:pt x="6623508" y="1270"/>
                </a:lnTo>
                <a:cubicBezTo>
                  <a:pt x="6623508" y="1773"/>
                  <a:pt x="6623507" y="2276"/>
                  <a:pt x="6623507" y="2779"/>
                </a:cubicBezTo>
                <a:lnTo>
                  <a:pt x="8361471" y="3383"/>
                </a:lnTo>
                <a:cubicBezTo>
                  <a:pt x="8359227" y="1720000"/>
                  <a:pt x="8358887" y="3431109"/>
                  <a:pt x="8356643" y="5147726"/>
                </a:cubicBezTo>
                <a:lnTo>
                  <a:pt x="8353846" y="5147725"/>
                </a:lnTo>
                <a:close/>
              </a:path>
            </a:pathLst>
          </a:cu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s-AR" sz="2400"/>
          </a:p>
        </p:txBody>
      </p:sp>
      <p:sp>
        <p:nvSpPr>
          <p:cNvPr id="2" name="Title 1"/>
          <p:cNvSpPr>
            <a:spLocks noGrp="1"/>
          </p:cNvSpPr>
          <p:nvPr>
            <p:ph type="title" hasCustomPrompt="1"/>
          </p:nvPr>
        </p:nvSpPr>
        <p:spPr>
          <a:xfrm>
            <a:off x="609600" y="673947"/>
            <a:ext cx="6764867" cy="396240"/>
          </a:xfrm>
        </p:spPr>
        <p:txBody>
          <a:bodyPr>
            <a:noAutofit/>
          </a:bodyPr>
          <a:lstStyle>
            <a:lvl1pPr>
              <a:defRPr sz="1333" b="1">
                <a:solidFill>
                  <a:schemeClr val="accent4"/>
                </a:solidFill>
                <a:latin typeface="+mj-lt"/>
              </a:defRPr>
            </a:lvl1pPr>
          </a:lstStyle>
          <a:p>
            <a:r>
              <a:rPr lang="en-US" dirty="0"/>
              <a:t>THIS IS A QUOTE SLIDE</a:t>
            </a:r>
          </a:p>
        </p:txBody>
      </p:sp>
      <p:sp>
        <p:nvSpPr>
          <p:cNvPr id="6" name="Content Placeholder 5"/>
          <p:cNvSpPr>
            <a:spLocks noGrp="1"/>
          </p:cNvSpPr>
          <p:nvPr>
            <p:ph sz="quarter" idx="10" hasCustomPrompt="1"/>
          </p:nvPr>
        </p:nvSpPr>
        <p:spPr>
          <a:xfrm>
            <a:off x="905933" y="1524000"/>
            <a:ext cx="6468532" cy="3175000"/>
          </a:xfrm>
        </p:spPr>
        <p:txBody>
          <a:bodyPr>
            <a:noAutofit/>
          </a:bodyPr>
          <a:lstStyle>
            <a:lvl1pPr marL="0" indent="0">
              <a:lnSpc>
                <a:spcPct val="100000"/>
              </a:lnSpc>
              <a:spcBef>
                <a:spcPts val="1333"/>
              </a:spcBef>
              <a:buNone/>
              <a:defRPr sz="2267" i="1">
                <a:solidFill>
                  <a:schemeClr val="bg2"/>
                </a:solidFill>
              </a:defRPr>
            </a:lvl1pPr>
            <a:lvl2pPr marL="232828" indent="0">
              <a:lnSpc>
                <a:spcPct val="100000"/>
              </a:lnSpc>
              <a:buClr>
                <a:srgbClr val="3C8CC6"/>
              </a:buClr>
              <a:buNone/>
              <a:defRPr sz="1600" i="1">
                <a:solidFill>
                  <a:schemeClr val="bg2"/>
                </a:solidFill>
              </a:defRPr>
            </a:lvl2pPr>
            <a:lvl3pPr marL="457189" indent="0">
              <a:lnSpc>
                <a:spcPct val="100000"/>
              </a:lnSpc>
              <a:buClr>
                <a:schemeClr val="accent1">
                  <a:lumMod val="60000"/>
                  <a:lumOff val="40000"/>
                </a:schemeClr>
              </a:buClr>
              <a:buNone/>
              <a:defRPr sz="1333" i="1">
                <a:solidFill>
                  <a:schemeClr val="bg2"/>
                </a:solidFill>
              </a:defRPr>
            </a:lvl3pPr>
            <a:lvl4pPr marL="609585" indent="0">
              <a:lnSpc>
                <a:spcPct val="100000"/>
              </a:lnSpc>
              <a:buClr>
                <a:schemeClr val="accent1">
                  <a:lumMod val="60000"/>
                  <a:lumOff val="40000"/>
                </a:schemeClr>
              </a:buClr>
              <a:buNone/>
              <a:defRPr sz="1200" i="1">
                <a:solidFill>
                  <a:schemeClr val="bg2"/>
                </a:solidFill>
              </a:defRPr>
            </a:lvl4pPr>
            <a:lvl5pPr marL="761981" indent="0">
              <a:lnSpc>
                <a:spcPct val="100000"/>
              </a:lnSpc>
              <a:buClr>
                <a:schemeClr val="accent1">
                  <a:lumMod val="60000"/>
                  <a:lumOff val="40000"/>
                </a:schemeClr>
              </a:buClr>
              <a:buNone/>
              <a:defRPr sz="1067" i="1">
                <a:solidFill>
                  <a:schemeClr val="bg2"/>
                </a:solidFill>
              </a:defRPr>
            </a:lvl5pPr>
          </a:lstStyle>
          <a:p>
            <a:pPr lvl="0"/>
            <a:r>
              <a:rPr lang="en-US" dirty="0"/>
              <a:t>“This is a quote”</a:t>
            </a:r>
          </a:p>
        </p:txBody>
      </p:sp>
      <p:pic>
        <p:nvPicPr>
          <p:cNvPr id="7" name="Picture 6">
            <a:extLst>
              <a:ext uri="{FF2B5EF4-FFF2-40B4-BE49-F238E27FC236}">
                <a16:creationId xmlns:a16="http://schemas.microsoft.com/office/drawing/2014/main" id="{23080F74-765D-41A9-A34E-D76AE77BFD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600" y="6341788"/>
            <a:ext cx="1581243" cy="297273"/>
          </a:xfrm>
          <a:prstGeom prst="rect">
            <a:avLst/>
          </a:prstGeom>
        </p:spPr>
      </p:pic>
    </p:spTree>
    <p:extLst>
      <p:ext uri="{BB962C8B-B14F-4D97-AF65-F5344CB8AC3E}">
        <p14:creationId xmlns:p14="http://schemas.microsoft.com/office/powerpoint/2010/main" val="11512040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B5D68D-A87D-4033-B3A6-A8B16C1357C5}" type="datetime1">
              <a:rPr lang="en-US" smtClean="0"/>
              <a:t>10/28/21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B37F-A720-49F3-A55E-BD1D254E42EC}" type="datetime1">
              <a:rPr lang="en-US" smtClean="0"/>
              <a:t>10/28/21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5" y="5262300"/>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EE515F-47AF-4FA1-9868-94BBCF11DFC4}" type="datetime1">
              <a:rPr lang="en-US" smtClean="0"/>
              <a:t>10/28/21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4" y="5260131"/>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3CD0AB-5038-44E5-AF81-1CDDE2693947}" type="datetime1">
              <a:rPr lang="en-US" smtClean="0"/>
              <a:t>10/28/21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5.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2">
                <a:lumMod val="20000"/>
                <a:lumOff val="80000"/>
              </a:schemeClr>
            </a:gs>
            <a:gs pos="83000">
              <a:schemeClr val="accent2">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4" y="5956141"/>
            <a:ext cx="2844799" cy="365125"/>
          </a:xfrm>
          <a:prstGeom prst="rect">
            <a:avLst/>
          </a:prstGeom>
        </p:spPr>
        <p:txBody>
          <a:bodyPr vert="horz" lIns="91440" tIns="45720" rIns="91440" bIns="45720" rtlCol="0" anchor="ctr"/>
          <a:lstStyle>
            <a:lvl1pPr algn="r">
              <a:defRPr sz="900">
                <a:solidFill>
                  <a:schemeClr val="accent2"/>
                </a:solidFill>
              </a:defRPr>
            </a:lvl1pPr>
          </a:lstStyle>
          <a:p>
            <a:fld id="{13FC9BAA-FB12-4D18-A0EA-20BB67ABAAF0}" type="datetime1">
              <a:rPr lang="en-US" smtClean="0"/>
              <a:t>10/28/21</a:t>
            </a:fld>
            <a:endParaRPr lang="en-US" dirty="0"/>
          </a:p>
        </p:txBody>
      </p:sp>
      <p:sp>
        <p:nvSpPr>
          <p:cNvPr id="5" name="Footer Placeholder 4"/>
          <p:cNvSpPr>
            <a:spLocks noGrp="1"/>
          </p:cNvSpPr>
          <p:nvPr>
            <p:ph type="ftr" sz="quarter" idx="3"/>
          </p:nvPr>
        </p:nvSpPr>
        <p:spPr>
          <a:xfrm>
            <a:off x="581193" y="5951815"/>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2" y="5956141"/>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person, indoor, person&#10;&#10;Description automatically generated">
            <a:extLst>
              <a:ext uri="{FF2B5EF4-FFF2-40B4-BE49-F238E27FC236}">
                <a16:creationId xmlns:a16="http://schemas.microsoft.com/office/drawing/2014/main" id="{8417DD0A-7C25-43CE-8320-06CB2B798A7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373373" y="-1409"/>
            <a:ext cx="9818627" cy="6858000"/>
          </a:xfrm>
          <a:prstGeom prst="rect">
            <a:avLst/>
          </a:prstGeom>
        </p:spPr>
      </p:pic>
      <p:sp>
        <p:nvSpPr>
          <p:cNvPr id="6" name="Isosceles Triangle 11">
            <a:extLst>
              <a:ext uri="{FF2B5EF4-FFF2-40B4-BE49-F238E27FC236}">
                <a16:creationId xmlns:a16="http://schemas.microsoft.com/office/drawing/2014/main" id="{993F1E5B-B427-4860-8504-884136B51327}"/>
              </a:ext>
            </a:extLst>
          </p:cNvPr>
          <p:cNvSpPr/>
          <p:nvPr userDrawn="1"/>
        </p:nvSpPr>
        <p:spPr>
          <a:xfrm>
            <a:off x="2373374" y="1"/>
            <a:ext cx="3788407" cy="6860817"/>
          </a:xfrm>
          <a:prstGeom prst="rect">
            <a:avLst/>
          </a:prstGeom>
          <a:gradFill flip="none" rotWithShape="1">
            <a:gsLst>
              <a:gs pos="64000">
                <a:schemeClr val="bg1">
                  <a:alpha val="75000"/>
                </a:schemeClr>
              </a:gs>
              <a:gs pos="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
        <p:nvSpPr>
          <p:cNvPr id="7" name="Isosceles Triangle 11">
            <a:extLst>
              <a:ext uri="{FF2B5EF4-FFF2-40B4-BE49-F238E27FC236}">
                <a16:creationId xmlns:a16="http://schemas.microsoft.com/office/drawing/2014/main" id="{39EC8463-9D60-4D1C-B2AF-971E6D5948B2}"/>
              </a:ext>
            </a:extLst>
          </p:cNvPr>
          <p:cNvSpPr/>
          <p:nvPr userDrawn="1"/>
        </p:nvSpPr>
        <p:spPr>
          <a:xfrm rot="10800000">
            <a:off x="1" y="1"/>
            <a:ext cx="8835577" cy="6860817"/>
          </a:xfrm>
          <a:custGeom>
            <a:avLst/>
            <a:gdLst>
              <a:gd name="connsiteX0" fmla="*/ 0 w 5944310"/>
              <a:gd name="connsiteY0" fmla="*/ 5143500 h 5143500"/>
              <a:gd name="connsiteX1" fmla="*/ 2972155 w 5944310"/>
              <a:gd name="connsiteY1" fmla="*/ 0 h 5143500"/>
              <a:gd name="connsiteX2" fmla="*/ 5944310 w 5944310"/>
              <a:gd name="connsiteY2" fmla="*/ 5143500 h 5143500"/>
              <a:gd name="connsiteX3" fmla="*/ 0 w 5944310"/>
              <a:gd name="connsiteY3" fmla="*/ 5143500 h 5143500"/>
              <a:gd name="connsiteX0" fmla="*/ 0 w 5944310"/>
              <a:gd name="connsiteY0" fmla="*/ 5143500 h 5143500"/>
              <a:gd name="connsiteX1" fmla="*/ 2972155 w 5944310"/>
              <a:gd name="connsiteY1" fmla="*/ 0 h 5143500"/>
              <a:gd name="connsiteX2" fmla="*/ 3080843 w 5944310"/>
              <a:gd name="connsiteY2" fmla="*/ 196850 h 5143500"/>
              <a:gd name="connsiteX3" fmla="*/ 5944310 w 5944310"/>
              <a:gd name="connsiteY3" fmla="*/ 5143500 h 5143500"/>
              <a:gd name="connsiteX4" fmla="*/ 0 w 5944310"/>
              <a:gd name="connsiteY4" fmla="*/ 5143500 h 5143500"/>
              <a:gd name="connsiteX0" fmla="*/ 0 w 6382843"/>
              <a:gd name="connsiteY0" fmla="*/ 5149850 h 5149850"/>
              <a:gd name="connsiteX1" fmla="*/ 2972155 w 6382843"/>
              <a:gd name="connsiteY1" fmla="*/ 6350 h 5149850"/>
              <a:gd name="connsiteX2" fmla="*/ 6382843 w 6382843"/>
              <a:gd name="connsiteY2" fmla="*/ 0 h 5149850"/>
              <a:gd name="connsiteX3" fmla="*/ 5944310 w 6382843"/>
              <a:gd name="connsiteY3" fmla="*/ 5149850 h 5149850"/>
              <a:gd name="connsiteX4" fmla="*/ 0 w 6382843"/>
              <a:gd name="connsiteY4" fmla="*/ 5149850 h 5149850"/>
              <a:gd name="connsiteX0" fmla="*/ 0 w 6382843"/>
              <a:gd name="connsiteY0" fmla="*/ 5149850 h 5149850"/>
              <a:gd name="connsiteX1" fmla="*/ 2972155 w 6382843"/>
              <a:gd name="connsiteY1" fmla="*/ 6350 h 5149850"/>
              <a:gd name="connsiteX2" fmla="*/ 6382843 w 6382843"/>
              <a:gd name="connsiteY2" fmla="*/ 0 h 5149850"/>
              <a:gd name="connsiteX3" fmla="*/ 6376110 w 6382843"/>
              <a:gd name="connsiteY3" fmla="*/ 5149850 h 5149850"/>
              <a:gd name="connsiteX4" fmla="*/ 0 w 6382843"/>
              <a:gd name="connsiteY4" fmla="*/ 5149850 h 5149850"/>
              <a:gd name="connsiteX0" fmla="*/ 0 w 6382843"/>
              <a:gd name="connsiteY0" fmla="*/ 5149850 h 5156726"/>
              <a:gd name="connsiteX1" fmla="*/ 2972155 w 6382843"/>
              <a:gd name="connsiteY1" fmla="*/ 6350 h 5156726"/>
              <a:gd name="connsiteX2" fmla="*/ 6382843 w 6382843"/>
              <a:gd name="connsiteY2" fmla="*/ 0 h 5156726"/>
              <a:gd name="connsiteX3" fmla="*/ 6376110 w 6382843"/>
              <a:gd name="connsiteY3" fmla="*/ 5156726 h 5156726"/>
              <a:gd name="connsiteX4" fmla="*/ 0 w 6382843"/>
              <a:gd name="connsiteY4" fmla="*/ 5149850 h 5156726"/>
              <a:gd name="connsiteX0" fmla="*/ 0 w 6386070"/>
              <a:gd name="connsiteY0" fmla="*/ 5149850 h 5151963"/>
              <a:gd name="connsiteX1" fmla="*/ 2972155 w 6386070"/>
              <a:gd name="connsiteY1" fmla="*/ 6350 h 5151963"/>
              <a:gd name="connsiteX2" fmla="*/ 6382843 w 6386070"/>
              <a:gd name="connsiteY2" fmla="*/ 0 h 5151963"/>
              <a:gd name="connsiteX3" fmla="*/ 6385635 w 6386070"/>
              <a:gd name="connsiteY3" fmla="*/ 5151963 h 5151963"/>
              <a:gd name="connsiteX4" fmla="*/ 0 w 6386070"/>
              <a:gd name="connsiteY4" fmla="*/ 5149850 h 5151963"/>
              <a:gd name="connsiteX0" fmla="*/ 0 w 6621870"/>
              <a:gd name="connsiteY0" fmla="*/ 5149850 h 5151963"/>
              <a:gd name="connsiteX1" fmla="*/ 2972155 w 6621870"/>
              <a:gd name="connsiteY1" fmla="*/ 6350 h 5151963"/>
              <a:gd name="connsiteX2" fmla="*/ 6382843 w 6621870"/>
              <a:gd name="connsiteY2" fmla="*/ 0 h 5151963"/>
              <a:gd name="connsiteX3" fmla="*/ 6621855 w 6621870"/>
              <a:gd name="connsiteY3" fmla="*/ 5151963 h 5151963"/>
              <a:gd name="connsiteX4" fmla="*/ 0 w 6621870"/>
              <a:gd name="connsiteY4" fmla="*/ 5149850 h 515196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878143"/>
              <a:gd name="connsiteY0" fmla="*/ 5363210 h 5365323"/>
              <a:gd name="connsiteX1" fmla="*/ 2972155 w 6878143"/>
              <a:gd name="connsiteY1" fmla="*/ 219710 h 5365323"/>
              <a:gd name="connsiteX2" fmla="*/ 6878143 w 6878143"/>
              <a:gd name="connsiteY2" fmla="*/ 0 h 5365323"/>
              <a:gd name="connsiteX3" fmla="*/ 6621855 w 6878143"/>
              <a:gd name="connsiteY3" fmla="*/ 5365323 h 5365323"/>
              <a:gd name="connsiteX4" fmla="*/ 0 w 6878143"/>
              <a:gd name="connsiteY4" fmla="*/ 5363210 h 5365323"/>
              <a:gd name="connsiteX0" fmla="*/ 0 w 6621871"/>
              <a:gd name="connsiteY0" fmla="*/ 5143500 h 5145613"/>
              <a:gd name="connsiteX1" fmla="*/ 2972155 w 6621871"/>
              <a:gd name="connsiteY1" fmla="*/ 0 h 5145613"/>
              <a:gd name="connsiteX2" fmla="*/ 6398083 w 6621871"/>
              <a:gd name="connsiteY2" fmla="*/ 313690 h 5145613"/>
              <a:gd name="connsiteX3" fmla="*/ 6621855 w 6621871"/>
              <a:gd name="connsiteY3" fmla="*/ 5145613 h 5145613"/>
              <a:gd name="connsiteX4" fmla="*/ 0 w 6621871"/>
              <a:gd name="connsiteY4" fmla="*/ 5143500 h 5145613"/>
              <a:gd name="connsiteX0" fmla="*/ 0 w 6622085"/>
              <a:gd name="connsiteY0" fmla="*/ 5143500 h 5145613"/>
              <a:gd name="connsiteX1" fmla="*/ 2972155 w 6622085"/>
              <a:gd name="connsiteY1" fmla="*/ 0 h 5145613"/>
              <a:gd name="connsiteX2" fmla="*/ 6611443 w 6622085"/>
              <a:gd name="connsiteY2" fmla="*/ 1270 h 5145613"/>
              <a:gd name="connsiteX3" fmla="*/ 6621855 w 6622085"/>
              <a:gd name="connsiteY3" fmla="*/ 5145613 h 5145613"/>
              <a:gd name="connsiteX4" fmla="*/ 0 w 6622085"/>
              <a:gd name="connsiteY4" fmla="*/ 5143500 h 5145613"/>
              <a:gd name="connsiteX0" fmla="*/ 0 w 6626683"/>
              <a:gd name="connsiteY0" fmla="*/ 5143500 h 5145613"/>
              <a:gd name="connsiteX1" fmla="*/ 2972155 w 6626683"/>
              <a:gd name="connsiteY1" fmla="*/ 0 h 5145613"/>
              <a:gd name="connsiteX2" fmla="*/ 6626683 w 6626683"/>
              <a:gd name="connsiteY2" fmla="*/ 1270 h 5145613"/>
              <a:gd name="connsiteX3" fmla="*/ 6621855 w 6626683"/>
              <a:gd name="connsiteY3" fmla="*/ 5145613 h 5145613"/>
              <a:gd name="connsiteX4" fmla="*/ 0 w 6626683"/>
              <a:gd name="connsiteY4" fmla="*/ 5143500 h 514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683" h="5145613">
                <a:moveTo>
                  <a:pt x="0" y="5143500"/>
                </a:moveTo>
                <a:lnTo>
                  <a:pt x="2972155" y="0"/>
                </a:lnTo>
                <a:lnTo>
                  <a:pt x="6626683" y="1270"/>
                </a:lnTo>
                <a:cubicBezTo>
                  <a:pt x="6624439" y="1717887"/>
                  <a:pt x="6624099" y="3428996"/>
                  <a:pt x="6621855" y="5145613"/>
                </a:cubicBezTo>
                <a:lnTo>
                  <a:pt x="0" y="5143500"/>
                </a:lnTo>
                <a:close/>
              </a:path>
            </a:pathLst>
          </a:custGeom>
          <a:gradFill flip="none" rotWithShape="1">
            <a:gsLst>
              <a:gs pos="43000">
                <a:schemeClr val="bg1"/>
              </a:gs>
              <a:gs pos="0">
                <a:schemeClr val="bg1"/>
              </a:gs>
              <a:gs pos="75000">
                <a:schemeClr val="bg1">
                  <a:alpha val="0"/>
                </a:schemeClr>
              </a:gs>
            </a:gsLst>
            <a:lin ang="81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2400"/>
          </a:p>
        </p:txBody>
      </p:sp>
    </p:spTree>
    <p:extLst>
      <p:ext uri="{BB962C8B-B14F-4D97-AF65-F5344CB8AC3E}">
        <p14:creationId xmlns:p14="http://schemas.microsoft.com/office/powerpoint/2010/main" val="388342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609585" rtl="0" eaLnBrk="1" fontAlgn="base" hangingPunct="1">
        <a:spcBef>
          <a:spcPct val="0"/>
        </a:spcBef>
        <a:spcAft>
          <a:spcPct val="0"/>
        </a:spcAft>
        <a:defRPr sz="4400" b="1" kern="1200">
          <a:solidFill>
            <a:schemeClr val="tx1"/>
          </a:solidFill>
          <a:latin typeface="Segoe UI Semibold" panose="020B0702040204020203" pitchFamily="34" charset="0"/>
          <a:ea typeface="Verdana"/>
          <a:cs typeface="Segoe UI Semibold" panose="020B0702040204020203" pitchFamily="34" charset="0"/>
        </a:defRPr>
      </a:lvl1pPr>
      <a:lvl2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2pPr>
      <a:lvl3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3pPr>
      <a:lvl4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4pPr>
      <a:lvl5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Clr>
          <a:srgbClr val="558ED5"/>
        </a:buClr>
        <a:buFont typeface="Arial" panose="020B0604020202020204" pitchFamily="34" charset="0"/>
        <a:buChar char="•"/>
        <a:defRPr sz="42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990575" indent="-380990" algn="l" defTabSz="609585" rtl="0" eaLnBrk="1" fontAlgn="base" hangingPunct="1">
        <a:spcBef>
          <a:spcPct val="20000"/>
        </a:spcBef>
        <a:spcAft>
          <a:spcPct val="0"/>
        </a:spcAft>
        <a:buClr>
          <a:srgbClr val="558ED5"/>
        </a:buClr>
        <a:buFont typeface="Arial" panose="020B0604020202020204" pitchFamily="34" charset="0"/>
        <a:buChar char="•"/>
        <a:defRPr sz="3733" kern="1200">
          <a:solidFill>
            <a:schemeClr val="tx2"/>
          </a:solidFill>
          <a:latin typeface="Segoe UI" panose="020B0502040204020203" pitchFamily="34" charset="0"/>
          <a:ea typeface="Segoe UI" panose="020B0502040204020203" pitchFamily="34" charset="0"/>
          <a:cs typeface="Segoe UI" panose="020B0502040204020203" pitchFamily="34" charset="0"/>
        </a:defRPr>
      </a:lvl2pPr>
      <a:lvl3pPr marL="1523962" indent="-304792" algn="l" defTabSz="609585" rtl="0" eaLnBrk="1" fontAlgn="base" hangingPunct="1">
        <a:spcBef>
          <a:spcPct val="20000"/>
        </a:spcBef>
        <a:spcAft>
          <a:spcPct val="0"/>
        </a:spcAft>
        <a:buClr>
          <a:srgbClr val="558ED5"/>
        </a:buClr>
        <a:buFont typeface="Arial" panose="020B0604020202020204" pitchFamily="34" charset="0"/>
        <a:buChar char="•"/>
        <a:defRPr sz="32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3pPr>
      <a:lvl4pPr marL="2133547" indent="-304792" algn="l" defTabSz="609585" rtl="0" eaLnBrk="1" fontAlgn="base" hangingPunct="1">
        <a:spcBef>
          <a:spcPct val="20000"/>
        </a:spcBef>
        <a:spcAft>
          <a:spcPct val="0"/>
        </a:spcAft>
        <a:buClr>
          <a:srgbClr val="558ED5"/>
        </a:buClr>
        <a:buFont typeface="Arial" panose="020B0604020202020204" pitchFamily="34" charset="0"/>
        <a:buChar char="•"/>
        <a:defRPr sz="26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4pPr>
      <a:lvl5pPr marL="2743131" indent="-304792" algn="l" defTabSz="609585" rtl="0" eaLnBrk="1" fontAlgn="base" hangingPunct="1">
        <a:spcBef>
          <a:spcPct val="20000"/>
        </a:spcBef>
        <a:spcAft>
          <a:spcPct val="0"/>
        </a:spcAft>
        <a:buClr>
          <a:srgbClr val="558ED5"/>
        </a:buClr>
        <a:buFont typeface="Arial" panose="020B0604020202020204" pitchFamily="34" charset="0"/>
        <a:buChar char="•"/>
        <a:defRPr sz="26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12192000" cy="6858000"/>
          </a:xfrm>
          <a:prstGeom prst="rect">
            <a:avLst/>
          </a:prstGeom>
          <a:solidFill>
            <a:srgbClr val="022446"/>
          </a:solidFill>
          <a:ln w="9525">
            <a:noFill/>
            <a:miter lim="800000"/>
            <a:headEnd/>
            <a:tailEnd/>
          </a:ln>
          <a:effectLst/>
        </p:spPr>
        <p:txBody>
          <a:bodyPr anchor="ctr"/>
          <a:lstStyle/>
          <a:p>
            <a:pPr algn="ctr">
              <a:defRPr/>
            </a:pPr>
            <a:endParaRPr lang="en-US" sz="2400">
              <a:solidFill>
                <a:schemeClr val="lt1"/>
              </a:solidFill>
              <a:latin typeface="+mj-lt"/>
              <a:ea typeface="+mn-ea"/>
            </a:endParaRPr>
          </a:p>
        </p:txBody>
      </p:sp>
      <p:sp>
        <p:nvSpPr>
          <p:cNvPr id="1027" name="Title Placeholder 1"/>
          <p:cNvSpPr>
            <a:spLocks noGrp="1"/>
          </p:cNvSpPr>
          <p:nvPr>
            <p:ph type="title"/>
          </p:nvPr>
        </p:nvSpPr>
        <p:spPr bwMode="auto">
          <a:xfrm>
            <a:off x="609600" y="243840"/>
            <a:ext cx="10972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1341120"/>
            <a:ext cx="109728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aphicFrame>
        <p:nvGraphicFramePr>
          <p:cNvPr id="13" name="Table 2">
            <a:extLst>
              <a:ext uri="{FF2B5EF4-FFF2-40B4-BE49-F238E27FC236}">
                <a16:creationId xmlns:a16="http://schemas.microsoft.com/office/drawing/2014/main" id="{511CD0CC-2787-4108-B6E7-2187656CEAF6}"/>
              </a:ext>
            </a:extLst>
          </p:cNvPr>
          <p:cNvGraphicFramePr>
            <a:graphicFrameLocks noGrp="1"/>
          </p:cNvGraphicFramePr>
          <p:nvPr userDrawn="1">
            <p:extLst>
              <p:ext uri="{D42A27DB-BD31-4B8C-83A1-F6EECF244321}">
                <p14:modId xmlns:p14="http://schemas.microsoft.com/office/powerpoint/2010/main" val="1344086112"/>
              </p:ext>
            </p:extLst>
          </p:nvPr>
        </p:nvGraphicFramePr>
        <p:xfrm>
          <a:off x="2682242" y="6387187"/>
          <a:ext cx="8900158" cy="211836"/>
        </p:xfrm>
        <a:graphic>
          <a:graphicData uri="http://schemas.openxmlformats.org/drawingml/2006/table">
            <a:tbl>
              <a:tblPr firstRow="1" bandRow="1">
                <a:tableStyleId>{2D5ABB26-0587-4C30-8999-92F81FD0307C}</a:tableStyleId>
              </a:tblPr>
              <a:tblGrid>
                <a:gridCol w="6712837">
                  <a:extLst>
                    <a:ext uri="{9D8B030D-6E8A-4147-A177-3AD203B41FA5}">
                      <a16:colId xmlns:a16="http://schemas.microsoft.com/office/drawing/2014/main" val="3618557964"/>
                    </a:ext>
                  </a:extLst>
                </a:gridCol>
                <a:gridCol w="1752080">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New Features of Oracle E-Business Suite Upgrade 12.2.10</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pic>
        <p:nvPicPr>
          <p:cNvPr id="9" name="Picture 8">
            <a:extLst>
              <a:ext uri="{FF2B5EF4-FFF2-40B4-BE49-F238E27FC236}">
                <a16:creationId xmlns:a16="http://schemas.microsoft.com/office/drawing/2014/main" id="{E17B7010-8209-4F04-BF38-8F4513DB7F1B}"/>
              </a:ext>
              <a:ext uri="{C183D7F6-B498-43B3-948B-1728B52AA6E4}">
                <adec:decorative xmlns:adec="http://schemas.microsoft.com/office/drawing/2017/decorative" val="1"/>
              </a:ext>
            </a:extLst>
          </p:cNvPr>
          <p:cNvPicPr>
            <a:picLocks noChangeAspect="1"/>
          </p:cNvPicPr>
          <p:nvPr userDrawn="1"/>
        </p:nvPicPr>
        <p:blipFill>
          <a:blip r:embed="rId19"/>
          <a:stretch>
            <a:fillRect/>
          </a:stretch>
        </p:blipFill>
        <p:spPr>
          <a:xfrm>
            <a:off x="609600" y="6341788"/>
            <a:ext cx="1581243" cy="297273"/>
          </a:xfrm>
          <a:prstGeom prst="rect">
            <a:avLst/>
          </a:prstGeom>
        </p:spPr>
      </p:pic>
      <p:sp>
        <p:nvSpPr>
          <p:cNvPr id="7" name="TextBox 6">
            <a:extLst>
              <a:ext uri="{FF2B5EF4-FFF2-40B4-BE49-F238E27FC236}">
                <a16:creationId xmlns:a16="http://schemas.microsoft.com/office/drawing/2014/main" id="{855AC99E-DCEE-4502-9687-06342456F3D1}"/>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Tree>
    <p:extLst>
      <p:ext uri="{BB962C8B-B14F-4D97-AF65-F5344CB8AC3E}">
        <p14:creationId xmlns:p14="http://schemas.microsoft.com/office/powerpoint/2010/main" val="2726596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33" r:id="rId16"/>
    <p:sldLayoutId id="2147483734" r:id="rId17"/>
  </p:sldLayoutIdLst>
  <p:hf hdr="0" ftr="0" dt="0"/>
  <p:txStyles>
    <p:titleStyle>
      <a:lvl1pPr algn="l" defTabSz="609585" rtl="0" eaLnBrk="1" fontAlgn="base" hangingPunct="1">
        <a:spcBef>
          <a:spcPct val="0"/>
        </a:spcBef>
        <a:spcAft>
          <a:spcPct val="0"/>
        </a:spcAft>
        <a:defRPr sz="3600" b="0" kern="1200">
          <a:solidFill>
            <a:schemeClr val="bg1"/>
          </a:solidFill>
          <a:latin typeface="Calibri Light" panose="020F0302020204030204" pitchFamily="34" charset="0"/>
          <a:ea typeface="Verdana"/>
          <a:cs typeface="Calibri Light" panose="020F0302020204030204" pitchFamily="34" charset="0"/>
        </a:defRPr>
      </a:lvl1pPr>
      <a:lvl2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2pPr>
      <a:lvl3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3pPr>
      <a:lvl4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4pPr>
      <a:lvl5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224361" indent="-224361" algn="l" defTabSz="609585" rtl="0" eaLnBrk="1" fontAlgn="base" hangingPunct="1">
        <a:lnSpc>
          <a:spcPct val="100000"/>
        </a:lnSpc>
        <a:spcBef>
          <a:spcPts val="1067"/>
        </a:spcBef>
        <a:spcAft>
          <a:spcPts val="0"/>
        </a:spcAft>
        <a:buClr>
          <a:srgbClr val="AFD14C"/>
        </a:buClr>
        <a:buFont typeface="Arial" panose="020B0604020202020204" pitchFamily="34" charset="0"/>
        <a:buChar char="•"/>
        <a:defRPr sz="2267"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2955" indent="-228594" algn="l" defTabSz="609585" rtl="0" eaLnBrk="1" fontAlgn="base" hangingPunct="1">
        <a:lnSpc>
          <a:spcPct val="100000"/>
        </a:lnSpc>
        <a:spcBef>
          <a:spcPts val="533"/>
        </a:spcBef>
        <a:spcAft>
          <a:spcPts val="0"/>
        </a:spcAft>
        <a:buClr>
          <a:schemeClr val="tx2">
            <a:lumMod val="40000"/>
            <a:lumOff val="60000"/>
          </a:schemeClr>
        </a:buClr>
        <a:buFont typeface="Arial" panose="020B0604020202020204" pitchFamily="34" charset="0"/>
        <a:buChar char="•"/>
        <a:defRPr sz="2000"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2pPr>
      <a:lvl3pPr marL="613818" indent="-156629" algn="l" defTabSz="609585" rtl="0" eaLnBrk="1" fontAlgn="base" hangingPunct="1">
        <a:lnSpc>
          <a:spcPct val="100000"/>
        </a:lnSpc>
        <a:spcBef>
          <a:spcPts val="533"/>
        </a:spcBef>
        <a:spcAft>
          <a:spcPts val="0"/>
        </a:spcAft>
        <a:buClr>
          <a:schemeClr val="tx2">
            <a:lumMod val="40000"/>
            <a:lumOff val="60000"/>
          </a:schemeClr>
        </a:buClr>
        <a:buFont typeface="Arial" panose="020B0604020202020204" pitchFamily="34" charset="0"/>
        <a:buChar char="•"/>
        <a:defRPr sz="1733"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3pPr>
      <a:lvl4pPr marL="757748" indent="-148163" algn="l" defTabSz="609585" rtl="0" eaLnBrk="1" fontAlgn="base" hangingPunct="1">
        <a:lnSpc>
          <a:spcPct val="100000"/>
        </a:lnSpc>
        <a:spcBef>
          <a:spcPts val="533"/>
        </a:spcBef>
        <a:spcAft>
          <a:spcPts val="0"/>
        </a:spcAft>
        <a:buClr>
          <a:schemeClr val="tx2">
            <a:lumMod val="40000"/>
            <a:lumOff val="60000"/>
          </a:schemeClr>
        </a:buClr>
        <a:buFont typeface="Arial" panose="020B0604020202020204" pitchFamily="34" charset="0"/>
        <a:buChar char="•"/>
        <a:defRPr sz="1467"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4pPr>
      <a:lvl5pPr marL="914377" indent="-152396" algn="l" defTabSz="609585" rtl="0" eaLnBrk="1" fontAlgn="base" hangingPunct="1">
        <a:lnSpc>
          <a:spcPct val="100000"/>
        </a:lnSpc>
        <a:spcBef>
          <a:spcPts val="533"/>
        </a:spcBef>
        <a:spcAft>
          <a:spcPts val="0"/>
        </a:spcAft>
        <a:buClr>
          <a:schemeClr val="tx2">
            <a:lumMod val="40000"/>
            <a:lumOff val="60000"/>
          </a:schemeClr>
        </a:buClr>
        <a:buFont typeface="Arial" panose="020B0604020202020204" pitchFamily="34" charset="0"/>
        <a:buChar char="•"/>
        <a:defRPr sz="1200"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8093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hdr="0" ftr="0" dt="0"/>
  <p:txStyles>
    <p:titleStyle>
      <a:lvl1pPr algn="l" defTabSz="609585" rtl="0" eaLnBrk="1" fontAlgn="base" hangingPunct="1">
        <a:spcBef>
          <a:spcPct val="0"/>
        </a:spcBef>
        <a:spcAft>
          <a:spcPct val="0"/>
        </a:spcAft>
        <a:defRPr sz="4400" b="1" kern="1200">
          <a:solidFill>
            <a:schemeClr val="tx1"/>
          </a:solidFill>
          <a:latin typeface="Segoe UI Semibold" panose="020B0702040204020203" pitchFamily="34" charset="0"/>
          <a:ea typeface="Verdana"/>
          <a:cs typeface="Segoe UI Semibold" panose="020B0702040204020203" pitchFamily="34" charset="0"/>
        </a:defRPr>
      </a:lvl1pPr>
      <a:lvl2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2pPr>
      <a:lvl3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3pPr>
      <a:lvl4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4pPr>
      <a:lvl5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Clr>
          <a:srgbClr val="558ED5"/>
        </a:buClr>
        <a:buFont typeface="Arial" panose="020B0604020202020204" pitchFamily="34" charset="0"/>
        <a:buChar char="•"/>
        <a:defRPr sz="42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990575" indent="-380990" algn="l" defTabSz="609585" rtl="0" eaLnBrk="1" fontAlgn="base" hangingPunct="1">
        <a:spcBef>
          <a:spcPct val="20000"/>
        </a:spcBef>
        <a:spcAft>
          <a:spcPct val="0"/>
        </a:spcAft>
        <a:buClr>
          <a:srgbClr val="558ED5"/>
        </a:buClr>
        <a:buFont typeface="Arial" panose="020B0604020202020204" pitchFamily="34" charset="0"/>
        <a:buChar char="•"/>
        <a:defRPr sz="3733" kern="1200">
          <a:solidFill>
            <a:schemeClr val="tx2"/>
          </a:solidFill>
          <a:latin typeface="Segoe UI" panose="020B0502040204020203" pitchFamily="34" charset="0"/>
          <a:ea typeface="Segoe UI" panose="020B0502040204020203" pitchFamily="34" charset="0"/>
          <a:cs typeface="Segoe UI" panose="020B0502040204020203" pitchFamily="34" charset="0"/>
        </a:defRPr>
      </a:lvl2pPr>
      <a:lvl3pPr marL="1523962" indent="-304792" algn="l" defTabSz="609585" rtl="0" eaLnBrk="1" fontAlgn="base" hangingPunct="1">
        <a:spcBef>
          <a:spcPct val="20000"/>
        </a:spcBef>
        <a:spcAft>
          <a:spcPct val="0"/>
        </a:spcAft>
        <a:buClr>
          <a:srgbClr val="558ED5"/>
        </a:buClr>
        <a:buFont typeface="Arial" panose="020B0604020202020204" pitchFamily="34" charset="0"/>
        <a:buChar char="•"/>
        <a:defRPr sz="32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3pPr>
      <a:lvl4pPr marL="2133547" indent="-304792" algn="l" defTabSz="609585" rtl="0" eaLnBrk="1" fontAlgn="base" hangingPunct="1">
        <a:spcBef>
          <a:spcPct val="20000"/>
        </a:spcBef>
        <a:spcAft>
          <a:spcPct val="0"/>
        </a:spcAft>
        <a:buClr>
          <a:srgbClr val="558ED5"/>
        </a:buClr>
        <a:buFont typeface="Arial" panose="020B0604020202020204" pitchFamily="34" charset="0"/>
        <a:buChar char="•"/>
        <a:defRPr sz="26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4pPr>
      <a:lvl5pPr marL="2743131" indent="-304792" algn="l" defTabSz="609585" rtl="0" eaLnBrk="1" fontAlgn="base" hangingPunct="1">
        <a:spcBef>
          <a:spcPct val="20000"/>
        </a:spcBef>
        <a:spcAft>
          <a:spcPct val="0"/>
        </a:spcAft>
        <a:buClr>
          <a:srgbClr val="558ED5"/>
        </a:buClr>
        <a:buFont typeface="Arial" panose="020B0604020202020204" pitchFamily="34" charset="0"/>
        <a:buChar char="•"/>
        <a:defRPr sz="2667" kern="1200">
          <a:solidFill>
            <a:schemeClr val="tx2"/>
          </a:solidFill>
          <a:latin typeface="Segoe UI" panose="020B0502040204020203" pitchFamily="34" charset="0"/>
          <a:ea typeface="Segoe UI" panose="020B0502040204020203" pitchFamily="34" charset="0"/>
          <a:cs typeface="Segoe UI" panose="020B05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43840"/>
            <a:ext cx="10972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1341120"/>
            <a:ext cx="109728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8" name="Picture 2" descr="C:\Users\njaime\Documents\Logo\New Syntax Logo\Syntax_new_logo_highres_RGB.png"/>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09600" y="6341041"/>
            <a:ext cx="1581243" cy="298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2">
            <a:extLst>
              <a:ext uri="{FF2B5EF4-FFF2-40B4-BE49-F238E27FC236}">
                <a16:creationId xmlns:a16="http://schemas.microsoft.com/office/drawing/2014/main" id="{F18A1DC5-76AC-444C-8F19-A258715774BD}"/>
              </a:ext>
            </a:extLst>
          </p:cNvPr>
          <p:cNvGraphicFramePr>
            <a:graphicFrameLocks noGrp="1"/>
          </p:cNvGraphicFramePr>
          <p:nvPr userDrawn="1">
            <p:extLst>
              <p:ext uri="{D42A27DB-BD31-4B8C-83A1-F6EECF244321}">
                <p14:modId xmlns:p14="http://schemas.microsoft.com/office/powerpoint/2010/main" val="1663612438"/>
              </p:ext>
            </p:extLst>
          </p:nvPr>
        </p:nvGraphicFramePr>
        <p:xfrm>
          <a:off x="2682240" y="6387187"/>
          <a:ext cx="8900159" cy="211836"/>
        </p:xfrm>
        <a:graphic>
          <a:graphicData uri="http://schemas.openxmlformats.org/drawingml/2006/table">
            <a:tbl>
              <a:tblPr firstRow="1" bandRow="1">
                <a:tableStyleId>{2D5ABB26-0587-4C30-8999-92F81FD0307C}</a:tableStyleId>
              </a:tblPr>
              <a:tblGrid>
                <a:gridCol w="6712837">
                  <a:extLst>
                    <a:ext uri="{9D8B030D-6E8A-4147-A177-3AD203B41FA5}">
                      <a16:colId xmlns:a16="http://schemas.microsoft.com/office/drawing/2014/main" val="3618557964"/>
                    </a:ext>
                  </a:extLst>
                </a:gridCol>
                <a:gridCol w="1752081">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New Features of Oracle E-Business Suite Upgrade 12.2.10</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7" name="TextBox 6">
            <a:extLst>
              <a:ext uri="{FF2B5EF4-FFF2-40B4-BE49-F238E27FC236}">
                <a16:creationId xmlns:a16="http://schemas.microsoft.com/office/drawing/2014/main" id="{311ED840-C28C-4497-89C6-5B12CE445758}"/>
              </a:ext>
            </a:extLst>
          </p:cNvPr>
          <p:cNvSpPr txBox="1"/>
          <p:nvPr userDrawn="1"/>
        </p:nvSpPr>
        <p:spPr>
          <a:xfrm>
            <a:off x="11260666" y="6342489"/>
            <a:ext cx="469900" cy="256545"/>
          </a:xfrm>
          <a:prstGeom prst="rect">
            <a:avLst/>
          </a:prstGeom>
          <a:noFill/>
        </p:spPr>
        <p:txBody>
          <a:bodyPr wrap="square" rtlCol="0">
            <a:spAutoFit/>
          </a:bodyPr>
          <a:lstStyle/>
          <a:p>
            <a:pPr algn="r"/>
            <a:fld id="{EEA50EEA-6A94-484E-98DE-0A56985D9382}" type="slidenum">
              <a:rPr lang="es-AR" sz="1067" b="1" smtClean="0">
                <a:solidFill>
                  <a:schemeClr val="accent1"/>
                </a:solidFill>
              </a:rPr>
              <a:pPr algn="r"/>
              <a:t>‹#›</a:t>
            </a:fld>
            <a:endParaRPr lang="es-AR" sz="1067" b="1" dirty="0">
              <a:solidFill>
                <a:schemeClr val="accent1"/>
              </a:solidFill>
            </a:endParaRPr>
          </a:p>
        </p:txBody>
      </p:sp>
    </p:spTree>
    <p:extLst>
      <p:ext uri="{BB962C8B-B14F-4D97-AF65-F5344CB8AC3E}">
        <p14:creationId xmlns:p14="http://schemas.microsoft.com/office/powerpoint/2010/main" val="34677241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62" r:id="rId24"/>
    <p:sldLayoutId id="2147483732" r:id="rId25"/>
  </p:sldLayoutIdLst>
  <p:hf hdr="0" ftr="0" dt="0"/>
  <p:txStyles>
    <p:titleStyle>
      <a:lvl1pPr algn="l" defTabSz="609585" rtl="0" eaLnBrk="1" fontAlgn="base" hangingPunct="1">
        <a:spcBef>
          <a:spcPct val="0"/>
        </a:spcBef>
        <a:spcAft>
          <a:spcPct val="0"/>
        </a:spcAft>
        <a:defRPr sz="3600" b="0" kern="1200">
          <a:solidFill>
            <a:srgbClr val="00447C"/>
          </a:solidFill>
          <a:latin typeface="Calibri Light" panose="020F0302020204030204" pitchFamily="34" charset="0"/>
          <a:ea typeface="Verdana"/>
          <a:cs typeface="Calibri Light" panose="020F0302020204030204" pitchFamily="34" charset="0"/>
        </a:defRPr>
      </a:lvl1pPr>
      <a:lvl2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2pPr>
      <a:lvl3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3pPr>
      <a:lvl4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4pPr>
      <a:lvl5pPr algn="ctr" defTabSz="609585" rtl="0" eaLnBrk="1" fontAlgn="base" hangingPunct="1">
        <a:spcBef>
          <a:spcPct val="0"/>
        </a:spcBef>
        <a:spcAft>
          <a:spcPct val="0"/>
        </a:spcAft>
        <a:defRPr sz="4800" b="1">
          <a:solidFill>
            <a:schemeClr val="tx1"/>
          </a:solidFill>
          <a:latin typeface="Gill Sans MT" charset="0"/>
          <a:ea typeface="Verdana" charset="0"/>
          <a:cs typeface="Verdana"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232828" indent="-232828" algn="l" defTabSz="609585" rtl="0" eaLnBrk="1" fontAlgn="base" hangingPunct="1">
        <a:lnSpc>
          <a:spcPct val="100000"/>
        </a:lnSpc>
        <a:spcBef>
          <a:spcPts val="1067"/>
        </a:spcBef>
        <a:spcAft>
          <a:spcPts val="0"/>
        </a:spcAft>
        <a:buClr>
          <a:schemeClr val="tx2"/>
        </a:buClr>
        <a:buFont typeface="Arial" panose="020B0604020202020204" pitchFamily="34" charset="0"/>
        <a:buChar char="•"/>
        <a:defRPr sz="2267"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452955" indent="-228594" algn="l" defTabSz="609585" rtl="0" eaLnBrk="1" fontAlgn="base" hangingPunct="1">
        <a:lnSpc>
          <a:spcPct val="100000"/>
        </a:lnSpc>
        <a:spcBef>
          <a:spcPts val="533"/>
        </a:spcBef>
        <a:spcAft>
          <a:spcPts val="0"/>
        </a:spcAft>
        <a:buClr>
          <a:schemeClr val="accent1"/>
        </a:buClr>
        <a:buFont typeface="Arial" panose="020B0604020202020204" pitchFamily="34" charset="0"/>
        <a:buChar char="•"/>
        <a:defRPr sz="20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609585" indent="-152396"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733"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761981" indent="-152396"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467"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914377" indent="-152396" algn="l" defTabSz="609585" rtl="0" eaLnBrk="1" fontAlgn="base" hangingPunct="1">
        <a:lnSpc>
          <a:spcPct val="100000"/>
        </a:lnSpc>
        <a:spcBef>
          <a:spcPts val="533"/>
        </a:spcBef>
        <a:spcAft>
          <a:spcPts val="0"/>
        </a:spcAft>
        <a:buClr>
          <a:schemeClr val="accent1">
            <a:lumMod val="60000"/>
            <a:lumOff val="40000"/>
          </a:schemeClr>
        </a:buClr>
        <a:buFont typeface="Arial" panose="020B0604020202020204" pitchFamily="34" charset="0"/>
        <a:buChar char="•"/>
        <a:defRPr sz="12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hyperlink" Target="https://docs.oracle.com/cd/E26401_01/doc.122/f35809/T679330T679339.htm" TargetMode="External"/><Relationship Id="rId2" Type="http://schemas.openxmlformats.org/officeDocument/2006/relationships/hyperlink" Target="https://docs.oracle.com/cd/E18727_01/doc.121/e64384/T656045T656049.htm" TargetMode="External"/><Relationship Id="rId1" Type="http://schemas.openxmlformats.org/officeDocument/2006/relationships/slideLayout" Target="../slideLayouts/slideLayout3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hyperlink" Target="https://blogs.oracle.com/ebsandoraclecloud/try-our-new-ebs-cloud-manager-virtual-hands-on-lab"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3" Type="http://schemas.openxmlformats.org/officeDocument/2006/relationships/image" Target="../media/image16.png"/><Relationship Id="rId7" Type="http://schemas.openxmlformats.org/officeDocument/2006/relationships/image" Target="file://localhost/Users/ericberman/Desktop/Screen%20Shot%202015-04-20%20at%203.30.07%20PM.png" TargetMode="External"/><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30.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pn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mous.us/" TargetMode="External"/><Relationship Id="rId5" Type="http://schemas.openxmlformats.org/officeDocument/2006/relationships/hyperlink" Target="https://ascendusersconference.com/" TargetMode="Externa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hyperlink" Target="http://www.mous.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49.jpeg"/><Relationship Id="rId3" Type="http://schemas.openxmlformats.org/officeDocument/2006/relationships/image" Target="../media/image35.png"/><Relationship Id="rId21" Type="http://schemas.openxmlformats.org/officeDocument/2006/relationships/image" Target="../media/image52.pn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8.png"/><Relationship Id="rId2" Type="http://schemas.openxmlformats.org/officeDocument/2006/relationships/notesSlide" Target="../notesSlides/notesSlide5.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34.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6.png"/><Relationship Id="rId23" Type="http://schemas.openxmlformats.org/officeDocument/2006/relationships/image" Target="../media/image54.jpe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2.png"/><Relationship Id="rId22"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6"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8A3C5A0-3734-4F89-A196-22079DE0063F}"/>
              </a:ext>
            </a:extLst>
          </p:cNvPr>
          <p:cNvSpPr/>
          <p:nvPr/>
        </p:nvSpPr>
        <p:spPr>
          <a:xfrm>
            <a:off x="0" y="10"/>
            <a:ext cx="12192000" cy="68579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5274E805-5A5F-4625-9F3D-53E7EF5A560F}"/>
              </a:ext>
            </a:extLst>
          </p:cNvPr>
          <p:cNvPicPr>
            <a:picLocks noChangeAspect="1"/>
          </p:cNvPicPr>
          <p:nvPr/>
        </p:nvPicPr>
        <p:blipFill>
          <a:blip r:embed="rId4"/>
          <a:stretch>
            <a:fillRect/>
          </a:stretch>
        </p:blipFill>
        <p:spPr>
          <a:xfrm>
            <a:off x="482600" y="883903"/>
            <a:ext cx="3667255" cy="1149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itle 1">
            <a:extLst>
              <a:ext uri="{FF2B5EF4-FFF2-40B4-BE49-F238E27FC236}">
                <a16:creationId xmlns:a16="http://schemas.microsoft.com/office/drawing/2014/main" id="{13EDA90C-2F19-41DF-8DCF-AADC43B5666B}"/>
              </a:ext>
            </a:extLst>
          </p:cNvPr>
          <p:cNvSpPr txBox="1">
            <a:spLocks/>
          </p:cNvSpPr>
          <p:nvPr/>
        </p:nvSpPr>
        <p:spPr>
          <a:xfrm>
            <a:off x="482600" y="2429932"/>
            <a:ext cx="11224602" cy="2434169"/>
          </a:xfrm>
          <a:prstGeom prst="rect">
            <a:avLst/>
          </a:prstGeom>
          <a:noFill/>
          <a:effectLst/>
        </p:spPr>
        <p:txBody>
          <a:bodyPr vert="horz" lIns="0" tIns="0" rIns="0" bIns="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en-US" sz="3500" b="1" dirty="0">
                <a:solidFill>
                  <a:schemeClr val="bg1"/>
                </a:solidFill>
              </a:rPr>
              <a:t>NEW FEATURES OF ORACLE E-BUSINESS SUITE UPGRADE 12.2.10 </a:t>
            </a:r>
          </a:p>
          <a:p>
            <a:pPr>
              <a:tabLst>
                <a:tab pos="2343150" algn="l"/>
              </a:tabLst>
            </a:pPr>
            <a:r>
              <a:rPr lang="en-US" sz="1800" cap="none" dirty="0">
                <a:solidFill>
                  <a:schemeClr val="bg1"/>
                </a:solidFill>
              </a:rPr>
              <a:t>Presenter Name</a:t>
            </a:r>
            <a:r>
              <a:rPr lang="en-US" sz="1800" dirty="0">
                <a:solidFill>
                  <a:schemeClr val="bg1"/>
                </a:solidFill>
              </a:rPr>
              <a:t>: </a:t>
            </a:r>
            <a:r>
              <a:rPr lang="en-US" sz="1800" b="1" dirty="0">
                <a:solidFill>
                  <a:schemeClr val="bg1"/>
                </a:solidFill>
              </a:rPr>
              <a:t>	John J Gomez</a:t>
            </a:r>
          </a:p>
          <a:p>
            <a:pPr>
              <a:tabLst>
                <a:tab pos="2343150" algn="l"/>
              </a:tabLst>
            </a:pPr>
            <a:r>
              <a:rPr lang="en-US" sz="1800" cap="none" dirty="0">
                <a:solidFill>
                  <a:schemeClr val="bg1"/>
                </a:solidFill>
              </a:rPr>
              <a:t>Presenter Title</a:t>
            </a:r>
            <a:r>
              <a:rPr lang="en-US" sz="1800" dirty="0">
                <a:solidFill>
                  <a:schemeClr val="bg1"/>
                </a:solidFill>
              </a:rPr>
              <a:t>: </a:t>
            </a:r>
            <a:r>
              <a:rPr lang="en-US" sz="1800" b="1" dirty="0">
                <a:solidFill>
                  <a:schemeClr val="bg1"/>
                </a:solidFill>
              </a:rPr>
              <a:t>	Consultant</a:t>
            </a:r>
          </a:p>
          <a:p>
            <a:pPr>
              <a:tabLst>
                <a:tab pos="2343150" algn="l"/>
              </a:tabLst>
            </a:pPr>
            <a:r>
              <a:rPr lang="en-US" sz="1800" cap="none" dirty="0">
                <a:solidFill>
                  <a:schemeClr val="bg1"/>
                </a:solidFill>
              </a:rPr>
              <a:t>Company</a:t>
            </a:r>
            <a:r>
              <a:rPr lang="en-US" sz="1800" dirty="0">
                <a:solidFill>
                  <a:schemeClr val="bg1"/>
                </a:solidFill>
              </a:rPr>
              <a:t>: </a:t>
            </a:r>
            <a:r>
              <a:rPr lang="en-US" sz="1800" b="1">
                <a:solidFill>
                  <a:schemeClr val="bg1"/>
                </a:solidFill>
              </a:rPr>
              <a:t>	Syntax</a:t>
            </a:r>
            <a:endParaRPr lang="en-US" sz="1800" b="1" dirty="0">
              <a:solidFill>
                <a:schemeClr val="bg1"/>
              </a:solidFill>
            </a:endParaRPr>
          </a:p>
        </p:txBody>
      </p:sp>
      <p:sp>
        <p:nvSpPr>
          <p:cNvPr id="21" name="Rectangle 20">
            <a:extLst>
              <a:ext uri="{FF2B5EF4-FFF2-40B4-BE49-F238E27FC236}">
                <a16:creationId xmlns:a16="http://schemas.microsoft.com/office/drawing/2014/main" id="{5D39B525-1FAC-4C5B-B679-14C6991F49C9}"/>
              </a:ext>
            </a:extLst>
          </p:cNvPr>
          <p:cNvSpPr/>
          <p:nvPr/>
        </p:nvSpPr>
        <p:spPr>
          <a:xfrm>
            <a:off x="446533" y="5168168"/>
            <a:ext cx="11262867" cy="1261514"/>
          </a:xfrm>
          <a:prstGeom prst="rect">
            <a:avLst/>
          </a:prstGeom>
          <a:solidFill>
            <a:srgbClr val="101F3C"/>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70212" y="5168168"/>
            <a:ext cx="7866122" cy="718786"/>
          </a:xfrm>
        </p:spPr>
        <p:txBody>
          <a:bodyPr>
            <a:noAutofit/>
          </a:bodyPr>
          <a:lstStyle/>
          <a:p>
            <a:r>
              <a:rPr lang="en-US" sz="2800" dirty="0">
                <a:solidFill>
                  <a:schemeClr val="bg1"/>
                </a:solidFill>
              </a:rPr>
              <a:t>MICHIGAN ORACLE USERS SUMMIT 2021</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813186"/>
            <a:ext cx="7866120" cy="573260"/>
          </a:xfrm>
        </p:spPr>
        <p:txBody>
          <a:bodyPr>
            <a:normAutofit/>
          </a:bodyPr>
          <a:lstStyle/>
          <a:p>
            <a:pPr>
              <a:spcBef>
                <a:spcPts val="0"/>
              </a:spcBef>
              <a:spcAft>
                <a:spcPts val="0"/>
              </a:spcAft>
            </a:pPr>
            <a:r>
              <a:rPr lang="en-US" sz="1400" cap="none" dirty="0">
                <a:solidFill>
                  <a:srgbClr val="7CEBFF"/>
                </a:solidFill>
              </a:rPr>
              <a:t>Monday October </a:t>
            </a:r>
            <a:r>
              <a:rPr lang="en-US" sz="1400" dirty="0">
                <a:solidFill>
                  <a:srgbClr val="7CEBFF"/>
                </a:solidFill>
              </a:rPr>
              <a:t>25 – </a:t>
            </a:r>
            <a:r>
              <a:rPr lang="en-US" sz="1400" cap="none" dirty="0">
                <a:solidFill>
                  <a:srgbClr val="7CEBFF"/>
                </a:solidFill>
              </a:rPr>
              <a:t>Thursday October </a:t>
            </a:r>
            <a:r>
              <a:rPr lang="en-US" sz="1400" dirty="0">
                <a:solidFill>
                  <a:srgbClr val="7CEBFF"/>
                </a:solidFill>
              </a:rPr>
              <a:t>28, 2021</a:t>
            </a:r>
          </a:p>
          <a:p>
            <a:pPr>
              <a:spcBef>
                <a:spcPts val="0"/>
              </a:spcBef>
              <a:spcAft>
                <a:spcPts val="0"/>
              </a:spcAft>
            </a:pPr>
            <a:r>
              <a:rPr lang="en-US" sz="1400" dirty="0">
                <a:solidFill>
                  <a:srgbClr val="7CEBFF"/>
                </a:solidFill>
              </a:rPr>
              <a:t>Virtual event</a:t>
            </a:r>
          </a:p>
          <a:p>
            <a:pPr>
              <a:spcBef>
                <a:spcPts val="0"/>
              </a:spcBef>
              <a:spcAft>
                <a:spcPts val="0"/>
              </a:spcAft>
            </a:pPr>
            <a:endParaRPr lang="en-US" sz="1400" dirty="0">
              <a:solidFill>
                <a:srgbClr val="7CEBFF"/>
              </a:solidFill>
            </a:endParaRPr>
          </a:p>
        </p:txBody>
      </p:sp>
      <p:pic>
        <p:nvPicPr>
          <p:cNvPr id="5" name="Picture 4">
            <a:extLst>
              <a:ext uri="{FF2B5EF4-FFF2-40B4-BE49-F238E27FC236}">
                <a16:creationId xmlns:a16="http://schemas.microsoft.com/office/drawing/2014/main" id="{67053B0C-2BF4-49C4-93B4-3786BB427FBB}"/>
              </a:ext>
            </a:extLst>
          </p:cNvPr>
          <p:cNvPicPr>
            <a:picLocks noChangeAspect="1"/>
          </p:cNvPicPr>
          <p:nvPr/>
        </p:nvPicPr>
        <p:blipFill>
          <a:blip r:embed="rId5"/>
          <a:stretch>
            <a:fillRect/>
          </a:stretch>
        </p:blipFill>
        <p:spPr>
          <a:xfrm>
            <a:off x="8694830" y="5379762"/>
            <a:ext cx="2745093" cy="837804"/>
          </a:xfrm>
          <a:prstGeom prst="rect">
            <a:avLst/>
          </a:prstGeom>
          <a:ln>
            <a:noFill/>
          </a:ln>
          <a:effectLst/>
        </p:spPr>
      </p:pic>
      <p:sp>
        <p:nvSpPr>
          <p:cNvPr id="23" name="Rectangle 22">
            <a:extLst>
              <a:ext uri="{FF2B5EF4-FFF2-40B4-BE49-F238E27FC236}">
                <a16:creationId xmlns:a16="http://schemas.microsoft.com/office/drawing/2014/main" id="{89491A01-CDE4-45C6-A8FB-AD1FAAE39F56}"/>
              </a:ext>
            </a:extLst>
          </p:cNvPr>
          <p:cNvSpPr/>
          <p:nvPr/>
        </p:nvSpPr>
        <p:spPr>
          <a:xfrm>
            <a:off x="446535" y="457200"/>
            <a:ext cx="3703320" cy="94997"/>
          </a:xfrm>
          <a:prstGeom prst="rect">
            <a:avLst/>
          </a:prstGeom>
          <a:solidFill>
            <a:srgbClr val="101F3C"/>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2D458A9-2F7D-44B7-BBD5-4DBAFF26AAE4}"/>
              </a:ext>
            </a:extLst>
          </p:cNvPr>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AE88049-D60D-42E8-B831-D19E7C91CCA8}"/>
              </a:ext>
            </a:extLst>
          </p:cNvPr>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Release 12.2.10</a:t>
            </a:r>
          </a:p>
        </p:txBody>
      </p:sp>
      <p:sp>
        <p:nvSpPr>
          <p:cNvPr id="11" name="Content Placeholder 10"/>
          <p:cNvSpPr>
            <a:spLocks noGrp="1"/>
          </p:cNvSpPr>
          <p:nvPr>
            <p:ph type="body" sz="quarter" idx="10"/>
          </p:nvPr>
        </p:nvSpPr>
        <p:spPr/>
        <p:txBody>
          <a:bodyPr/>
          <a:lstStyle/>
          <a:p>
            <a:pPr marL="0" indent="0">
              <a:buNone/>
            </a:pPr>
            <a:r>
              <a:rPr lang="en-US" dirty="0"/>
              <a:t>There are three different paths to follow when upgrading your environment to 12.2.10: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Please reference </a:t>
            </a:r>
            <a:r>
              <a:rPr lang="en-US" dirty="0" err="1"/>
              <a:t>DocID</a:t>
            </a:r>
            <a:r>
              <a:rPr lang="en-US" dirty="0"/>
              <a:t>: 2666934.1 for more information.</a:t>
            </a:r>
          </a:p>
        </p:txBody>
      </p:sp>
      <p:sp>
        <p:nvSpPr>
          <p:cNvPr id="8" name="Content Placeholder 10">
            <a:extLst>
              <a:ext uri="{FF2B5EF4-FFF2-40B4-BE49-F238E27FC236}">
                <a16:creationId xmlns:a16="http://schemas.microsoft.com/office/drawing/2014/main" id="{B3AC9645-4A0D-479F-AA98-261619F37814}"/>
              </a:ext>
            </a:extLst>
          </p:cNvPr>
          <p:cNvSpPr txBox="1">
            <a:spLocks/>
          </p:cNvSpPr>
          <p:nvPr/>
        </p:nvSpPr>
        <p:spPr bwMode="auto">
          <a:xfrm>
            <a:off x="609599" y="2310870"/>
            <a:ext cx="3108960" cy="2506182"/>
          </a:xfrm>
          <a:prstGeom prst="rect">
            <a:avLst/>
          </a:prstGeom>
          <a:solidFill>
            <a:schemeClr val="accent6"/>
          </a:solidFill>
          <a:ln>
            <a:noFill/>
          </a:ln>
        </p:spPr>
        <p:txBody>
          <a:bodyPr vert="horz" wrap="square" lIns="274320" tIns="182880" rIns="274320" bIns="182880" numCol="1" anchor="t" anchorCtr="0" compatLnSpc="1">
            <a:prstTxWarp prst="textNoShape">
              <a:avLst/>
            </a:prstTxWarp>
            <a:noAutofit/>
          </a:bodyPr>
          <a:lstStyle>
            <a:lvl1pPr marL="174625" indent="-174625" algn="l" defTabSz="457200" rtl="0" eaLnBrk="1" fontAlgn="base" hangingPunct="1">
              <a:lnSpc>
                <a:spcPct val="100000"/>
              </a:lnSpc>
              <a:spcBef>
                <a:spcPts val="800"/>
              </a:spcBef>
              <a:spcAft>
                <a:spcPts val="0"/>
              </a:spcAft>
              <a:buClr>
                <a:schemeClr val="tx2"/>
              </a:buClr>
              <a:buFont typeface="Arial" panose="020B0604020202020204" pitchFamily="34" charset="0"/>
              <a:buChar char="•"/>
              <a:defRPr sz="17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171450" algn="l" defTabSz="457200" rtl="0" eaLnBrk="1" fontAlgn="base" hangingPunct="1">
              <a:lnSpc>
                <a:spcPct val="100000"/>
              </a:lnSpc>
              <a:spcBef>
                <a:spcPts val="400"/>
              </a:spcBef>
              <a:spcAft>
                <a:spcPts val="0"/>
              </a:spcAft>
              <a:buClr>
                <a:srgbClr val="3C8CC6"/>
              </a:buClr>
              <a:buFont typeface="Arial" panose="020B0604020202020204" pitchFamily="34" charset="0"/>
              <a:buChar char="•"/>
              <a:defRPr sz="15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4572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3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5715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11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6858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9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067"/>
              </a:spcBef>
              <a:buClr>
                <a:srgbClr val="00457C"/>
              </a:buClr>
              <a:buNone/>
            </a:pPr>
            <a:r>
              <a:rPr lang="en-US" sz="2500" dirty="0">
                <a:solidFill>
                  <a:schemeClr val="bg2"/>
                </a:solidFill>
                <a:latin typeface="Calibri"/>
              </a:rPr>
              <a:t>Path A </a:t>
            </a:r>
          </a:p>
          <a:p>
            <a:pPr marL="0" indent="0" defTabSz="609585">
              <a:spcBef>
                <a:spcPts val="1600"/>
              </a:spcBef>
              <a:buClr>
                <a:srgbClr val="00457C"/>
              </a:buClr>
              <a:buNone/>
            </a:pPr>
            <a:r>
              <a:rPr lang="en-US" sz="1867" dirty="0">
                <a:solidFill>
                  <a:schemeClr val="bg2"/>
                </a:solidFill>
              </a:rPr>
              <a:t>For users that are upgrading from the following releases: 11i, 12.0 or 12.1</a:t>
            </a:r>
          </a:p>
        </p:txBody>
      </p:sp>
      <p:sp>
        <p:nvSpPr>
          <p:cNvPr id="9" name="Content Placeholder 10">
            <a:extLst>
              <a:ext uri="{FF2B5EF4-FFF2-40B4-BE49-F238E27FC236}">
                <a16:creationId xmlns:a16="http://schemas.microsoft.com/office/drawing/2014/main" id="{DC445723-2FD6-4413-886E-9C2E881CAF97}"/>
              </a:ext>
            </a:extLst>
          </p:cNvPr>
          <p:cNvSpPr txBox="1">
            <a:spLocks/>
          </p:cNvSpPr>
          <p:nvPr/>
        </p:nvSpPr>
        <p:spPr bwMode="auto">
          <a:xfrm>
            <a:off x="3894454" y="2310870"/>
            <a:ext cx="3108960" cy="2506182"/>
          </a:xfrm>
          <a:prstGeom prst="rect">
            <a:avLst/>
          </a:prstGeom>
          <a:solidFill>
            <a:schemeClr val="accent6"/>
          </a:solidFill>
          <a:ln>
            <a:noFill/>
          </a:ln>
        </p:spPr>
        <p:txBody>
          <a:bodyPr vert="horz" wrap="square" lIns="274320" tIns="182880" rIns="274320" bIns="182880" numCol="1" anchor="t" anchorCtr="0" compatLnSpc="1">
            <a:prstTxWarp prst="textNoShape">
              <a:avLst/>
            </a:prstTxWarp>
            <a:noAutofit/>
          </a:bodyPr>
          <a:lstStyle>
            <a:lvl1pPr marL="174625" indent="-174625" algn="l" defTabSz="457200" rtl="0" eaLnBrk="1" fontAlgn="base" hangingPunct="1">
              <a:lnSpc>
                <a:spcPct val="100000"/>
              </a:lnSpc>
              <a:spcBef>
                <a:spcPts val="800"/>
              </a:spcBef>
              <a:spcAft>
                <a:spcPts val="0"/>
              </a:spcAft>
              <a:buClr>
                <a:schemeClr val="tx2"/>
              </a:buClr>
              <a:buFont typeface="Arial" panose="020B0604020202020204" pitchFamily="34" charset="0"/>
              <a:buChar char="•"/>
              <a:defRPr sz="17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171450" algn="l" defTabSz="457200" rtl="0" eaLnBrk="1" fontAlgn="base" hangingPunct="1">
              <a:lnSpc>
                <a:spcPct val="100000"/>
              </a:lnSpc>
              <a:spcBef>
                <a:spcPts val="400"/>
              </a:spcBef>
              <a:spcAft>
                <a:spcPts val="0"/>
              </a:spcAft>
              <a:buClr>
                <a:srgbClr val="3C8CC6"/>
              </a:buClr>
              <a:buFont typeface="Arial" panose="020B0604020202020204" pitchFamily="34" charset="0"/>
              <a:buChar char="•"/>
              <a:defRPr sz="15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4572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3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5715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11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6858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9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067"/>
              </a:spcBef>
              <a:buClr>
                <a:srgbClr val="00457C"/>
              </a:buClr>
              <a:buNone/>
            </a:pPr>
            <a:r>
              <a:rPr lang="en-US" sz="2500" dirty="0">
                <a:solidFill>
                  <a:schemeClr val="bg2"/>
                </a:solidFill>
                <a:latin typeface="Calibri"/>
              </a:rPr>
              <a:t>Path B</a:t>
            </a:r>
          </a:p>
          <a:p>
            <a:pPr marL="0" indent="0" defTabSz="609585">
              <a:spcBef>
                <a:spcPts val="1600"/>
              </a:spcBef>
              <a:buClr>
                <a:srgbClr val="00457C"/>
              </a:buClr>
              <a:buNone/>
            </a:pPr>
            <a:r>
              <a:rPr lang="en-US" sz="1867" dirty="0">
                <a:solidFill>
                  <a:schemeClr val="bg2"/>
                </a:solidFill>
              </a:rPr>
              <a:t>For users that are upgrading from the following releases: 12.2.x</a:t>
            </a:r>
          </a:p>
        </p:txBody>
      </p:sp>
      <p:sp>
        <p:nvSpPr>
          <p:cNvPr id="12" name="Content Placeholder 10">
            <a:extLst>
              <a:ext uri="{FF2B5EF4-FFF2-40B4-BE49-F238E27FC236}">
                <a16:creationId xmlns:a16="http://schemas.microsoft.com/office/drawing/2014/main" id="{5A122B61-4DAD-492C-8936-362E4891ED60}"/>
              </a:ext>
            </a:extLst>
          </p:cNvPr>
          <p:cNvSpPr txBox="1">
            <a:spLocks/>
          </p:cNvSpPr>
          <p:nvPr/>
        </p:nvSpPr>
        <p:spPr bwMode="auto">
          <a:xfrm>
            <a:off x="7179309" y="2310870"/>
            <a:ext cx="3108960" cy="2506182"/>
          </a:xfrm>
          <a:prstGeom prst="rect">
            <a:avLst/>
          </a:prstGeom>
          <a:solidFill>
            <a:schemeClr val="accent6"/>
          </a:solidFill>
          <a:ln>
            <a:noFill/>
          </a:ln>
        </p:spPr>
        <p:txBody>
          <a:bodyPr vert="horz" wrap="square" lIns="274320" tIns="182880" rIns="274320" bIns="182880" numCol="1" anchor="t" anchorCtr="0" compatLnSpc="1">
            <a:prstTxWarp prst="textNoShape">
              <a:avLst/>
            </a:prstTxWarp>
            <a:noAutofit/>
          </a:bodyPr>
          <a:lstStyle>
            <a:lvl1pPr marL="174625" indent="-174625" algn="l" defTabSz="457200" rtl="0" eaLnBrk="1" fontAlgn="base" hangingPunct="1">
              <a:lnSpc>
                <a:spcPct val="100000"/>
              </a:lnSpc>
              <a:spcBef>
                <a:spcPts val="800"/>
              </a:spcBef>
              <a:spcAft>
                <a:spcPts val="0"/>
              </a:spcAft>
              <a:buClr>
                <a:schemeClr val="tx2"/>
              </a:buClr>
              <a:buFont typeface="Arial" panose="020B0604020202020204" pitchFamily="34" charset="0"/>
              <a:buChar char="•"/>
              <a:defRPr sz="17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171450" algn="l" defTabSz="457200" rtl="0" eaLnBrk="1" fontAlgn="base" hangingPunct="1">
              <a:lnSpc>
                <a:spcPct val="100000"/>
              </a:lnSpc>
              <a:spcBef>
                <a:spcPts val="400"/>
              </a:spcBef>
              <a:spcAft>
                <a:spcPts val="0"/>
              </a:spcAft>
              <a:buClr>
                <a:srgbClr val="3C8CC6"/>
              </a:buClr>
              <a:buFont typeface="Arial" panose="020B0604020202020204" pitchFamily="34" charset="0"/>
              <a:buChar char="•"/>
              <a:defRPr sz="15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4572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3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5715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11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6858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9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067"/>
              </a:spcBef>
              <a:buClr>
                <a:srgbClr val="00457C"/>
              </a:buClr>
              <a:buNone/>
            </a:pPr>
            <a:r>
              <a:rPr lang="en-US" sz="2500" dirty="0">
                <a:solidFill>
                  <a:schemeClr val="bg2"/>
                </a:solidFill>
                <a:latin typeface="Calibri"/>
              </a:rPr>
              <a:t>Path C </a:t>
            </a:r>
          </a:p>
          <a:p>
            <a:pPr marL="0" indent="0" defTabSz="609585">
              <a:spcBef>
                <a:spcPts val="1600"/>
              </a:spcBef>
              <a:buClr>
                <a:srgbClr val="00457C"/>
              </a:buClr>
              <a:buNone/>
            </a:pPr>
            <a:r>
              <a:rPr lang="en-US" sz="1867" dirty="0">
                <a:solidFill>
                  <a:schemeClr val="bg2"/>
                </a:solidFill>
              </a:rPr>
              <a:t>For users that are implementing a net new environment or reimplementing their current environment</a:t>
            </a:r>
          </a:p>
        </p:txBody>
      </p:sp>
      <p:cxnSp>
        <p:nvCxnSpPr>
          <p:cNvPr id="13" name="Straight Connector 12">
            <a:extLst>
              <a:ext uri="{FF2B5EF4-FFF2-40B4-BE49-F238E27FC236}">
                <a16:creationId xmlns:a16="http://schemas.microsoft.com/office/drawing/2014/main" id="{4C60829F-3C3A-4FE4-811E-71A3EDCEFC6E}"/>
              </a:ext>
            </a:extLst>
          </p:cNvPr>
          <p:cNvCxnSpPr>
            <a:cxnSpLocks/>
          </p:cNvCxnSpPr>
          <p:nvPr/>
        </p:nvCxnSpPr>
        <p:spPr>
          <a:xfrm>
            <a:off x="901830" y="2972006"/>
            <a:ext cx="25603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D6402B-ACCE-4405-B2FE-33A6287EB711}"/>
              </a:ext>
            </a:extLst>
          </p:cNvPr>
          <p:cNvCxnSpPr>
            <a:cxnSpLocks/>
          </p:cNvCxnSpPr>
          <p:nvPr/>
        </p:nvCxnSpPr>
        <p:spPr>
          <a:xfrm>
            <a:off x="4192306" y="2972006"/>
            <a:ext cx="25603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1D461A-F252-4D97-9EAD-4336EB798173}"/>
              </a:ext>
            </a:extLst>
          </p:cNvPr>
          <p:cNvCxnSpPr>
            <a:cxnSpLocks/>
          </p:cNvCxnSpPr>
          <p:nvPr/>
        </p:nvCxnSpPr>
        <p:spPr>
          <a:xfrm>
            <a:off x="7455503" y="2972006"/>
            <a:ext cx="25603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2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5AAAA-A9DC-48D7-9F47-CE0C7A2801F0}"/>
              </a:ext>
            </a:extLst>
          </p:cNvPr>
          <p:cNvSpPr>
            <a:spLocks noGrp="1"/>
          </p:cNvSpPr>
          <p:nvPr>
            <p:ph type="body" sz="quarter" idx="10"/>
          </p:nvPr>
        </p:nvSpPr>
        <p:spPr>
          <a:xfrm>
            <a:off x="609601" y="1341119"/>
            <a:ext cx="1759131" cy="4412039"/>
          </a:xfrm>
        </p:spPr>
        <p:txBody>
          <a:bodyPr>
            <a:normAutofit/>
          </a:bodyPr>
          <a:lstStyle/>
          <a:p>
            <a:pPr algn="ctr">
              <a:lnSpc>
                <a:spcPct val="80000"/>
              </a:lnSpc>
            </a:pPr>
            <a:r>
              <a:rPr lang="en-US" sz="2267" dirty="0">
                <a:solidFill>
                  <a:schemeClr val="accent1"/>
                </a:solidFill>
              </a:rPr>
              <a:t>PATH </a:t>
            </a:r>
          </a:p>
          <a:p>
            <a:pPr algn="ctr">
              <a:lnSpc>
                <a:spcPct val="80000"/>
              </a:lnSpc>
            </a:pPr>
            <a:r>
              <a:rPr lang="en-US" sz="9333" dirty="0">
                <a:solidFill>
                  <a:schemeClr val="bg2"/>
                </a:solidFill>
                <a:latin typeface="Calibri Light" panose="020F0302020204030204" pitchFamily="34" charset="0"/>
              </a:rPr>
              <a:t>A</a:t>
            </a:r>
          </a:p>
        </p:txBody>
      </p:sp>
      <p:sp>
        <p:nvSpPr>
          <p:cNvPr id="2" name="Title 1">
            <a:extLst>
              <a:ext uri="{FF2B5EF4-FFF2-40B4-BE49-F238E27FC236}">
                <a16:creationId xmlns:a16="http://schemas.microsoft.com/office/drawing/2014/main" id="{A3B37B95-F6B3-405E-8530-424B930F2513}"/>
              </a:ext>
            </a:extLst>
          </p:cNvPr>
          <p:cNvSpPr>
            <a:spLocks noGrp="1"/>
          </p:cNvSpPr>
          <p:nvPr>
            <p:ph type="title"/>
          </p:nvPr>
        </p:nvSpPr>
        <p:spPr/>
        <p:txBody>
          <a:bodyPr/>
          <a:lstStyle/>
          <a:p>
            <a:r>
              <a:rPr lang="en-US" dirty="0"/>
              <a:t>Release 12.2.10</a:t>
            </a:r>
          </a:p>
        </p:txBody>
      </p:sp>
      <p:sp>
        <p:nvSpPr>
          <p:cNvPr id="6" name="Text Placeholder 5">
            <a:extLst>
              <a:ext uri="{FF2B5EF4-FFF2-40B4-BE49-F238E27FC236}">
                <a16:creationId xmlns:a16="http://schemas.microsoft.com/office/drawing/2014/main" id="{5BE92583-E50D-4246-A28E-9DDFE68E852B}"/>
              </a:ext>
            </a:extLst>
          </p:cNvPr>
          <p:cNvSpPr>
            <a:spLocks noGrp="1"/>
          </p:cNvSpPr>
          <p:nvPr>
            <p:ph type="body" sz="quarter" idx="12"/>
          </p:nvPr>
        </p:nvSpPr>
        <p:spPr>
          <a:xfrm>
            <a:off x="2656116" y="1341121"/>
            <a:ext cx="8920185" cy="4412039"/>
          </a:xfrm>
        </p:spPr>
        <p:txBody>
          <a:bodyPr>
            <a:normAutofit fontScale="92500" lnSpcReduction="10000"/>
          </a:bodyPr>
          <a:lstStyle/>
          <a:p>
            <a:pPr>
              <a:lnSpc>
                <a:spcPct val="110000"/>
              </a:lnSpc>
            </a:pPr>
            <a:r>
              <a:rPr lang="en-US" dirty="0"/>
              <a:t>For users following this path, your environment is currently running either 11.5.10.2 or 12.0, 12.1 </a:t>
            </a:r>
          </a:p>
          <a:p>
            <a:pPr>
              <a:lnSpc>
                <a:spcPct val="110000"/>
              </a:lnSpc>
            </a:pPr>
            <a:r>
              <a:rPr lang="en-US" dirty="0"/>
              <a:t>This path requires users to upgrade their existing environment to version 12.2.0. This upgrade introduces the dual file system concept as well as online patching. This portion of the upgrade can potentially impact any custom objects or extensions that may currently be installed. (CEMLI/RICEW)</a:t>
            </a:r>
          </a:p>
          <a:p>
            <a:pPr>
              <a:lnSpc>
                <a:spcPct val="110000"/>
              </a:lnSpc>
            </a:pPr>
            <a:r>
              <a:rPr lang="en-US" dirty="0"/>
              <a:t>Once the system is upgraded to 12.2.0, users will see the utilization of a run-time file system as well as a standby file system. The system is now ready to be upgraded to 12.2.10. </a:t>
            </a:r>
          </a:p>
          <a:p>
            <a:pPr>
              <a:lnSpc>
                <a:spcPct val="110000"/>
              </a:lnSpc>
            </a:pPr>
            <a:r>
              <a:rPr lang="en-US" dirty="0"/>
              <a:t>As this upgrade introduces fixes for current functionality as well as new functionality, it is highly recommended that the system undergo multiple regression testing rounds. Thorough testing of any customizations or extensions is recommended. </a:t>
            </a:r>
          </a:p>
        </p:txBody>
      </p:sp>
    </p:spTree>
    <p:extLst>
      <p:ext uri="{BB962C8B-B14F-4D97-AF65-F5344CB8AC3E}">
        <p14:creationId xmlns:p14="http://schemas.microsoft.com/office/powerpoint/2010/main" val="66162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5AAAA-A9DC-48D7-9F47-CE0C7A2801F0}"/>
              </a:ext>
            </a:extLst>
          </p:cNvPr>
          <p:cNvSpPr>
            <a:spLocks noGrp="1"/>
          </p:cNvSpPr>
          <p:nvPr>
            <p:ph type="body" sz="quarter" idx="10"/>
          </p:nvPr>
        </p:nvSpPr>
        <p:spPr>
          <a:xfrm>
            <a:off x="609601" y="1341119"/>
            <a:ext cx="1759131" cy="4412039"/>
          </a:xfrm>
        </p:spPr>
        <p:txBody>
          <a:bodyPr>
            <a:normAutofit/>
          </a:bodyPr>
          <a:lstStyle/>
          <a:p>
            <a:pPr algn="ctr">
              <a:lnSpc>
                <a:spcPct val="80000"/>
              </a:lnSpc>
            </a:pPr>
            <a:r>
              <a:rPr lang="en-US" sz="2267" dirty="0">
                <a:solidFill>
                  <a:schemeClr val="accent1"/>
                </a:solidFill>
              </a:rPr>
              <a:t>PATH </a:t>
            </a:r>
          </a:p>
          <a:p>
            <a:pPr algn="ctr">
              <a:lnSpc>
                <a:spcPct val="80000"/>
              </a:lnSpc>
            </a:pPr>
            <a:r>
              <a:rPr lang="en-US" sz="9333" dirty="0">
                <a:solidFill>
                  <a:schemeClr val="bg2"/>
                </a:solidFill>
                <a:latin typeface="Calibri Light" panose="020F0302020204030204" pitchFamily="34" charset="0"/>
              </a:rPr>
              <a:t>B</a:t>
            </a:r>
          </a:p>
        </p:txBody>
      </p:sp>
      <p:sp>
        <p:nvSpPr>
          <p:cNvPr id="2" name="Title 1">
            <a:extLst>
              <a:ext uri="{FF2B5EF4-FFF2-40B4-BE49-F238E27FC236}">
                <a16:creationId xmlns:a16="http://schemas.microsoft.com/office/drawing/2014/main" id="{A3B37B95-F6B3-405E-8530-424B930F2513}"/>
              </a:ext>
            </a:extLst>
          </p:cNvPr>
          <p:cNvSpPr>
            <a:spLocks noGrp="1"/>
          </p:cNvSpPr>
          <p:nvPr>
            <p:ph type="title"/>
          </p:nvPr>
        </p:nvSpPr>
        <p:spPr/>
        <p:txBody>
          <a:bodyPr/>
          <a:lstStyle/>
          <a:p>
            <a:r>
              <a:rPr lang="en-US" dirty="0"/>
              <a:t>Release 12.2.10</a:t>
            </a:r>
          </a:p>
        </p:txBody>
      </p:sp>
      <p:sp>
        <p:nvSpPr>
          <p:cNvPr id="6" name="Text Placeholder 5">
            <a:extLst>
              <a:ext uri="{FF2B5EF4-FFF2-40B4-BE49-F238E27FC236}">
                <a16:creationId xmlns:a16="http://schemas.microsoft.com/office/drawing/2014/main" id="{5BE92583-E50D-4246-A28E-9DDFE68E852B}"/>
              </a:ext>
            </a:extLst>
          </p:cNvPr>
          <p:cNvSpPr>
            <a:spLocks noGrp="1"/>
          </p:cNvSpPr>
          <p:nvPr>
            <p:ph type="body" sz="quarter" idx="12"/>
          </p:nvPr>
        </p:nvSpPr>
        <p:spPr>
          <a:xfrm>
            <a:off x="2656116" y="1341121"/>
            <a:ext cx="8920185" cy="4412039"/>
          </a:xfrm>
        </p:spPr>
        <p:txBody>
          <a:bodyPr>
            <a:normAutofit/>
          </a:bodyPr>
          <a:lstStyle/>
          <a:p>
            <a:r>
              <a:rPr lang="en-US" dirty="0"/>
              <a:t>For users following this path, your environment is currently running 12.2.x</a:t>
            </a:r>
          </a:p>
          <a:p>
            <a:r>
              <a:rPr lang="en-US" dirty="0"/>
              <a:t>Users on this path already have online-patching enabled. The system is already configured to use the run-time and standby file systems.  </a:t>
            </a:r>
          </a:p>
          <a:p>
            <a:r>
              <a:rPr lang="en-US" dirty="0"/>
              <a:t>Users following this path can upgrade their current environments by applying the rollup patch for 12.2.10. The impact to your environment is diminished in comparison to Path A.  </a:t>
            </a:r>
          </a:p>
          <a:p>
            <a:r>
              <a:rPr lang="en-US" dirty="0"/>
              <a:t>This upgrade will introduce fixes for existing functionality as well as new functionality, therefore it is highly recommended that the system undergo regression testing once the upgrade is complete to assure stability.</a:t>
            </a:r>
          </a:p>
        </p:txBody>
      </p:sp>
    </p:spTree>
    <p:extLst>
      <p:ext uri="{BB962C8B-B14F-4D97-AF65-F5344CB8AC3E}">
        <p14:creationId xmlns:p14="http://schemas.microsoft.com/office/powerpoint/2010/main" val="172469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5AAAA-A9DC-48D7-9F47-CE0C7A2801F0}"/>
              </a:ext>
            </a:extLst>
          </p:cNvPr>
          <p:cNvSpPr>
            <a:spLocks noGrp="1"/>
          </p:cNvSpPr>
          <p:nvPr>
            <p:ph type="body" sz="quarter" idx="10"/>
          </p:nvPr>
        </p:nvSpPr>
        <p:spPr>
          <a:xfrm>
            <a:off x="609601" y="1341119"/>
            <a:ext cx="1759131" cy="4412039"/>
          </a:xfrm>
        </p:spPr>
        <p:txBody>
          <a:bodyPr>
            <a:normAutofit/>
          </a:bodyPr>
          <a:lstStyle/>
          <a:p>
            <a:pPr algn="ctr">
              <a:lnSpc>
                <a:spcPct val="80000"/>
              </a:lnSpc>
            </a:pPr>
            <a:r>
              <a:rPr lang="en-US" sz="2267" dirty="0">
                <a:solidFill>
                  <a:schemeClr val="accent1"/>
                </a:solidFill>
              </a:rPr>
              <a:t>PATH </a:t>
            </a:r>
          </a:p>
          <a:p>
            <a:pPr algn="ctr">
              <a:lnSpc>
                <a:spcPct val="80000"/>
              </a:lnSpc>
            </a:pPr>
            <a:r>
              <a:rPr lang="en-US" sz="9333" dirty="0">
                <a:solidFill>
                  <a:schemeClr val="bg2"/>
                </a:solidFill>
                <a:latin typeface="Calibri Light" panose="020F0302020204030204" pitchFamily="34" charset="0"/>
              </a:rPr>
              <a:t>C</a:t>
            </a:r>
          </a:p>
        </p:txBody>
      </p:sp>
      <p:sp>
        <p:nvSpPr>
          <p:cNvPr id="2" name="Title 1">
            <a:extLst>
              <a:ext uri="{FF2B5EF4-FFF2-40B4-BE49-F238E27FC236}">
                <a16:creationId xmlns:a16="http://schemas.microsoft.com/office/drawing/2014/main" id="{A3B37B95-F6B3-405E-8530-424B930F2513}"/>
              </a:ext>
            </a:extLst>
          </p:cNvPr>
          <p:cNvSpPr>
            <a:spLocks noGrp="1"/>
          </p:cNvSpPr>
          <p:nvPr>
            <p:ph type="title"/>
          </p:nvPr>
        </p:nvSpPr>
        <p:spPr/>
        <p:txBody>
          <a:bodyPr/>
          <a:lstStyle/>
          <a:p>
            <a:r>
              <a:rPr lang="en-US" dirty="0"/>
              <a:t>Release 12.2.10</a:t>
            </a:r>
          </a:p>
        </p:txBody>
      </p:sp>
      <p:sp>
        <p:nvSpPr>
          <p:cNvPr id="6" name="Text Placeholder 5">
            <a:extLst>
              <a:ext uri="{FF2B5EF4-FFF2-40B4-BE49-F238E27FC236}">
                <a16:creationId xmlns:a16="http://schemas.microsoft.com/office/drawing/2014/main" id="{5BE92583-E50D-4246-A28E-9DDFE68E852B}"/>
              </a:ext>
            </a:extLst>
          </p:cNvPr>
          <p:cNvSpPr>
            <a:spLocks noGrp="1"/>
          </p:cNvSpPr>
          <p:nvPr>
            <p:ph type="body" sz="quarter" idx="12"/>
          </p:nvPr>
        </p:nvSpPr>
        <p:spPr>
          <a:xfrm>
            <a:off x="2656116" y="1341121"/>
            <a:ext cx="8920185" cy="4412039"/>
          </a:xfrm>
        </p:spPr>
        <p:txBody>
          <a:bodyPr>
            <a:normAutofit/>
          </a:bodyPr>
          <a:lstStyle/>
          <a:p>
            <a:r>
              <a:rPr lang="en-US" dirty="0"/>
              <a:t>For users that have chosen to implement a net new install or reimplement their current environment the following path is recommended. </a:t>
            </a:r>
          </a:p>
          <a:p>
            <a:r>
              <a:rPr lang="en-US" dirty="0"/>
              <a:t>Unlike other releases of EBS, 12.2.10 can not be installed independently.  It must be applied on top of a 12.2.x environment. To this end it is necessary to start with an environment between 12.2.4 to 12.2.8. </a:t>
            </a:r>
            <a:r>
              <a:rPr lang="en-US" b="1" dirty="0">
                <a:latin typeface="+mj-lt"/>
              </a:rPr>
              <a:t>Release 12.2.9 and 12.2.10 are roll-up patches only. </a:t>
            </a:r>
            <a:r>
              <a:rPr lang="en-US" dirty="0">
                <a:latin typeface="+mj-lt"/>
              </a:rPr>
              <a:t>  </a:t>
            </a:r>
          </a:p>
          <a:p>
            <a:r>
              <a:rPr lang="en-US" dirty="0"/>
              <a:t>Once you have chosen your base environment you would the apply the 12.2.10 roll-up patch. You can then proceed with your environment as you would with any other net-new implementation.  </a:t>
            </a:r>
          </a:p>
        </p:txBody>
      </p:sp>
    </p:spTree>
    <p:extLst>
      <p:ext uri="{BB962C8B-B14F-4D97-AF65-F5344CB8AC3E}">
        <p14:creationId xmlns:p14="http://schemas.microsoft.com/office/powerpoint/2010/main" val="140607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6FE4C9-FB44-498D-A0B4-8A8226341417}"/>
              </a:ext>
            </a:extLst>
          </p:cNvPr>
          <p:cNvSpPr>
            <a:spLocks noGrp="1"/>
          </p:cNvSpPr>
          <p:nvPr>
            <p:ph type="body" sz="quarter" idx="11"/>
          </p:nvPr>
        </p:nvSpPr>
        <p:spPr/>
        <p:txBody>
          <a:bodyPr/>
          <a:lstStyle/>
          <a:p>
            <a:r>
              <a:rPr lang="en-US" dirty="0"/>
              <a:t>New Features of Oracle E-Business Suite Upgrade 12.2.10</a:t>
            </a:r>
          </a:p>
        </p:txBody>
      </p:sp>
      <p:sp>
        <p:nvSpPr>
          <p:cNvPr id="3" name="Title 2">
            <a:extLst>
              <a:ext uri="{FF2B5EF4-FFF2-40B4-BE49-F238E27FC236}">
                <a16:creationId xmlns:a16="http://schemas.microsoft.com/office/drawing/2014/main" id="{FCED516F-B61E-4395-91C4-E879F490869F}"/>
              </a:ext>
            </a:extLst>
          </p:cNvPr>
          <p:cNvSpPr>
            <a:spLocks noGrp="1"/>
          </p:cNvSpPr>
          <p:nvPr>
            <p:ph type="title"/>
          </p:nvPr>
        </p:nvSpPr>
        <p:spPr>
          <a:xfrm>
            <a:off x="876301" y="2356134"/>
            <a:ext cx="4488179" cy="1363133"/>
          </a:xfrm>
        </p:spPr>
        <p:txBody>
          <a:bodyPr/>
          <a:lstStyle/>
          <a:p>
            <a:r>
              <a:rPr lang="en-US" dirty="0"/>
              <a:t>Enterprise Command Centers</a:t>
            </a:r>
          </a:p>
        </p:txBody>
      </p:sp>
    </p:spTree>
    <p:extLst>
      <p:ext uri="{BB962C8B-B14F-4D97-AF65-F5344CB8AC3E}">
        <p14:creationId xmlns:p14="http://schemas.microsoft.com/office/powerpoint/2010/main" val="314629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7944-1575-3147-8C01-F48A040EE50B}"/>
              </a:ext>
            </a:extLst>
          </p:cNvPr>
          <p:cNvSpPr>
            <a:spLocks noGrp="1"/>
          </p:cNvSpPr>
          <p:nvPr>
            <p:ph type="title"/>
          </p:nvPr>
        </p:nvSpPr>
        <p:spPr/>
        <p:txBody>
          <a:bodyPr/>
          <a:lstStyle/>
          <a:p>
            <a:r>
              <a:rPr lang="en-US" dirty="0"/>
              <a:t>Enterprise Command Centers </a:t>
            </a:r>
          </a:p>
        </p:txBody>
      </p:sp>
      <p:sp>
        <p:nvSpPr>
          <p:cNvPr id="3" name="Content Placeholder 2">
            <a:extLst>
              <a:ext uri="{FF2B5EF4-FFF2-40B4-BE49-F238E27FC236}">
                <a16:creationId xmlns:a16="http://schemas.microsoft.com/office/drawing/2014/main" id="{F6D4F13F-3F90-9E4F-9037-F92844D3FA10}"/>
              </a:ext>
            </a:extLst>
          </p:cNvPr>
          <p:cNvSpPr>
            <a:spLocks noGrp="1"/>
          </p:cNvSpPr>
          <p:nvPr>
            <p:ph type="body" sz="quarter" idx="10"/>
          </p:nvPr>
        </p:nvSpPr>
        <p:spPr/>
        <p:txBody>
          <a:bodyPr/>
          <a:lstStyle/>
          <a:p>
            <a:r>
              <a:rPr lang="en-US" dirty="0"/>
              <a:t>Oracle EBS Release 12.2.10 takes advantage of the Enterprise Command Center Framework.  </a:t>
            </a:r>
          </a:p>
          <a:p>
            <a:r>
              <a:rPr lang="en-US" dirty="0"/>
              <a:t>This framework is what provides the backbone for the functionality within the different Command Centers that are available out of the box. It is also what provides the ability to extend these dashboards based on your business needs.  </a:t>
            </a:r>
          </a:p>
          <a:p>
            <a:r>
              <a:rPr lang="en-US" dirty="0"/>
              <a:t>The Enterprise Command Center Framework and related Dashboards do not come setup out of the box and will require additional configuration in your environment.  </a:t>
            </a:r>
          </a:p>
          <a:p>
            <a:r>
              <a:rPr lang="en-US" dirty="0"/>
              <a:t>You may reference the following note to assist you with accomplishing this </a:t>
            </a:r>
            <a:r>
              <a:rPr lang="en-US" dirty="0" err="1"/>
              <a:t>DocID</a:t>
            </a:r>
            <a:r>
              <a:rPr lang="en-US" dirty="0"/>
              <a:t>: 2495053.1</a:t>
            </a:r>
          </a:p>
        </p:txBody>
      </p:sp>
    </p:spTree>
    <p:extLst>
      <p:ext uri="{BB962C8B-B14F-4D97-AF65-F5344CB8AC3E}">
        <p14:creationId xmlns:p14="http://schemas.microsoft.com/office/powerpoint/2010/main" val="189448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6FC672-3492-44B2-B63E-B729998C4714}"/>
              </a:ext>
            </a:extLst>
          </p:cNvPr>
          <p:cNvSpPr>
            <a:spLocks noGrp="1"/>
          </p:cNvSpPr>
          <p:nvPr>
            <p:ph type="title"/>
          </p:nvPr>
        </p:nvSpPr>
        <p:spPr>
          <a:xfrm>
            <a:off x="609600" y="243840"/>
            <a:ext cx="10972800" cy="1097280"/>
          </a:xfrm>
        </p:spPr>
        <p:txBody>
          <a:bodyPr vert="horz" wrap="square" lIns="0" tIns="0" rIns="0" bIns="0" numCol="1" anchor="ctr" anchorCtr="0" compatLnSpc="1">
            <a:prstTxWarp prst="textNoShape">
              <a:avLst/>
            </a:prstTxWarp>
            <a:normAutofit/>
          </a:bodyPr>
          <a:lstStyle/>
          <a:p>
            <a:r>
              <a:rPr lang="en-US" dirty="0"/>
              <a:t>Assets Command Center</a:t>
            </a:r>
          </a:p>
        </p:txBody>
      </p:sp>
      <p:sp>
        <p:nvSpPr>
          <p:cNvPr id="7" name="Content Placeholder 6">
            <a:extLst>
              <a:ext uri="{FF2B5EF4-FFF2-40B4-BE49-F238E27FC236}">
                <a16:creationId xmlns:a16="http://schemas.microsoft.com/office/drawing/2014/main" id="{73E2D9CD-FE3D-442C-8BE9-9D3F87630912}"/>
              </a:ext>
            </a:extLst>
          </p:cNvPr>
          <p:cNvSpPr>
            <a:spLocks noGrp="1"/>
          </p:cNvSpPr>
          <p:nvPr>
            <p:ph sz="quarter" idx="10"/>
          </p:nvPr>
        </p:nvSpPr>
        <p:spPr>
          <a:xfrm>
            <a:off x="609600" y="1341119"/>
            <a:ext cx="5236633" cy="4559348"/>
          </a:xfrm>
        </p:spPr>
        <p:txBody>
          <a:bodyPr>
            <a:normAutofit fontScale="92500"/>
          </a:bodyPr>
          <a:lstStyle/>
          <a:p>
            <a:pPr>
              <a:lnSpc>
                <a:spcPct val="110000"/>
              </a:lnSpc>
              <a:spcBef>
                <a:spcPts val="800"/>
              </a:spcBef>
            </a:pPr>
            <a:r>
              <a:rPr lang="en-US" dirty="0"/>
              <a:t>The Oracle Assets Command Center helps asset personnel discover information across all relevant Asset processes in the enterprise and make that data available for analysis and search.</a:t>
            </a:r>
          </a:p>
          <a:p>
            <a:pPr>
              <a:lnSpc>
                <a:spcPct val="110000"/>
              </a:lnSpc>
              <a:spcBef>
                <a:spcPts val="800"/>
              </a:spcBef>
            </a:pPr>
            <a:r>
              <a:rPr lang="en-US" dirty="0"/>
              <a:t>Operational efficiency and insight is greatly enhanced through key metrics, drillable graphs, and tag clouds enabling asset personnel to quickly identify problem areas and outstanding items that require intervention. Decision making is improved through immediately actionable information and streamlined end to end processing of exceptions and bottlenecks. Asset personnel can efficiently navigate to the underlying application to take corrective action as necessary.</a:t>
            </a:r>
          </a:p>
          <a:p>
            <a:pPr>
              <a:lnSpc>
                <a:spcPct val="110000"/>
              </a:lnSpc>
              <a:spcBef>
                <a:spcPts val="800"/>
              </a:spcBef>
            </a:pPr>
            <a:r>
              <a:rPr lang="en-US" dirty="0"/>
              <a:t>The Oracle Assets Command Center feature is available at no additional cost to licensed users of Oracle Financials. </a:t>
            </a:r>
          </a:p>
        </p:txBody>
      </p:sp>
      <p:pic>
        <p:nvPicPr>
          <p:cNvPr id="6" name="Picture 2" descr="the picture is described in the document text">
            <a:extLst>
              <a:ext uri="{FF2B5EF4-FFF2-40B4-BE49-F238E27FC236}">
                <a16:creationId xmlns:a16="http://schemas.microsoft.com/office/drawing/2014/main" id="{4251B92A-EB7D-44EB-A97D-A5C3A2D4B9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0461" y="1639318"/>
            <a:ext cx="5361940" cy="3793572"/>
          </a:xfrm>
          <a:prstGeom prst="rect">
            <a:avLst/>
          </a:prstGeom>
          <a:solidFill>
            <a:srgbClr val="FFFFFF"/>
          </a:solidFill>
        </p:spPr>
      </p:pic>
    </p:spTree>
    <p:extLst>
      <p:ext uri="{BB962C8B-B14F-4D97-AF65-F5344CB8AC3E}">
        <p14:creationId xmlns:p14="http://schemas.microsoft.com/office/powerpoint/2010/main" val="74560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AD892E-EFF4-43C6-B25D-92C74523CD6F}"/>
              </a:ext>
            </a:extLst>
          </p:cNvPr>
          <p:cNvSpPr>
            <a:spLocks noGrp="1"/>
          </p:cNvSpPr>
          <p:nvPr>
            <p:ph type="title"/>
          </p:nvPr>
        </p:nvSpPr>
        <p:spPr>
          <a:xfrm>
            <a:off x="609600" y="243840"/>
            <a:ext cx="10972800" cy="1097280"/>
          </a:xfrm>
        </p:spPr>
        <p:txBody>
          <a:bodyPr vert="horz" wrap="square" lIns="0" tIns="0" rIns="0" bIns="0" numCol="1" anchor="ctr" anchorCtr="0" compatLnSpc="1">
            <a:prstTxWarp prst="textNoShape">
              <a:avLst/>
            </a:prstTxWarp>
            <a:normAutofit/>
          </a:bodyPr>
          <a:lstStyle/>
          <a:p>
            <a:r>
              <a:rPr lang="en-US" dirty="0"/>
              <a:t>Payables Command Center</a:t>
            </a:r>
          </a:p>
        </p:txBody>
      </p:sp>
      <p:sp>
        <p:nvSpPr>
          <p:cNvPr id="7" name="Content Placeholder 6">
            <a:extLst>
              <a:ext uri="{FF2B5EF4-FFF2-40B4-BE49-F238E27FC236}">
                <a16:creationId xmlns:a16="http://schemas.microsoft.com/office/drawing/2014/main" id="{96C53DFC-D4E5-4B25-9AE0-CB906FD9B709}"/>
              </a:ext>
            </a:extLst>
          </p:cNvPr>
          <p:cNvSpPr>
            <a:spLocks noGrp="1"/>
          </p:cNvSpPr>
          <p:nvPr>
            <p:ph sz="quarter" idx="10"/>
          </p:nvPr>
        </p:nvSpPr>
        <p:spPr/>
        <p:txBody>
          <a:bodyPr>
            <a:normAutofit lnSpcReduction="10000"/>
          </a:bodyPr>
          <a:lstStyle/>
          <a:p>
            <a:r>
              <a:rPr lang="en-US" dirty="0"/>
              <a:t>Oracle Payables Command Center empowers accounts payable personnel to maximize productivity on a variety of end to end business processes by providing powerful search and sophisticated guided navigation capabilities.</a:t>
            </a:r>
          </a:p>
          <a:p>
            <a:r>
              <a:rPr lang="en-US" dirty="0"/>
              <a:t>Operational efficiency and insight is greatly enhanced through key metrics, drillable graphs, and tag clouds enabling you to quickly identify problem areas and outstanding items that require intervention along with effective navigation to the underlying application to take corrective action as necessary.</a:t>
            </a:r>
          </a:p>
          <a:p>
            <a:r>
              <a:rPr lang="en-US" dirty="0"/>
              <a:t>The Oracle Payables Command Center feature is available at no additional cost to licensed users of Oracle Financials. </a:t>
            </a:r>
          </a:p>
        </p:txBody>
      </p:sp>
      <p:pic>
        <p:nvPicPr>
          <p:cNvPr id="6" name="Picture 2" descr="Chart, table&#10;&#10;Description automatically generated with medium confidence">
            <a:extLst>
              <a:ext uri="{FF2B5EF4-FFF2-40B4-BE49-F238E27FC236}">
                <a16:creationId xmlns:a16="http://schemas.microsoft.com/office/drawing/2014/main" id="{936C2033-FC67-4814-8BC0-764E4AC668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0461" y="1652721"/>
            <a:ext cx="5361940" cy="3766763"/>
          </a:xfrm>
          <a:prstGeom prst="rect">
            <a:avLst/>
          </a:prstGeom>
          <a:solidFill>
            <a:srgbClr val="FFFFFF"/>
          </a:solidFill>
        </p:spPr>
      </p:pic>
    </p:spTree>
    <p:extLst>
      <p:ext uri="{BB962C8B-B14F-4D97-AF65-F5344CB8AC3E}">
        <p14:creationId xmlns:p14="http://schemas.microsoft.com/office/powerpoint/2010/main" val="119734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1DAE30-1E16-42A2-A91E-0CF54D88BFBA}"/>
              </a:ext>
            </a:extLst>
          </p:cNvPr>
          <p:cNvSpPr>
            <a:spLocks noGrp="1"/>
          </p:cNvSpPr>
          <p:nvPr>
            <p:ph type="title"/>
          </p:nvPr>
        </p:nvSpPr>
        <p:spPr>
          <a:xfrm>
            <a:off x="609600" y="243840"/>
            <a:ext cx="10972800" cy="1097280"/>
          </a:xfrm>
        </p:spPr>
        <p:txBody>
          <a:bodyPr vert="horz" wrap="square" lIns="0" tIns="0" rIns="0" bIns="0" numCol="1" anchor="ctr" anchorCtr="0" compatLnSpc="1">
            <a:prstTxWarp prst="textNoShape">
              <a:avLst/>
            </a:prstTxWarp>
            <a:normAutofit/>
          </a:bodyPr>
          <a:lstStyle/>
          <a:p>
            <a:r>
              <a:rPr lang="en-US" dirty="0"/>
              <a:t>Receivables Command Center</a:t>
            </a:r>
          </a:p>
        </p:txBody>
      </p:sp>
      <p:sp>
        <p:nvSpPr>
          <p:cNvPr id="7" name="Content Placeholder 6">
            <a:extLst>
              <a:ext uri="{FF2B5EF4-FFF2-40B4-BE49-F238E27FC236}">
                <a16:creationId xmlns:a16="http://schemas.microsoft.com/office/drawing/2014/main" id="{46A50F11-FBE2-48E1-B8BB-3B24090D15E7}"/>
              </a:ext>
            </a:extLst>
          </p:cNvPr>
          <p:cNvSpPr>
            <a:spLocks noGrp="1"/>
          </p:cNvSpPr>
          <p:nvPr>
            <p:ph sz="quarter" idx="10"/>
          </p:nvPr>
        </p:nvSpPr>
        <p:spPr/>
        <p:txBody>
          <a:bodyPr>
            <a:normAutofit fontScale="92500" lnSpcReduction="10000"/>
          </a:bodyPr>
          <a:lstStyle/>
          <a:p>
            <a:r>
              <a:rPr lang="en-US" dirty="0"/>
              <a:t>The Oracle Receivables Command Center provides actionable insights across a number of dashboards that contain metrics, drillable charts and graphs and other data to help accounts receivable and collections personnel to discover important information quickly such as past due balances and top 10 customers with highest outstanding balances.</a:t>
            </a:r>
          </a:p>
          <a:p>
            <a:r>
              <a:rPr lang="en-US" dirty="0"/>
              <a:t>The Oracle Receivables Command Center improves decision making through immediately actionable information and streamlines end to end processing of exceptions and bottlenecks. Accounts receivable and collections personnel can efficiently navigate to the underlying application to take corrective action as necessary.</a:t>
            </a:r>
          </a:p>
          <a:p>
            <a:r>
              <a:rPr lang="en-US" dirty="0"/>
              <a:t>The Oracle Receivables Command Center feature is available at no additional cost to licensed users of Oracle Financials. </a:t>
            </a:r>
          </a:p>
        </p:txBody>
      </p:sp>
      <p:pic>
        <p:nvPicPr>
          <p:cNvPr id="6" name="Picture 4" descr="the picture is described in the document text">
            <a:extLst>
              <a:ext uri="{FF2B5EF4-FFF2-40B4-BE49-F238E27FC236}">
                <a16:creationId xmlns:a16="http://schemas.microsoft.com/office/drawing/2014/main" id="{7453C5F5-9119-4927-AAE0-321B9D682E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0762" y="1463040"/>
            <a:ext cx="5164217" cy="4267200"/>
          </a:xfrm>
          <a:prstGeom prst="rect">
            <a:avLst/>
          </a:prstGeom>
          <a:solidFill>
            <a:srgbClr val="FFFFFF"/>
          </a:solidFill>
        </p:spPr>
      </p:pic>
    </p:spTree>
    <p:extLst>
      <p:ext uri="{BB962C8B-B14F-4D97-AF65-F5344CB8AC3E}">
        <p14:creationId xmlns:p14="http://schemas.microsoft.com/office/powerpoint/2010/main" val="100333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77CE3B-BC60-49D6-BB86-2A2646F97068}"/>
              </a:ext>
            </a:extLst>
          </p:cNvPr>
          <p:cNvSpPr>
            <a:spLocks noGrp="1"/>
          </p:cNvSpPr>
          <p:nvPr>
            <p:ph type="body" sz="quarter" idx="11"/>
          </p:nvPr>
        </p:nvSpPr>
        <p:spPr/>
        <p:txBody>
          <a:bodyPr/>
          <a:lstStyle/>
          <a:p>
            <a:r>
              <a:rPr lang="en-US" dirty="0"/>
              <a:t>New Features of Oracle E-Business Suite Upgrade 12.2.10</a:t>
            </a:r>
          </a:p>
        </p:txBody>
      </p:sp>
      <p:sp>
        <p:nvSpPr>
          <p:cNvPr id="3" name="Title 2">
            <a:extLst>
              <a:ext uri="{FF2B5EF4-FFF2-40B4-BE49-F238E27FC236}">
                <a16:creationId xmlns:a16="http://schemas.microsoft.com/office/drawing/2014/main" id="{FCED516F-B61E-4395-91C4-E879F490869F}"/>
              </a:ext>
            </a:extLst>
          </p:cNvPr>
          <p:cNvSpPr>
            <a:spLocks noGrp="1"/>
          </p:cNvSpPr>
          <p:nvPr>
            <p:ph type="title"/>
          </p:nvPr>
        </p:nvSpPr>
        <p:spPr>
          <a:xfrm>
            <a:off x="876301" y="2356134"/>
            <a:ext cx="4488179" cy="1363133"/>
          </a:xfrm>
        </p:spPr>
        <p:txBody>
          <a:bodyPr/>
          <a:lstStyle/>
          <a:p>
            <a:r>
              <a:rPr lang="en-US" dirty="0"/>
              <a:t>Mobile Release 9</a:t>
            </a:r>
          </a:p>
        </p:txBody>
      </p:sp>
    </p:spTree>
    <p:extLst>
      <p:ext uri="{BB962C8B-B14F-4D97-AF65-F5344CB8AC3E}">
        <p14:creationId xmlns:p14="http://schemas.microsoft.com/office/powerpoint/2010/main" val="335854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AB28-CC48-4A4C-AAF8-41037303A71C}"/>
              </a:ext>
            </a:extLst>
          </p:cNvPr>
          <p:cNvSpPr>
            <a:spLocks noGrp="1"/>
          </p:cNvSpPr>
          <p:nvPr>
            <p:ph type="title"/>
          </p:nvPr>
        </p:nvSpPr>
        <p:spPr/>
        <p:txBody>
          <a:bodyPr/>
          <a:lstStyle/>
          <a:p>
            <a:r>
              <a:rPr lang="en-US" dirty="0"/>
              <a:t>Overview</a:t>
            </a:r>
          </a:p>
        </p:txBody>
      </p:sp>
      <p:pic>
        <p:nvPicPr>
          <p:cNvPr id="35" name="Picture 34" descr="Text&#10;&#10;Description automatically generated">
            <a:extLst>
              <a:ext uri="{FF2B5EF4-FFF2-40B4-BE49-F238E27FC236}">
                <a16:creationId xmlns:a16="http://schemas.microsoft.com/office/drawing/2014/main" id="{ECA073C1-6C43-4C40-A5E3-B0B2BFD1689D}"/>
              </a:ext>
            </a:extLst>
          </p:cNvPr>
          <p:cNvPicPr>
            <a:picLocks noChangeAspect="1"/>
          </p:cNvPicPr>
          <p:nvPr/>
        </p:nvPicPr>
        <p:blipFill>
          <a:blip r:embed="rId3"/>
          <a:stretch>
            <a:fillRect/>
          </a:stretch>
        </p:blipFill>
        <p:spPr>
          <a:xfrm>
            <a:off x="4176286" y="524359"/>
            <a:ext cx="2099627" cy="678517"/>
          </a:xfrm>
          <a:prstGeom prst="rect">
            <a:avLst/>
          </a:prstGeom>
        </p:spPr>
      </p:pic>
      <p:sp>
        <p:nvSpPr>
          <p:cNvPr id="36" name="Rectangle 35">
            <a:extLst>
              <a:ext uri="{FF2B5EF4-FFF2-40B4-BE49-F238E27FC236}">
                <a16:creationId xmlns:a16="http://schemas.microsoft.com/office/drawing/2014/main" id="{552C4958-97F2-4F0E-94F8-6AB047A95FD0}"/>
              </a:ext>
            </a:extLst>
          </p:cNvPr>
          <p:cNvSpPr/>
          <p:nvPr/>
        </p:nvSpPr>
        <p:spPr>
          <a:xfrm>
            <a:off x="602011" y="1608958"/>
            <a:ext cx="5493989" cy="3239348"/>
          </a:xfrm>
          <a:prstGeom prst="rect">
            <a:avLst/>
          </a:prstGeom>
          <a:noFill/>
          <a:ln w="63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marL="171450" indent="-171450" defTabSz="1066773" fontAlgn="base">
              <a:spcBef>
                <a:spcPts val="1200"/>
              </a:spcBef>
              <a:buClr>
                <a:schemeClr val="tx2"/>
              </a:buClr>
              <a:buSzPct val="100000"/>
              <a:buFont typeface="Arial" panose="020B0604020202020204" pitchFamily="34" charset="0"/>
              <a:buChar char="•"/>
            </a:pPr>
            <a:r>
              <a:rPr lang="en-US" sz="1550" dirty="0">
                <a:solidFill>
                  <a:srgbClr val="4D4D4D"/>
                </a:solidFill>
                <a:latin typeface="Calibri Light" panose="020F0302020204030204" pitchFamily="34" charset="0"/>
                <a:cs typeface="Calibri Light" panose="020F0302020204030204" pitchFamily="34" charset="0"/>
              </a:rPr>
              <a:t>Syntax was founded in 1972 in Montreal, Canada. We have over 45 years of experience with ERP and ERP- related technologies.</a:t>
            </a:r>
          </a:p>
          <a:p>
            <a:pPr marL="171450" indent="-171450" defTabSz="1066773" fontAlgn="base">
              <a:spcBef>
                <a:spcPts val="1200"/>
              </a:spcBef>
              <a:buClr>
                <a:schemeClr val="tx2"/>
              </a:buClr>
              <a:buSzPct val="100000"/>
              <a:buFont typeface="Arial" panose="020B0604020202020204" pitchFamily="34" charset="0"/>
              <a:buChar char="•"/>
            </a:pPr>
            <a:r>
              <a:rPr lang="en-US" sz="1550" dirty="0">
                <a:solidFill>
                  <a:srgbClr val="4D4D4D"/>
                </a:solidFill>
                <a:latin typeface="Calibri Light" panose="020F0302020204030204" pitchFamily="34" charset="0"/>
                <a:cs typeface="Calibri Light" panose="020F0302020204030204" pitchFamily="34" charset="0"/>
              </a:rPr>
              <a:t>Syntax is a full-service Cloud Managed Services and Disaster Recovery provider focused JD Edwards, E-Business Suite, and SAP.</a:t>
            </a:r>
          </a:p>
          <a:p>
            <a:pPr marL="171450" indent="-171450" defTabSz="1066773" fontAlgn="base">
              <a:spcBef>
                <a:spcPts val="1200"/>
              </a:spcBef>
              <a:buClr>
                <a:schemeClr val="tx2"/>
              </a:buClr>
              <a:buSzPct val="100000"/>
              <a:buFont typeface="Arial" panose="020B0604020202020204" pitchFamily="34" charset="0"/>
              <a:buChar char="•"/>
            </a:pPr>
            <a:r>
              <a:rPr lang="en-US" sz="1550" dirty="0">
                <a:solidFill>
                  <a:srgbClr val="4D4D4D"/>
                </a:solidFill>
                <a:latin typeface="Calibri Light" panose="020F0302020204030204" pitchFamily="34" charset="0"/>
                <a:cs typeface="Calibri Light" panose="020F0302020204030204" pitchFamily="34" charset="0"/>
              </a:rPr>
              <a:t>Our Cloud solutions include public, private, and hybrid cloud featuring AWS, Azure, and Oracle.</a:t>
            </a:r>
          </a:p>
          <a:p>
            <a:pPr marL="171450" indent="-171450" defTabSz="1066773" fontAlgn="base">
              <a:spcBef>
                <a:spcPts val="1200"/>
              </a:spcBef>
              <a:buClr>
                <a:schemeClr val="tx2"/>
              </a:buClr>
              <a:buSzPct val="100000"/>
              <a:buFont typeface="Arial" panose="020B0604020202020204" pitchFamily="34" charset="0"/>
              <a:buChar char="•"/>
            </a:pPr>
            <a:r>
              <a:rPr lang="en-US" sz="1550" dirty="0">
                <a:solidFill>
                  <a:srgbClr val="4D4D4D"/>
                </a:solidFill>
                <a:latin typeface="Calibri Light" panose="020F0302020204030204" pitchFamily="34" charset="0"/>
                <a:cs typeface="Calibri Light" panose="020F0302020204030204" pitchFamily="34" charset="0"/>
              </a:rPr>
              <a:t>Our ERP solutions include hosting, managed services, consulting and professional services, application managed services, and managed security services.</a:t>
            </a:r>
          </a:p>
          <a:p>
            <a:pPr marL="171450" indent="-171450" defTabSz="1066773" fontAlgn="base">
              <a:spcBef>
                <a:spcPts val="1200"/>
              </a:spcBef>
              <a:buClr>
                <a:schemeClr val="tx2"/>
              </a:buClr>
              <a:buSzPct val="100000"/>
              <a:buFont typeface="Arial" panose="020B0604020202020204" pitchFamily="34" charset="0"/>
              <a:buChar char="•"/>
            </a:pPr>
            <a:r>
              <a:rPr lang="en-US" sz="1550" dirty="0">
                <a:solidFill>
                  <a:srgbClr val="4D4D4D"/>
                </a:solidFill>
                <a:latin typeface="Calibri Light" panose="020F0302020204030204" pitchFamily="34" charset="0"/>
                <a:cs typeface="Calibri Light" panose="020F0302020204030204" pitchFamily="34" charset="0"/>
              </a:rPr>
              <a:t>Syntax is a global company with offices and data centers in North, Europe, and Asia.</a:t>
            </a:r>
          </a:p>
        </p:txBody>
      </p:sp>
      <p:grpSp>
        <p:nvGrpSpPr>
          <p:cNvPr id="3" name="Group 2">
            <a:extLst>
              <a:ext uri="{FF2B5EF4-FFF2-40B4-BE49-F238E27FC236}">
                <a16:creationId xmlns:a16="http://schemas.microsoft.com/office/drawing/2014/main" id="{3CA5DF74-5FE4-4C8C-A392-778D26D4200B}"/>
              </a:ext>
            </a:extLst>
          </p:cNvPr>
          <p:cNvGrpSpPr/>
          <p:nvPr/>
        </p:nvGrpSpPr>
        <p:grpSpPr>
          <a:xfrm>
            <a:off x="571892" y="5280335"/>
            <a:ext cx="5392709" cy="546795"/>
            <a:chOff x="609600" y="5242250"/>
            <a:chExt cx="5392709" cy="546795"/>
          </a:xfrm>
        </p:grpSpPr>
        <p:pic>
          <p:nvPicPr>
            <p:cNvPr id="5" name="Picture 4" descr="Text&#10;&#10;Description automatically generated with medium confidence">
              <a:extLst>
                <a:ext uri="{FF2B5EF4-FFF2-40B4-BE49-F238E27FC236}">
                  <a16:creationId xmlns:a16="http://schemas.microsoft.com/office/drawing/2014/main" id="{F34B08F5-1DDD-48CA-A21D-EEF2A1BD8A80}"/>
                </a:ext>
              </a:extLst>
            </p:cNvPr>
            <p:cNvPicPr>
              <a:picLocks noChangeAspect="1"/>
            </p:cNvPicPr>
            <p:nvPr/>
          </p:nvPicPr>
          <p:blipFill>
            <a:blip r:embed="rId4"/>
            <a:stretch>
              <a:fillRect/>
            </a:stretch>
          </p:blipFill>
          <p:spPr>
            <a:xfrm>
              <a:off x="609600" y="5280053"/>
              <a:ext cx="840438" cy="47118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AA9E34E-453B-4BE9-A02C-92BDE426C0BB}"/>
                </a:ext>
              </a:extLst>
            </p:cNvPr>
            <p:cNvPicPr>
              <a:picLocks noChangeAspect="1"/>
            </p:cNvPicPr>
            <p:nvPr/>
          </p:nvPicPr>
          <p:blipFill>
            <a:blip r:embed="rId5"/>
            <a:stretch>
              <a:fillRect/>
            </a:stretch>
          </p:blipFill>
          <p:spPr>
            <a:xfrm>
              <a:off x="2071044" y="5278821"/>
              <a:ext cx="819784" cy="473653"/>
            </a:xfrm>
            <a:prstGeom prst="rect">
              <a:avLst/>
            </a:prstGeom>
          </p:spPr>
        </p:pic>
        <p:pic>
          <p:nvPicPr>
            <p:cNvPr id="8" name="Picture 7">
              <a:extLst>
                <a:ext uri="{FF2B5EF4-FFF2-40B4-BE49-F238E27FC236}">
                  <a16:creationId xmlns:a16="http://schemas.microsoft.com/office/drawing/2014/main" id="{DF315E62-DA9D-4E8F-96D2-F9BED3D2F0A0}"/>
                </a:ext>
              </a:extLst>
            </p:cNvPr>
            <p:cNvPicPr>
              <a:picLocks noChangeAspect="1"/>
            </p:cNvPicPr>
            <p:nvPr/>
          </p:nvPicPr>
          <p:blipFill>
            <a:blip r:embed="rId6"/>
            <a:stretch>
              <a:fillRect/>
            </a:stretch>
          </p:blipFill>
          <p:spPr>
            <a:xfrm>
              <a:off x="3511834" y="5242250"/>
              <a:ext cx="470186" cy="546795"/>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A7902B0C-E50C-4AC7-9FFB-B0423892D856}"/>
                </a:ext>
              </a:extLst>
            </p:cNvPr>
            <p:cNvPicPr>
              <a:picLocks noChangeAspect="1"/>
            </p:cNvPicPr>
            <p:nvPr/>
          </p:nvPicPr>
          <p:blipFill>
            <a:blip r:embed="rId7"/>
            <a:stretch>
              <a:fillRect/>
            </a:stretch>
          </p:blipFill>
          <p:spPr>
            <a:xfrm>
              <a:off x="4603026" y="5333247"/>
              <a:ext cx="406334" cy="364801"/>
            </a:xfrm>
            <a:prstGeom prst="rect">
              <a:avLst/>
            </a:prstGeom>
          </p:spPr>
        </p:pic>
        <p:pic>
          <p:nvPicPr>
            <p:cNvPr id="10" name="Picture 9">
              <a:extLst>
                <a:ext uri="{FF2B5EF4-FFF2-40B4-BE49-F238E27FC236}">
                  <a16:creationId xmlns:a16="http://schemas.microsoft.com/office/drawing/2014/main" id="{CDAFC0DE-E49A-407F-B6E8-4F208676391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30367" y="5406441"/>
              <a:ext cx="371942" cy="218413"/>
            </a:xfrm>
            <a:prstGeom prst="rect">
              <a:avLst/>
            </a:prstGeom>
            <a:effectLst/>
          </p:spPr>
        </p:pic>
      </p:grpSp>
    </p:spTree>
    <p:extLst>
      <p:ext uri="{BB962C8B-B14F-4D97-AF65-F5344CB8AC3E}">
        <p14:creationId xmlns:p14="http://schemas.microsoft.com/office/powerpoint/2010/main" val="421604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3A54-7E1C-41AF-B41F-56E6EFB1E871}"/>
              </a:ext>
            </a:extLst>
          </p:cNvPr>
          <p:cNvSpPr>
            <a:spLocks noGrp="1"/>
          </p:cNvSpPr>
          <p:nvPr>
            <p:ph type="title"/>
          </p:nvPr>
        </p:nvSpPr>
        <p:spPr/>
        <p:txBody>
          <a:bodyPr/>
          <a:lstStyle/>
          <a:p>
            <a:r>
              <a:rPr lang="en-US" dirty="0"/>
              <a:t>Mobile Release 9</a:t>
            </a:r>
          </a:p>
        </p:txBody>
      </p:sp>
      <p:sp>
        <p:nvSpPr>
          <p:cNvPr id="3" name="Content Placeholder 2">
            <a:extLst>
              <a:ext uri="{FF2B5EF4-FFF2-40B4-BE49-F238E27FC236}">
                <a16:creationId xmlns:a16="http://schemas.microsoft.com/office/drawing/2014/main" id="{800B9DC0-E51F-4856-8799-2BC2BF527D56}"/>
              </a:ext>
            </a:extLst>
          </p:cNvPr>
          <p:cNvSpPr>
            <a:spLocks noGrp="1"/>
          </p:cNvSpPr>
          <p:nvPr>
            <p:ph sz="quarter" idx="10"/>
          </p:nvPr>
        </p:nvSpPr>
        <p:spPr/>
        <p:txBody>
          <a:bodyPr/>
          <a:lstStyle/>
          <a:p>
            <a:r>
              <a:rPr lang="en-US" dirty="0"/>
              <a:t>As part of Oracle’s push to expand the functionality of E-Business Suite applications, they created a Mobile Foundation. This Mobile Foundation is a series of technical and functional features on the server that allow for the connectivity and usability of mobile Applications.</a:t>
            </a:r>
          </a:p>
          <a:p>
            <a:r>
              <a:rPr lang="en-US" dirty="0"/>
              <a:t>The Mobile Foundation allows for the utilization of Apple iOS and Android OS devices with E-Business Suite Applications. </a:t>
            </a:r>
          </a:p>
          <a:p>
            <a:r>
              <a:rPr lang="en-US" dirty="0"/>
              <a:t>Mobile Release 9 is the most current version of these tools.  </a:t>
            </a:r>
          </a:p>
          <a:p>
            <a:r>
              <a:rPr lang="en-US" dirty="0"/>
              <a:t>For further information you may access </a:t>
            </a:r>
            <a:r>
              <a:rPr lang="en-US" dirty="0" err="1"/>
              <a:t>MyOracleSupport</a:t>
            </a:r>
            <a:r>
              <a:rPr lang="en-US" dirty="0"/>
              <a:t> </a:t>
            </a:r>
            <a:br>
              <a:rPr lang="en-US" dirty="0"/>
            </a:br>
            <a:r>
              <a:rPr lang="en-US" dirty="0"/>
              <a:t>Doc ID: 1642431.1</a:t>
            </a:r>
          </a:p>
        </p:txBody>
      </p:sp>
      <p:pic>
        <p:nvPicPr>
          <p:cNvPr id="6" name="Picture 5" descr="A picture containing spider, insect&#10;&#10;Description automatically generated">
            <a:extLst>
              <a:ext uri="{FF2B5EF4-FFF2-40B4-BE49-F238E27FC236}">
                <a16:creationId xmlns:a16="http://schemas.microsoft.com/office/drawing/2014/main" id="{1305EBDB-1E89-4958-BAAC-F4367429063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83817" y="1402291"/>
            <a:ext cx="3607099" cy="4058708"/>
          </a:xfrm>
          <a:prstGeom prst="rect">
            <a:avLst/>
          </a:prstGeom>
        </p:spPr>
      </p:pic>
    </p:spTree>
    <p:extLst>
      <p:ext uri="{BB962C8B-B14F-4D97-AF65-F5344CB8AC3E}">
        <p14:creationId xmlns:p14="http://schemas.microsoft.com/office/powerpoint/2010/main" val="401524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tablet&#10;&#10;Description automatically generated with medium confidence">
            <a:extLst>
              <a:ext uri="{FF2B5EF4-FFF2-40B4-BE49-F238E27FC236}">
                <a16:creationId xmlns:a16="http://schemas.microsoft.com/office/drawing/2014/main" id="{A502AE08-3414-4118-8125-71BC44BA81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49802" y="-2817"/>
            <a:ext cx="7442199" cy="6858000"/>
          </a:xfrm>
          <a:prstGeom prst="rect">
            <a:avLst/>
          </a:prstGeom>
        </p:spPr>
      </p:pic>
      <p:sp>
        <p:nvSpPr>
          <p:cNvPr id="7" name="Isosceles Triangle 11">
            <a:extLst>
              <a:ext uri="{FF2B5EF4-FFF2-40B4-BE49-F238E27FC236}">
                <a16:creationId xmlns:a16="http://schemas.microsoft.com/office/drawing/2014/main" id="{D2A62192-22B7-497D-8609-BA65466E0B36}"/>
              </a:ext>
            </a:extLst>
          </p:cNvPr>
          <p:cNvSpPr/>
          <p:nvPr/>
        </p:nvSpPr>
        <p:spPr>
          <a:xfrm>
            <a:off x="4749802" y="1"/>
            <a:ext cx="3860799" cy="6860817"/>
          </a:xfrm>
          <a:prstGeom prst="rect">
            <a:avLst/>
          </a:prstGeom>
          <a:gradFill flip="none" rotWithShape="1">
            <a:gsLst>
              <a:gs pos="64000">
                <a:schemeClr val="bg1">
                  <a:alpha val="75000"/>
                </a:schemeClr>
              </a:gs>
              <a:gs pos="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fontAlgn="base">
              <a:spcBef>
                <a:spcPct val="0"/>
              </a:spcBef>
              <a:spcAft>
                <a:spcPct val="0"/>
              </a:spcAft>
            </a:pPr>
            <a:endParaRPr lang="es-AR" sz="3200">
              <a:solidFill>
                <a:srgbClr val="FFFFFF"/>
              </a:solidFill>
              <a:latin typeface="Calibri"/>
            </a:endParaRPr>
          </a:p>
        </p:txBody>
      </p:sp>
      <p:sp>
        <p:nvSpPr>
          <p:cNvPr id="2" name="Title 1">
            <a:extLst>
              <a:ext uri="{FF2B5EF4-FFF2-40B4-BE49-F238E27FC236}">
                <a16:creationId xmlns:a16="http://schemas.microsoft.com/office/drawing/2014/main" id="{B818A9B4-6894-491F-B62E-B051D0E62694}"/>
              </a:ext>
            </a:extLst>
          </p:cNvPr>
          <p:cNvSpPr>
            <a:spLocks noGrp="1"/>
          </p:cNvSpPr>
          <p:nvPr>
            <p:ph type="title"/>
          </p:nvPr>
        </p:nvSpPr>
        <p:spPr/>
        <p:txBody>
          <a:bodyPr/>
          <a:lstStyle/>
          <a:p>
            <a:r>
              <a:rPr lang="en-US" dirty="0"/>
              <a:t>Mobile Applications</a:t>
            </a:r>
          </a:p>
        </p:txBody>
      </p:sp>
      <p:sp>
        <p:nvSpPr>
          <p:cNvPr id="3" name="Content Placeholder 2">
            <a:extLst>
              <a:ext uri="{FF2B5EF4-FFF2-40B4-BE49-F238E27FC236}">
                <a16:creationId xmlns:a16="http://schemas.microsoft.com/office/drawing/2014/main" id="{013937D3-4088-458A-8BBE-E8794205127E}"/>
              </a:ext>
            </a:extLst>
          </p:cNvPr>
          <p:cNvSpPr>
            <a:spLocks noGrp="1"/>
          </p:cNvSpPr>
          <p:nvPr>
            <p:ph sz="quarter" idx="10"/>
          </p:nvPr>
        </p:nvSpPr>
        <p:spPr>
          <a:xfrm>
            <a:off x="609599" y="1290319"/>
            <a:ext cx="8140701" cy="1715636"/>
          </a:xfrm>
        </p:spPr>
        <p:txBody>
          <a:bodyPr>
            <a:normAutofit/>
          </a:bodyPr>
          <a:lstStyle/>
          <a:p>
            <a:pPr marL="0" indent="0">
              <a:buNone/>
            </a:pPr>
            <a:r>
              <a:rPr lang="en-US" sz="1867" dirty="0"/>
              <a:t>Many of the mobile applications that can be utilized with E-Business Suite release 12 can be administered and configured through the Mobile Applications Administrator. There are, however, some applications that do not utilize this functionality. While most of the applications that are available utilize the Mobile Application Foundation to communicate and interact with EBS not all of them do</a:t>
            </a:r>
          </a:p>
        </p:txBody>
      </p:sp>
      <p:graphicFrame>
        <p:nvGraphicFramePr>
          <p:cNvPr id="9" name="Table 2">
            <a:extLst>
              <a:ext uri="{FF2B5EF4-FFF2-40B4-BE49-F238E27FC236}">
                <a16:creationId xmlns:a16="http://schemas.microsoft.com/office/drawing/2014/main" id="{A0180422-EABB-4F77-8CF8-55626D60DC5F}"/>
              </a:ext>
            </a:extLst>
          </p:cNvPr>
          <p:cNvGraphicFramePr>
            <a:graphicFrameLocks noGrp="1"/>
          </p:cNvGraphicFramePr>
          <p:nvPr>
            <p:extLst>
              <p:ext uri="{D42A27DB-BD31-4B8C-83A1-F6EECF244321}">
                <p14:modId xmlns:p14="http://schemas.microsoft.com/office/powerpoint/2010/main" val="4035914193"/>
              </p:ext>
            </p:extLst>
          </p:nvPr>
        </p:nvGraphicFramePr>
        <p:xfrm>
          <a:off x="2682240" y="6387187"/>
          <a:ext cx="8900159" cy="211836"/>
        </p:xfrm>
        <a:graphic>
          <a:graphicData uri="http://schemas.openxmlformats.org/drawingml/2006/table">
            <a:tbl>
              <a:tblPr firstRow="1" bandRow="1">
                <a:tableStyleId>{2D5ABB26-0587-4C30-8999-92F81FD0307C}</a:tableStyleId>
              </a:tblPr>
              <a:tblGrid>
                <a:gridCol w="6712837">
                  <a:extLst>
                    <a:ext uri="{9D8B030D-6E8A-4147-A177-3AD203B41FA5}">
                      <a16:colId xmlns:a16="http://schemas.microsoft.com/office/drawing/2014/main" val="3618557964"/>
                    </a:ext>
                  </a:extLst>
                </a:gridCol>
                <a:gridCol w="1752081">
                  <a:extLst>
                    <a:ext uri="{9D8B030D-6E8A-4147-A177-3AD203B41FA5}">
                      <a16:colId xmlns:a16="http://schemas.microsoft.com/office/drawing/2014/main" val="3808879061"/>
                    </a:ext>
                  </a:extLst>
                </a:gridCol>
                <a:gridCol w="435241">
                  <a:extLst>
                    <a:ext uri="{9D8B030D-6E8A-4147-A177-3AD203B41FA5}">
                      <a16:colId xmlns:a16="http://schemas.microsoft.com/office/drawing/2014/main" val="2235972181"/>
                    </a:ext>
                  </a:extLst>
                </a:gridCol>
              </a:tblGrid>
              <a:tr h="207264">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New Features of Oracle E-Business Suite Upgrade 12.2.10</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Calibri Light" panose="020F0302020204030204" pitchFamily="34" charset="0"/>
                          <a:ea typeface="Segoe UI" panose="020B0502040204020203" pitchFamily="34" charset="0"/>
                          <a:cs typeface="Calibri Light" panose="020F0302020204030204" pitchFamily="34" charset="0"/>
                        </a:rPr>
                        <a:t>Confidential &amp; Proprietary</a:t>
                      </a:r>
                    </a:p>
                  </a:txBody>
                  <a:tcPr marL="243840" marR="243840" marT="48768" marB="12192">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tcPr>
                </a:tc>
                <a:tc>
                  <a:txBody>
                    <a:bodyPr/>
                    <a:lstStyle/>
                    <a:p>
                      <a:pPr algn="r">
                        <a:lnSpc>
                          <a:spcPct val="90000"/>
                        </a:lnSpc>
                        <a:spcBef>
                          <a:spcPts val="0"/>
                        </a:spcBef>
                        <a:spcAft>
                          <a:spcPts val="0"/>
                        </a:spcAft>
                      </a:pPr>
                      <a:endParaRPr lang="es-AR" sz="1100" b="1" dirty="0">
                        <a:solidFill>
                          <a:schemeClr val="accent1"/>
                        </a:solidFill>
                        <a:latin typeface="+mn-lt"/>
                        <a:cs typeface="Calibri Light" panose="020F0302020204030204" pitchFamily="34" charset="0"/>
                      </a:endParaRPr>
                    </a:p>
                  </a:txBody>
                  <a:tcPr marL="243840" marR="0" marT="48768" marB="12192">
                    <a:lnL w="3175"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222755835"/>
                  </a:ext>
                </a:extLst>
              </a:tr>
            </a:tbl>
          </a:graphicData>
        </a:graphic>
      </p:graphicFrame>
      <p:sp>
        <p:nvSpPr>
          <p:cNvPr id="10" name="TextBox 9">
            <a:extLst>
              <a:ext uri="{FF2B5EF4-FFF2-40B4-BE49-F238E27FC236}">
                <a16:creationId xmlns:a16="http://schemas.microsoft.com/office/drawing/2014/main" id="{7EB1302B-965F-4396-983D-6D55301CC73A}"/>
              </a:ext>
            </a:extLst>
          </p:cNvPr>
          <p:cNvSpPr txBox="1"/>
          <p:nvPr/>
        </p:nvSpPr>
        <p:spPr>
          <a:xfrm>
            <a:off x="11260666" y="6342489"/>
            <a:ext cx="469900" cy="256545"/>
          </a:xfrm>
          <a:prstGeom prst="rect">
            <a:avLst/>
          </a:prstGeom>
          <a:noFill/>
        </p:spPr>
        <p:txBody>
          <a:bodyPr wrap="square" rtlCol="0">
            <a:spAutoFit/>
          </a:bodyPr>
          <a:lstStyle/>
          <a:p>
            <a:pPr algn="r" defTabSz="609585" fontAlgn="base">
              <a:spcBef>
                <a:spcPct val="0"/>
              </a:spcBef>
              <a:spcAft>
                <a:spcPct val="0"/>
              </a:spcAft>
            </a:pPr>
            <a:fld id="{EEA50EEA-6A94-484E-98DE-0A56985D9382}" type="slidenum">
              <a:rPr lang="es-AR" sz="1067" b="1">
                <a:solidFill>
                  <a:srgbClr val="3C82C5"/>
                </a:solidFill>
                <a:latin typeface="Calibri" panose="020F0502020204030204" pitchFamily="34" charset="0"/>
                <a:ea typeface="MS PGothic" panose="020B0600070205080204" pitchFamily="34" charset="-128"/>
              </a:rPr>
              <a:pPr algn="r" defTabSz="609585" fontAlgn="base">
                <a:spcBef>
                  <a:spcPct val="0"/>
                </a:spcBef>
                <a:spcAft>
                  <a:spcPct val="0"/>
                </a:spcAft>
              </a:pPr>
              <a:t>21</a:t>
            </a:fld>
            <a:endParaRPr lang="es-AR" sz="1067" b="1" dirty="0">
              <a:solidFill>
                <a:srgbClr val="3C82C5"/>
              </a:solidFill>
              <a:latin typeface="Calibri" panose="020F0502020204030204" pitchFamily="34" charset="0"/>
              <a:ea typeface="MS PGothic" panose="020B0600070205080204" pitchFamily="34" charset="-128"/>
            </a:endParaRPr>
          </a:p>
        </p:txBody>
      </p:sp>
      <p:sp>
        <p:nvSpPr>
          <p:cNvPr id="11" name="Content Placeholder 2">
            <a:extLst>
              <a:ext uri="{FF2B5EF4-FFF2-40B4-BE49-F238E27FC236}">
                <a16:creationId xmlns:a16="http://schemas.microsoft.com/office/drawing/2014/main" id="{14A6B1F7-6EF2-400A-AFB1-205F9554852F}"/>
              </a:ext>
            </a:extLst>
          </p:cNvPr>
          <p:cNvSpPr txBox="1">
            <a:spLocks/>
          </p:cNvSpPr>
          <p:nvPr/>
        </p:nvSpPr>
        <p:spPr bwMode="auto">
          <a:xfrm>
            <a:off x="609600" y="3050653"/>
            <a:ext cx="6705601" cy="291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168275" indent="-168275" algn="l" defTabSz="457200" rtl="0" eaLnBrk="1" fontAlgn="base" hangingPunct="1">
              <a:lnSpc>
                <a:spcPct val="100000"/>
              </a:lnSpc>
              <a:spcBef>
                <a:spcPts val="600"/>
              </a:spcBef>
              <a:spcAft>
                <a:spcPts val="0"/>
              </a:spcAft>
              <a:buClr>
                <a:schemeClr val="tx2"/>
              </a:buClr>
              <a:buFont typeface="Arial" panose="020B0604020202020204" pitchFamily="34" charset="0"/>
              <a:buChar char="•"/>
              <a:defRPr sz="16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39725" indent="-165100" algn="l" defTabSz="457200" rtl="0" eaLnBrk="1" fontAlgn="base" hangingPunct="1">
              <a:lnSpc>
                <a:spcPct val="100000"/>
              </a:lnSpc>
              <a:spcBef>
                <a:spcPts val="400"/>
              </a:spcBef>
              <a:spcAft>
                <a:spcPts val="0"/>
              </a:spcAft>
              <a:buClr>
                <a:srgbClr val="3C8CC6"/>
              </a:buClr>
              <a:buFont typeface="Arial" panose="020B0604020202020204" pitchFamily="34" charset="0"/>
              <a:buChar char="•"/>
              <a:defRPr sz="14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4572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2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5715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0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6858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9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800"/>
              </a:spcBef>
              <a:buClr>
                <a:srgbClr val="00457C"/>
              </a:buClr>
              <a:buNone/>
            </a:pPr>
            <a:r>
              <a:rPr lang="en-US" sz="1867" dirty="0"/>
              <a:t>The following are applications that do not use the Mobile Application Foundation as well as their associated documentation:</a:t>
            </a:r>
          </a:p>
          <a:p>
            <a:pPr marL="224361" indent="-224361" defTabSz="609585">
              <a:spcBef>
                <a:spcPts val="533"/>
              </a:spcBef>
              <a:buClr>
                <a:srgbClr val="00457C"/>
              </a:buClr>
            </a:pPr>
            <a:r>
              <a:rPr lang="en-US" sz="1867" dirty="0"/>
              <a:t>Oracle Fusion Expenses </a:t>
            </a:r>
            <a:br>
              <a:rPr lang="en-US" dirty="0"/>
            </a:br>
            <a:r>
              <a:rPr lang="en-US" sz="1333" dirty="0"/>
              <a:t>(Document 1625446.1)</a:t>
            </a:r>
          </a:p>
          <a:p>
            <a:pPr marL="224361" indent="-224361" defTabSz="609585">
              <a:spcBef>
                <a:spcPts val="533"/>
              </a:spcBef>
              <a:buClr>
                <a:srgbClr val="00457C"/>
              </a:buClr>
            </a:pPr>
            <a:r>
              <a:rPr lang="en-US" sz="1867" dirty="0"/>
              <a:t>Oracle Mobile Field Service </a:t>
            </a:r>
            <a:br>
              <a:rPr lang="en-US" dirty="0"/>
            </a:br>
            <a:r>
              <a:rPr lang="en-US" sz="1333" dirty="0"/>
              <a:t>(Document 1564644.1)</a:t>
            </a:r>
          </a:p>
          <a:p>
            <a:pPr marL="224361" indent="-224361" defTabSz="609585">
              <a:spcBef>
                <a:spcPts val="533"/>
              </a:spcBef>
              <a:buClr>
                <a:srgbClr val="00457C"/>
              </a:buClr>
            </a:pPr>
            <a:r>
              <a:rPr lang="en-US" sz="1867" dirty="0"/>
              <a:t>Oracle Mobile Service Manager for Oracle E-Business Suite</a:t>
            </a:r>
            <a:r>
              <a:rPr lang="en-US" dirty="0"/>
              <a:t> </a:t>
            </a:r>
            <a:br>
              <a:rPr lang="en-US" dirty="0"/>
            </a:br>
            <a:r>
              <a:rPr lang="en-US" sz="1333" dirty="0"/>
              <a:t>(Document 2107368.1)</a:t>
            </a:r>
          </a:p>
          <a:p>
            <a:pPr marL="224361" indent="-224361" defTabSz="609585">
              <a:spcBef>
                <a:spcPts val="533"/>
              </a:spcBef>
              <a:buClr>
                <a:srgbClr val="00457C"/>
              </a:buClr>
            </a:pPr>
            <a:r>
              <a:rPr lang="en-US" sz="1867" dirty="0"/>
              <a:t>Oracle Mobile Supply Chain Applications for Oracle E-Business Suite </a:t>
            </a:r>
            <a:r>
              <a:rPr lang="en-US" sz="1333" dirty="0"/>
              <a:t>(Document 2108155.1) </a:t>
            </a:r>
          </a:p>
        </p:txBody>
      </p:sp>
    </p:spTree>
    <p:extLst>
      <p:ext uri="{BB962C8B-B14F-4D97-AF65-F5344CB8AC3E}">
        <p14:creationId xmlns:p14="http://schemas.microsoft.com/office/powerpoint/2010/main" val="307722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881756-7424-4E57-8E0A-116A90C08697}"/>
              </a:ext>
            </a:extLst>
          </p:cNvPr>
          <p:cNvSpPr>
            <a:spLocks noGrp="1"/>
          </p:cNvSpPr>
          <p:nvPr>
            <p:ph type="body" sz="quarter" idx="11"/>
          </p:nvPr>
        </p:nvSpPr>
        <p:spPr/>
        <p:txBody>
          <a:bodyPr/>
          <a:lstStyle/>
          <a:p>
            <a:r>
              <a:rPr lang="en-US" dirty="0"/>
              <a:t>New Features of Oracle E-Business Suite Upgrade 12.2.10</a:t>
            </a:r>
          </a:p>
        </p:txBody>
      </p:sp>
      <p:sp>
        <p:nvSpPr>
          <p:cNvPr id="3" name="Title 2">
            <a:extLst>
              <a:ext uri="{FF2B5EF4-FFF2-40B4-BE49-F238E27FC236}">
                <a16:creationId xmlns:a16="http://schemas.microsoft.com/office/drawing/2014/main" id="{FCED516F-B61E-4395-91C4-E879F490869F}"/>
              </a:ext>
            </a:extLst>
          </p:cNvPr>
          <p:cNvSpPr>
            <a:spLocks noGrp="1"/>
          </p:cNvSpPr>
          <p:nvPr>
            <p:ph type="title"/>
          </p:nvPr>
        </p:nvSpPr>
        <p:spPr>
          <a:xfrm>
            <a:off x="876301" y="2356134"/>
            <a:ext cx="4488179" cy="1363133"/>
          </a:xfrm>
        </p:spPr>
        <p:txBody>
          <a:bodyPr/>
          <a:lstStyle/>
          <a:p>
            <a:r>
              <a:rPr lang="en-US" dirty="0"/>
              <a:t>EBS Cloud Manager</a:t>
            </a:r>
          </a:p>
        </p:txBody>
      </p:sp>
    </p:spTree>
    <p:extLst>
      <p:ext uri="{BB962C8B-B14F-4D97-AF65-F5344CB8AC3E}">
        <p14:creationId xmlns:p14="http://schemas.microsoft.com/office/powerpoint/2010/main" val="395487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3A54-7E1C-41AF-B41F-56E6EFB1E871}"/>
              </a:ext>
            </a:extLst>
          </p:cNvPr>
          <p:cNvSpPr>
            <a:spLocks noGrp="1"/>
          </p:cNvSpPr>
          <p:nvPr>
            <p:ph type="title"/>
          </p:nvPr>
        </p:nvSpPr>
        <p:spPr/>
        <p:txBody>
          <a:bodyPr/>
          <a:lstStyle/>
          <a:p>
            <a:r>
              <a:rPr lang="en-US" dirty="0"/>
              <a:t>EBS or Software as a Service?</a:t>
            </a:r>
          </a:p>
        </p:txBody>
      </p:sp>
      <p:sp>
        <p:nvSpPr>
          <p:cNvPr id="3" name="Content Placeholder 2">
            <a:extLst>
              <a:ext uri="{FF2B5EF4-FFF2-40B4-BE49-F238E27FC236}">
                <a16:creationId xmlns:a16="http://schemas.microsoft.com/office/drawing/2014/main" id="{800B9DC0-E51F-4856-8799-2BC2BF527D56}"/>
              </a:ext>
            </a:extLst>
          </p:cNvPr>
          <p:cNvSpPr>
            <a:spLocks noGrp="1"/>
          </p:cNvSpPr>
          <p:nvPr>
            <p:ph type="body" sz="quarter" idx="10"/>
          </p:nvPr>
        </p:nvSpPr>
        <p:spPr/>
        <p:txBody>
          <a:bodyPr>
            <a:normAutofit/>
          </a:bodyPr>
          <a:lstStyle/>
          <a:p>
            <a:r>
              <a:rPr lang="en-US" dirty="0"/>
              <a:t>With the growing number of cloud vendors, many customer are now trying to decide what that means for their current environments. Do they continue with eBusiness Suite or migrate to Software as a Service (SaaS) type applications.  </a:t>
            </a:r>
          </a:p>
          <a:p>
            <a:r>
              <a:rPr lang="en-US" dirty="0"/>
              <a:t>Many customers have made a large investment in their ERP software and are hesitant to have to make another large expenditure in migrating to a new platform such as SaaS applications. These customers also tend to have unique needs which aren’t always easily met by standardized solutions. </a:t>
            </a:r>
          </a:p>
          <a:p>
            <a:r>
              <a:rPr lang="en-US" dirty="0"/>
              <a:t>The decision to migrate is one that will be with us for quite a while as SaaS applications mature.</a:t>
            </a:r>
          </a:p>
        </p:txBody>
      </p:sp>
    </p:spTree>
    <p:extLst>
      <p:ext uri="{BB962C8B-B14F-4D97-AF65-F5344CB8AC3E}">
        <p14:creationId xmlns:p14="http://schemas.microsoft.com/office/powerpoint/2010/main" val="729891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4FF1-BA62-4461-A215-E91FE01F3484}"/>
              </a:ext>
            </a:extLst>
          </p:cNvPr>
          <p:cNvSpPr>
            <a:spLocks noGrp="1"/>
          </p:cNvSpPr>
          <p:nvPr>
            <p:ph type="title"/>
          </p:nvPr>
        </p:nvSpPr>
        <p:spPr/>
        <p:txBody>
          <a:bodyPr/>
          <a:lstStyle/>
          <a:p>
            <a:r>
              <a:rPr lang="en-US" dirty="0"/>
              <a:t>EBS in the Cloud</a:t>
            </a:r>
          </a:p>
        </p:txBody>
      </p:sp>
      <p:sp>
        <p:nvSpPr>
          <p:cNvPr id="3" name="Content Placeholder 2">
            <a:extLst>
              <a:ext uri="{FF2B5EF4-FFF2-40B4-BE49-F238E27FC236}">
                <a16:creationId xmlns:a16="http://schemas.microsoft.com/office/drawing/2014/main" id="{28BA31A0-C2F4-452F-ACB9-8D77F34EC7DE}"/>
              </a:ext>
            </a:extLst>
          </p:cNvPr>
          <p:cNvSpPr>
            <a:spLocks noGrp="1"/>
          </p:cNvSpPr>
          <p:nvPr>
            <p:ph sz="quarter" idx="10"/>
          </p:nvPr>
        </p:nvSpPr>
        <p:spPr>
          <a:xfrm>
            <a:off x="609599" y="1341120"/>
            <a:ext cx="7505701" cy="4606835"/>
          </a:xfrm>
        </p:spPr>
        <p:txBody>
          <a:bodyPr>
            <a:normAutofit/>
          </a:bodyPr>
          <a:lstStyle/>
          <a:p>
            <a:r>
              <a:rPr lang="en-US" dirty="0"/>
              <a:t>Some customers have decided that they will take advantage of the cloud but stay with their existing EBS environment. This is a popular decision thanks to the choice of different types of cloud platforms that are available.  </a:t>
            </a:r>
          </a:p>
          <a:p>
            <a:r>
              <a:rPr lang="en-US" dirty="0"/>
              <a:t>Many Syntax clients currently utilize this model. They are either hosted in our private cloud or one of our other available cloud platforms.  </a:t>
            </a:r>
          </a:p>
          <a:p>
            <a:r>
              <a:rPr lang="en-US" dirty="0"/>
              <a:t>With 12.2.10 you can now use the EBS Cloud Manager application to help you with managing some of this workload. Working with your cloud provider, like Syntax, you can now manage different environments through a central User Interface. This gives you the redundancy of the cloud with the ability to manage your existing EBS environments.  </a:t>
            </a:r>
          </a:p>
        </p:txBody>
      </p:sp>
      <p:pic>
        <p:nvPicPr>
          <p:cNvPr id="4" name="Picture 3">
            <a:extLst>
              <a:ext uri="{FF2B5EF4-FFF2-40B4-BE49-F238E27FC236}">
                <a16:creationId xmlns:a16="http://schemas.microsoft.com/office/drawing/2014/main" id="{6766788D-8347-4173-A65F-732BFF8ED2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343"/>
          <a:stretch/>
        </p:blipFill>
        <p:spPr>
          <a:xfrm>
            <a:off x="8583978" y="1815490"/>
            <a:ext cx="3620441" cy="3227020"/>
          </a:xfrm>
          <a:prstGeom prst="rect">
            <a:avLst/>
          </a:prstGeom>
        </p:spPr>
      </p:pic>
    </p:spTree>
    <p:extLst>
      <p:ext uri="{BB962C8B-B14F-4D97-AF65-F5344CB8AC3E}">
        <p14:creationId xmlns:p14="http://schemas.microsoft.com/office/powerpoint/2010/main" val="68389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11AE-C6EA-4AE8-A67A-CA24636FC617}"/>
              </a:ext>
            </a:extLst>
          </p:cNvPr>
          <p:cNvSpPr>
            <a:spLocks noGrp="1"/>
          </p:cNvSpPr>
          <p:nvPr>
            <p:ph type="title"/>
          </p:nvPr>
        </p:nvSpPr>
        <p:spPr>
          <a:xfrm>
            <a:off x="609600" y="243840"/>
            <a:ext cx="10972800" cy="1097280"/>
          </a:xfrm>
        </p:spPr>
        <p:txBody>
          <a:bodyPr/>
          <a:lstStyle/>
          <a:p>
            <a:r>
              <a:rPr lang="en-US" dirty="0"/>
              <a:t>Oracle eBusiness Suite Cloud Manager</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B11AE2A-57CD-41DE-958D-6EB3AF00CA08}"/>
              </a:ext>
            </a:extLst>
          </p:cNvPr>
          <p:cNvPicPr>
            <a:picLocks noGrp="1" noChangeAspect="1"/>
          </p:cNvPicPr>
          <p:nvPr>
            <p:ph sz="quarter" idx="4294967295"/>
          </p:nvPr>
        </p:nvPicPr>
        <p:blipFill>
          <a:blip r:embed="rId2"/>
          <a:stretch>
            <a:fillRect/>
          </a:stretch>
        </p:blipFill>
        <p:spPr>
          <a:xfrm>
            <a:off x="2151018" y="1405816"/>
            <a:ext cx="7889965" cy="4545600"/>
          </a:xfrm>
        </p:spPr>
      </p:pic>
    </p:spTree>
    <p:extLst>
      <p:ext uri="{BB962C8B-B14F-4D97-AF65-F5344CB8AC3E}">
        <p14:creationId xmlns:p14="http://schemas.microsoft.com/office/powerpoint/2010/main" val="123382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1CC6-AFE9-46C1-A124-EDA4108C93EB}"/>
              </a:ext>
            </a:extLst>
          </p:cNvPr>
          <p:cNvSpPr>
            <a:spLocks noGrp="1"/>
          </p:cNvSpPr>
          <p:nvPr>
            <p:ph type="title"/>
          </p:nvPr>
        </p:nvSpPr>
        <p:spPr/>
        <p:txBody>
          <a:bodyPr/>
          <a:lstStyle/>
          <a:p>
            <a:r>
              <a:rPr lang="en-US" dirty="0"/>
              <a:t>Recommended Links</a:t>
            </a:r>
          </a:p>
        </p:txBody>
      </p:sp>
      <p:sp>
        <p:nvSpPr>
          <p:cNvPr id="3" name="Content Placeholder 2">
            <a:extLst>
              <a:ext uri="{FF2B5EF4-FFF2-40B4-BE49-F238E27FC236}">
                <a16:creationId xmlns:a16="http://schemas.microsoft.com/office/drawing/2014/main" id="{6177BEE6-D7A0-42D5-984B-B229FD1093A6}"/>
              </a:ext>
            </a:extLst>
          </p:cNvPr>
          <p:cNvSpPr>
            <a:spLocks noGrp="1"/>
          </p:cNvSpPr>
          <p:nvPr>
            <p:ph type="body" sz="quarter" idx="10"/>
          </p:nvPr>
        </p:nvSpPr>
        <p:spPr>
          <a:xfrm>
            <a:off x="1301750" y="1341120"/>
            <a:ext cx="9588500" cy="4389120"/>
          </a:xfrm>
        </p:spPr>
        <p:txBody>
          <a:bodyPr/>
          <a:lstStyle/>
          <a:p>
            <a:pPr marL="0" indent="0">
              <a:buNone/>
            </a:pPr>
            <a:r>
              <a:rPr lang="en-US" dirty="0">
                <a:latin typeface="+mj-lt"/>
              </a:rPr>
              <a:t>Oracle Mobile Applications Administrator </a:t>
            </a:r>
            <a:r>
              <a:rPr lang="en-US" sz="1867" dirty="0">
                <a:hlinkClick r:id="rId2"/>
              </a:rPr>
              <a:t>https://docs.oracle.com/cd/E18727_01/doc.121/e64384/T656045T656049.htm</a:t>
            </a:r>
            <a:r>
              <a:rPr lang="en-US" sz="1867" dirty="0"/>
              <a:t> </a:t>
            </a:r>
            <a:br>
              <a:rPr lang="en-US" sz="1867" dirty="0"/>
            </a:br>
            <a:endParaRPr lang="en-US" sz="1867" dirty="0"/>
          </a:p>
          <a:p>
            <a:pPr marL="0" indent="0">
              <a:buNone/>
            </a:pPr>
            <a:r>
              <a:rPr lang="en-US" dirty="0">
                <a:latin typeface="+mj-lt"/>
              </a:rPr>
              <a:t>Oracle EBS Cloud Manager</a:t>
            </a:r>
          </a:p>
          <a:p>
            <a:pPr marL="0" lvl="1" indent="0">
              <a:buNone/>
            </a:pPr>
            <a:r>
              <a:rPr lang="en-US" sz="1867" dirty="0">
                <a:hlinkClick r:id="rId3"/>
              </a:rPr>
              <a:t>https://docs.oracle.com/cd/E26401_01/doc.122/f35809/T679330T679339.htm</a:t>
            </a:r>
            <a:br>
              <a:rPr lang="en-US" sz="1867" dirty="0"/>
            </a:br>
            <a:endParaRPr lang="en-US" sz="1867" dirty="0"/>
          </a:p>
          <a:p>
            <a:pPr marL="0" indent="0">
              <a:buNone/>
            </a:pPr>
            <a:r>
              <a:rPr lang="en-US" dirty="0">
                <a:latin typeface="+mj-lt"/>
              </a:rPr>
              <a:t>Oracle E-Business Suite Product Specific Release Notes, Release 12.2.10 </a:t>
            </a:r>
            <a:br>
              <a:rPr lang="en-US" dirty="0">
                <a:latin typeface="+mj-lt"/>
              </a:rPr>
            </a:br>
            <a:r>
              <a:rPr lang="en-US" dirty="0">
                <a:latin typeface="+mj-lt"/>
              </a:rPr>
              <a:t>(Doc ID 2666850.1)</a:t>
            </a:r>
          </a:p>
          <a:p>
            <a:pPr marL="0" lvl="1" indent="0">
              <a:buNone/>
            </a:pPr>
            <a:r>
              <a:rPr lang="en-US" sz="1867" dirty="0">
                <a:hlinkClick r:id="rId4"/>
              </a:rPr>
              <a:t>https://blogs.oracle.com/ebsandoraclecloud/try-our-new-ebs-cloud-manager-virtual-hands-on-lab</a:t>
            </a:r>
            <a:endParaRPr lang="en-US" sz="1867" dirty="0"/>
          </a:p>
        </p:txBody>
      </p:sp>
      <p:grpSp>
        <p:nvGrpSpPr>
          <p:cNvPr id="11" name="Group 10">
            <a:extLst>
              <a:ext uri="{FF2B5EF4-FFF2-40B4-BE49-F238E27FC236}">
                <a16:creationId xmlns:a16="http://schemas.microsoft.com/office/drawing/2014/main" id="{FA3A7E25-888E-40F1-946B-0A72716DCCE5}"/>
              </a:ext>
            </a:extLst>
          </p:cNvPr>
          <p:cNvGrpSpPr/>
          <p:nvPr/>
        </p:nvGrpSpPr>
        <p:grpSpPr>
          <a:xfrm>
            <a:off x="613490" y="2814331"/>
            <a:ext cx="10062977" cy="1123951"/>
            <a:chOff x="460117" y="2110748"/>
            <a:chExt cx="7041909" cy="842963"/>
          </a:xfrm>
        </p:grpSpPr>
        <p:cxnSp>
          <p:nvCxnSpPr>
            <p:cNvPr id="4" name="Straight Connector 3">
              <a:extLst>
                <a:ext uri="{FF2B5EF4-FFF2-40B4-BE49-F238E27FC236}">
                  <a16:creationId xmlns:a16="http://schemas.microsoft.com/office/drawing/2014/main" id="{6A1E0B87-A15B-4D65-A768-384D2A5CE205}"/>
                </a:ext>
              </a:extLst>
            </p:cNvPr>
            <p:cNvCxnSpPr>
              <a:cxnSpLocks/>
            </p:cNvCxnSpPr>
            <p:nvPr/>
          </p:nvCxnSpPr>
          <p:spPr>
            <a:xfrm>
              <a:off x="460117" y="2110748"/>
              <a:ext cx="7041909" cy="0"/>
            </a:xfrm>
            <a:prstGeom prst="line">
              <a:avLst/>
            </a:prstGeom>
            <a:ln w="95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DBD1A0-81DB-40B1-B7CA-09E50F50A919}"/>
                </a:ext>
              </a:extLst>
            </p:cNvPr>
            <p:cNvCxnSpPr>
              <a:cxnSpLocks/>
            </p:cNvCxnSpPr>
            <p:nvPr/>
          </p:nvCxnSpPr>
          <p:spPr>
            <a:xfrm>
              <a:off x="460117" y="2953711"/>
              <a:ext cx="7041909" cy="0"/>
            </a:xfrm>
            <a:prstGeom prst="line">
              <a:avLst/>
            </a:prstGeom>
            <a:ln w="95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8" name="Graphic 7" descr="Link with solid fill">
            <a:extLst>
              <a:ext uri="{FF2B5EF4-FFF2-40B4-BE49-F238E27FC236}">
                <a16:creationId xmlns:a16="http://schemas.microsoft.com/office/drawing/2014/main" id="{BE495286-2B28-4B22-8AC1-7CFC7AA4F7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024" y="2003010"/>
            <a:ext cx="556509" cy="556509"/>
          </a:xfrm>
          <a:prstGeom prst="rect">
            <a:avLst/>
          </a:prstGeom>
        </p:spPr>
      </p:pic>
      <p:pic>
        <p:nvPicPr>
          <p:cNvPr id="9" name="Graphic 8" descr="Link with solid fill">
            <a:extLst>
              <a:ext uri="{FF2B5EF4-FFF2-40B4-BE49-F238E27FC236}">
                <a16:creationId xmlns:a16="http://schemas.microsoft.com/office/drawing/2014/main" id="{1824EAFA-7C8E-41BE-947A-C8E6789375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024" y="3061343"/>
            <a:ext cx="556509" cy="556509"/>
          </a:xfrm>
          <a:prstGeom prst="rect">
            <a:avLst/>
          </a:prstGeom>
        </p:spPr>
      </p:pic>
      <p:pic>
        <p:nvPicPr>
          <p:cNvPr id="10" name="Graphic 9" descr="Link with solid fill">
            <a:extLst>
              <a:ext uri="{FF2B5EF4-FFF2-40B4-BE49-F238E27FC236}">
                <a16:creationId xmlns:a16="http://schemas.microsoft.com/office/drawing/2014/main" id="{ED561236-4200-467C-B026-E043B5F94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024" y="4229743"/>
            <a:ext cx="556509" cy="556509"/>
          </a:xfrm>
          <a:prstGeom prst="rect">
            <a:avLst/>
          </a:prstGeom>
        </p:spPr>
      </p:pic>
    </p:spTree>
    <p:extLst>
      <p:ext uri="{BB962C8B-B14F-4D97-AF65-F5344CB8AC3E}">
        <p14:creationId xmlns:p14="http://schemas.microsoft.com/office/powerpoint/2010/main" val="339405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2566" y="3943352"/>
            <a:ext cx="4836028" cy="486833"/>
          </a:xfrm>
        </p:spPr>
        <p:txBody>
          <a:bodyPr/>
          <a:lstStyle/>
          <a:p>
            <a:r>
              <a:rPr lang="en-US" dirty="0"/>
              <a:t>New Features of Oracle E-Business Suite Upgrade 12.2.10</a:t>
            </a:r>
          </a:p>
        </p:txBody>
      </p:sp>
      <p:sp>
        <p:nvSpPr>
          <p:cNvPr id="2" name="Title 1"/>
          <p:cNvSpPr>
            <a:spLocks noGrp="1"/>
          </p:cNvSpPr>
          <p:nvPr>
            <p:ph type="title"/>
          </p:nvPr>
        </p:nvSpPr>
        <p:spPr>
          <a:xfrm>
            <a:off x="876301" y="2356134"/>
            <a:ext cx="4488179" cy="1363133"/>
          </a:xfrm>
        </p:spPr>
        <p:txBody>
          <a:bodyPr/>
          <a:lstStyle/>
          <a:p>
            <a:r>
              <a:rPr lang="en-US" dirty="0"/>
              <a:t>Q&amp;A</a:t>
            </a:r>
          </a:p>
        </p:txBody>
      </p:sp>
      <p:cxnSp>
        <p:nvCxnSpPr>
          <p:cNvPr id="5" name="Straight Connector 4">
            <a:extLst>
              <a:ext uri="{FF2B5EF4-FFF2-40B4-BE49-F238E27FC236}">
                <a16:creationId xmlns:a16="http://schemas.microsoft.com/office/drawing/2014/main" id="{BEE07FE7-87B7-4325-9EB6-A5CA8832E855}"/>
              </a:ext>
            </a:extLst>
          </p:cNvPr>
          <p:cNvCxnSpPr>
            <a:cxnSpLocks/>
          </p:cNvCxnSpPr>
          <p:nvPr/>
        </p:nvCxnSpPr>
        <p:spPr>
          <a:xfrm flipV="1">
            <a:off x="910888" y="3943380"/>
            <a:ext cx="0" cy="48768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pic>
        <p:nvPicPr>
          <p:cNvPr id="6" name="Picture 2" descr="C:\Users\njaime\Documents\Logo\New Syntax Logo\Syntax_new_logo_highres_RGB.png">
            <a:extLst>
              <a:ext uri="{FF2B5EF4-FFF2-40B4-BE49-F238E27FC236}">
                <a16:creationId xmlns:a16="http://schemas.microsoft.com/office/drawing/2014/main" id="{3C58B046-D30A-4FCB-8CF2-15F2CFF3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1" y="901664"/>
            <a:ext cx="1581243" cy="2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5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1671" y="537905"/>
            <a:ext cx="10954385" cy="800219"/>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5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Contact Us</a:t>
            </a:r>
          </a:p>
        </p:txBody>
      </p:sp>
      <p:sp>
        <p:nvSpPr>
          <p:cNvPr id="16" name="Content Placeholder 2">
            <a:extLst>
              <a:ext uri="{FF2B5EF4-FFF2-40B4-BE49-F238E27FC236}">
                <a16:creationId xmlns:a16="http://schemas.microsoft.com/office/drawing/2014/main" id="{222BC328-F95D-4B7F-9556-D291E36F8FF4}"/>
              </a:ext>
            </a:extLst>
          </p:cNvPr>
          <p:cNvSpPr txBox="1">
            <a:spLocks/>
          </p:cNvSpPr>
          <p:nvPr/>
        </p:nvSpPr>
        <p:spPr>
          <a:xfrm>
            <a:off x="902970" y="2927245"/>
            <a:ext cx="5659755" cy="2011276"/>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Hosting and Managed Services</a:t>
            </a:r>
          </a:p>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Upgrades and Implementations</a:t>
            </a:r>
          </a:p>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Monitoring and Service Desk</a:t>
            </a:r>
          </a:p>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Performance Tuning and Optimization</a:t>
            </a:r>
          </a:p>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Cloud Migrations (private, public, hybrid)</a:t>
            </a:r>
          </a:p>
          <a:p>
            <a:pPr>
              <a:lnSpc>
                <a:spcPct val="100000"/>
              </a:lnSpc>
              <a:spcBef>
                <a:spcPts val="4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Security Managed Services</a:t>
            </a:r>
          </a:p>
        </p:txBody>
      </p:sp>
      <p:sp>
        <p:nvSpPr>
          <p:cNvPr id="12" name="Content Placeholder 2">
            <a:extLst>
              <a:ext uri="{FF2B5EF4-FFF2-40B4-BE49-F238E27FC236}">
                <a16:creationId xmlns:a16="http://schemas.microsoft.com/office/drawing/2014/main" id="{82B3D318-EE51-48F8-99C7-9AAB0872E3B2}"/>
              </a:ext>
            </a:extLst>
          </p:cNvPr>
          <p:cNvSpPr txBox="1">
            <a:spLocks/>
          </p:cNvSpPr>
          <p:nvPr/>
        </p:nvSpPr>
        <p:spPr>
          <a:xfrm>
            <a:off x="661671" y="5037191"/>
            <a:ext cx="5919877" cy="1250397"/>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latin typeface="Calibri Light" panose="020F0302020204030204" pitchFamily="34" charset="0"/>
                <a:cs typeface="Calibri Light" panose="020F0302020204030204" pitchFamily="34" charset="0"/>
              </a:rPr>
              <a:t>We have over 40 years of Oracle ERP experience and over 25 years providing cloud and managed services for Oracle E-Business Suite applications featuring best-of-breed private and public cloud offerings.</a:t>
            </a:r>
            <a:endParaRPr lang="en-US" sz="1800" b="1" dirty="0">
              <a:solidFill>
                <a:schemeClr val="bg1"/>
              </a:solidFill>
              <a:latin typeface="+mj-lt"/>
              <a:cs typeface="Calibri Light" panose="020F0302020204030204" pitchFamily="34" charset="0"/>
            </a:endParaRPr>
          </a:p>
        </p:txBody>
      </p:sp>
      <p:pic>
        <p:nvPicPr>
          <p:cNvPr id="7" name="Picture 6">
            <a:extLst>
              <a:ext uri="{FF2B5EF4-FFF2-40B4-BE49-F238E27FC236}">
                <a16:creationId xmlns:a16="http://schemas.microsoft.com/office/drawing/2014/main" id="{1A388C6E-D8C2-48E0-8CE8-FC9CF28E0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86807" y="1580225"/>
            <a:ext cx="2598146" cy="488451"/>
          </a:xfrm>
          <a:prstGeom prst="rect">
            <a:avLst/>
          </a:prstGeom>
        </p:spPr>
      </p:pic>
      <p:sp>
        <p:nvSpPr>
          <p:cNvPr id="8" name="Content Placeholder 2">
            <a:extLst>
              <a:ext uri="{FF2B5EF4-FFF2-40B4-BE49-F238E27FC236}">
                <a16:creationId xmlns:a16="http://schemas.microsoft.com/office/drawing/2014/main" id="{9F0EF283-7370-4866-A252-8A3405780DAE}"/>
              </a:ext>
            </a:extLst>
          </p:cNvPr>
          <p:cNvSpPr txBox="1">
            <a:spLocks/>
          </p:cNvSpPr>
          <p:nvPr/>
        </p:nvSpPr>
        <p:spPr>
          <a:xfrm>
            <a:off x="661672" y="1638909"/>
            <a:ext cx="5919877" cy="1288335"/>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800" dirty="0">
                <a:solidFill>
                  <a:schemeClr val="bg1"/>
                </a:solidFill>
                <a:latin typeface="Calibri Light" panose="020F0302020204030204" pitchFamily="34" charset="0"/>
                <a:cs typeface="Calibri Light" panose="020F0302020204030204" pitchFamily="34" charset="0"/>
              </a:rPr>
              <a:t>Syntax provides end-to-end Oracle E-Business Suite technical and functional solutions that are prescriptive and help drive best practices, automation, and tooling to ensure peak performance, high availability, and security.</a:t>
            </a:r>
          </a:p>
        </p:txBody>
      </p:sp>
      <p:sp>
        <p:nvSpPr>
          <p:cNvPr id="10" name="Content Placeholder 2">
            <a:extLst>
              <a:ext uri="{FF2B5EF4-FFF2-40B4-BE49-F238E27FC236}">
                <a16:creationId xmlns:a16="http://schemas.microsoft.com/office/drawing/2014/main" id="{5CF5751D-FB66-40DA-9538-C24C8A227967}"/>
              </a:ext>
            </a:extLst>
          </p:cNvPr>
          <p:cNvSpPr txBox="1">
            <a:spLocks/>
          </p:cNvSpPr>
          <p:nvPr/>
        </p:nvSpPr>
        <p:spPr>
          <a:xfrm>
            <a:off x="7286807" y="2668618"/>
            <a:ext cx="4600574" cy="1288336"/>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500" dirty="0">
                <a:solidFill>
                  <a:schemeClr val="accent4"/>
                </a:solidFill>
                <a:latin typeface="+mj-lt"/>
                <a:cs typeface="Calibri" panose="020F0502020204030204" pitchFamily="34" charset="0"/>
              </a:rPr>
              <a:t>CONTACT US TODAY </a:t>
            </a:r>
            <a:br>
              <a:rPr lang="en-US" sz="2000" dirty="0">
                <a:solidFill>
                  <a:schemeClr val="accent4"/>
                </a:solidFill>
                <a:latin typeface="+mj-lt"/>
                <a:cs typeface="Calibri" panose="020F0502020204030204" pitchFamily="34" charset="0"/>
              </a:rPr>
            </a:br>
            <a:r>
              <a:rPr lang="en-US" sz="2000" dirty="0">
                <a:solidFill>
                  <a:schemeClr val="bg1"/>
                </a:solidFill>
                <a:latin typeface="Calibri Light" panose="020F0302020204030204" pitchFamily="34" charset="0"/>
                <a:cs typeface="Calibri Light" panose="020F0302020204030204" pitchFamily="34" charset="0"/>
              </a:rPr>
              <a:t>TO LEARN MORE ABOUT OUR SOLUTIONS FOR ORACLE E-BUSINESS SUITE.</a:t>
            </a:r>
          </a:p>
        </p:txBody>
      </p:sp>
      <p:sp>
        <p:nvSpPr>
          <p:cNvPr id="21" name="TextBox 20">
            <a:extLst>
              <a:ext uri="{FF2B5EF4-FFF2-40B4-BE49-F238E27FC236}">
                <a16:creationId xmlns:a16="http://schemas.microsoft.com/office/drawing/2014/main" id="{7C76A844-A508-4D5E-B837-A64A5EFA03A6}"/>
              </a:ext>
            </a:extLst>
          </p:cNvPr>
          <p:cNvSpPr txBox="1"/>
          <p:nvPr/>
        </p:nvSpPr>
        <p:spPr>
          <a:xfrm>
            <a:off x="7634146" y="4938520"/>
            <a:ext cx="3162303" cy="571514"/>
          </a:xfrm>
          <a:prstGeom prst="rect">
            <a:avLst/>
          </a:prstGeom>
          <a:noFill/>
          <a:ln w="6350">
            <a:noFill/>
          </a:ln>
        </p:spPr>
        <p:txBody>
          <a:bodyPr wrap="square" lIns="0" tIns="0" rIns="0" bIns="27432" anchor="ctr" anchorCtr="0">
            <a:noAutofit/>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4"/>
                </a:solidFill>
                <a:effectLst/>
                <a:uLnTx/>
                <a:uFillTx/>
                <a:latin typeface="Calibri" panose="020F0502020204030204" pitchFamily="34" charset="0"/>
                <a:ea typeface="MS PGothic" panose="020B0600070205080204" pitchFamily="34" charset="-128"/>
              </a:rPr>
              <a:t>marketing@syntax.com</a:t>
            </a:r>
          </a:p>
        </p:txBody>
      </p:sp>
      <p:sp>
        <p:nvSpPr>
          <p:cNvPr id="22" name="TextBox 21">
            <a:extLst>
              <a:ext uri="{FF2B5EF4-FFF2-40B4-BE49-F238E27FC236}">
                <a16:creationId xmlns:a16="http://schemas.microsoft.com/office/drawing/2014/main" id="{C7CDCFC8-87EF-47A2-97F2-BA4FDF13DC4A}"/>
              </a:ext>
            </a:extLst>
          </p:cNvPr>
          <p:cNvSpPr txBox="1"/>
          <p:nvPr/>
        </p:nvSpPr>
        <p:spPr>
          <a:xfrm>
            <a:off x="7634148" y="4149477"/>
            <a:ext cx="1780854" cy="571516"/>
          </a:xfrm>
          <a:prstGeom prst="rect">
            <a:avLst/>
          </a:prstGeom>
          <a:noFill/>
          <a:ln w="6350">
            <a:noFill/>
          </a:ln>
        </p:spPr>
        <p:txBody>
          <a:bodyPr wrap="square" lIns="0" tIns="0" rIns="0" bIns="27432" anchor="ctr" anchorCtr="0">
            <a:noAutofit/>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4"/>
                </a:solidFill>
                <a:effectLst/>
                <a:uLnTx/>
                <a:uFillTx/>
                <a:latin typeface="Calibri" panose="020F0502020204030204" pitchFamily="34" charset="0"/>
                <a:ea typeface="MS PGothic" panose="020B0600070205080204" pitchFamily="34" charset="-128"/>
              </a:rPr>
              <a:t>syntax.com</a:t>
            </a:r>
          </a:p>
        </p:txBody>
      </p:sp>
      <p:cxnSp>
        <p:nvCxnSpPr>
          <p:cNvPr id="14" name="Straight Connector 13">
            <a:extLst>
              <a:ext uri="{FF2B5EF4-FFF2-40B4-BE49-F238E27FC236}">
                <a16:creationId xmlns:a16="http://schemas.microsoft.com/office/drawing/2014/main" id="{5DA9F1FF-CE73-4877-A675-63626D6F095C}"/>
              </a:ext>
            </a:extLst>
          </p:cNvPr>
          <p:cNvCxnSpPr>
            <a:cxnSpLocks/>
          </p:cNvCxnSpPr>
          <p:nvPr/>
        </p:nvCxnSpPr>
        <p:spPr>
          <a:xfrm>
            <a:off x="7286807" y="4834264"/>
            <a:ext cx="423252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253F96-435D-4618-82F8-24238D641BC8}"/>
              </a:ext>
            </a:extLst>
          </p:cNvPr>
          <p:cNvCxnSpPr>
            <a:cxnSpLocks/>
          </p:cNvCxnSpPr>
          <p:nvPr/>
        </p:nvCxnSpPr>
        <p:spPr>
          <a:xfrm>
            <a:off x="7286807" y="5624839"/>
            <a:ext cx="423252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4EBF00-C9BB-4B27-BDC5-4BF648E63106}"/>
              </a:ext>
            </a:extLst>
          </p:cNvPr>
          <p:cNvCxnSpPr>
            <a:cxnSpLocks/>
          </p:cNvCxnSpPr>
          <p:nvPr/>
        </p:nvCxnSpPr>
        <p:spPr>
          <a:xfrm>
            <a:off x="7286807" y="4043690"/>
            <a:ext cx="423252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Graphic 2" descr="Caret Right with solid fill">
            <a:extLst>
              <a:ext uri="{FF2B5EF4-FFF2-40B4-BE49-F238E27FC236}">
                <a16:creationId xmlns:a16="http://schemas.microsoft.com/office/drawing/2014/main" id="{657A7E86-BFC0-47AE-82C8-6015A55515B6}"/>
              </a:ext>
            </a:extLst>
          </p:cNvPr>
          <p:cNvSpPr/>
          <p:nvPr/>
        </p:nvSpPr>
        <p:spPr>
          <a:xfrm>
            <a:off x="7286807" y="5101974"/>
            <a:ext cx="146725" cy="255154"/>
          </a:xfrm>
          <a:custGeom>
            <a:avLst/>
            <a:gdLst>
              <a:gd name="connsiteX0" fmla="*/ 40424 w 309505"/>
              <a:gd name="connsiteY0" fmla="*/ 538229 h 538229"/>
              <a:gd name="connsiteX1" fmla="*/ 10 w 309505"/>
              <a:gd name="connsiteY1" fmla="*/ 497824 h 538229"/>
              <a:gd name="connsiteX2" fmla="*/ 228686 w 309505"/>
              <a:gd name="connsiteY2" fmla="*/ 269148 h 538229"/>
              <a:gd name="connsiteX3" fmla="*/ 0 w 309505"/>
              <a:gd name="connsiteY3" fmla="*/ 40405 h 538229"/>
              <a:gd name="connsiteX4" fmla="*/ 40415 w 309505"/>
              <a:gd name="connsiteY4" fmla="*/ 0 h 538229"/>
              <a:gd name="connsiteX5" fmla="*/ 309505 w 309505"/>
              <a:gd name="connsiteY5" fmla="*/ 269148 h 538229"/>
              <a:gd name="connsiteX6" fmla="*/ 40424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a:moveTo>
                  <a:pt x="40424" y="538229"/>
                </a:moveTo>
                <a:lnTo>
                  <a:pt x="10" y="497824"/>
                </a:lnTo>
                <a:lnTo>
                  <a:pt x="228686" y="269148"/>
                </a:lnTo>
                <a:lnTo>
                  <a:pt x="0" y="40405"/>
                </a:lnTo>
                <a:lnTo>
                  <a:pt x="40415" y="0"/>
                </a:lnTo>
                <a:lnTo>
                  <a:pt x="309505" y="269148"/>
                </a:lnTo>
                <a:lnTo>
                  <a:pt x="40424" y="538229"/>
                </a:lnTo>
                <a:close/>
              </a:path>
            </a:pathLst>
          </a:custGeom>
          <a:solidFill>
            <a:schemeClr val="accent1"/>
          </a:solidFill>
          <a:ln w="9525" cap="flat">
            <a:noFill/>
            <a:prstDash val="solid"/>
            <a:miter/>
          </a:ln>
        </p:spPr>
        <p:txBody>
          <a:bodyPr rtlCol="0" anchor="ctr"/>
          <a:lstStyle/>
          <a:p>
            <a:endParaRPr lang="en-US"/>
          </a:p>
        </p:txBody>
      </p:sp>
      <p:sp>
        <p:nvSpPr>
          <p:cNvPr id="18" name="Graphic 2" descr="Caret Right with solid fill">
            <a:extLst>
              <a:ext uri="{FF2B5EF4-FFF2-40B4-BE49-F238E27FC236}">
                <a16:creationId xmlns:a16="http://schemas.microsoft.com/office/drawing/2014/main" id="{77EB1EA8-AD04-4E69-A67C-2259C48F2FD6}"/>
              </a:ext>
            </a:extLst>
          </p:cNvPr>
          <p:cNvSpPr/>
          <p:nvPr/>
        </p:nvSpPr>
        <p:spPr>
          <a:xfrm>
            <a:off x="7286807" y="4311400"/>
            <a:ext cx="146725" cy="255154"/>
          </a:xfrm>
          <a:custGeom>
            <a:avLst/>
            <a:gdLst>
              <a:gd name="connsiteX0" fmla="*/ 40424 w 309505"/>
              <a:gd name="connsiteY0" fmla="*/ 538229 h 538229"/>
              <a:gd name="connsiteX1" fmla="*/ 10 w 309505"/>
              <a:gd name="connsiteY1" fmla="*/ 497824 h 538229"/>
              <a:gd name="connsiteX2" fmla="*/ 228686 w 309505"/>
              <a:gd name="connsiteY2" fmla="*/ 269148 h 538229"/>
              <a:gd name="connsiteX3" fmla="*/ 0 w 309505"/>
              <a:gd name="connsiteY3" fmla="*/ 40405 h 538229"/>
              <a:gd name="connsiteX4" fmla="*/ 40415 w 309505"/>
              <a:gd name="connsiteY4" fmla="*/ 0 h 538229"/>
              <a:gd name="connsiteX5" fmla="*/ 309505 w 309505"/>
              <a:gd name="connsiteY5" fmla="*/ 269148 h 538229"/>
              <a:gd name="connsiteX6" fmla="*/ 40424 w 309505"/>
              <a:gd name="connsiteY6" fmla="*/ 538229 h 5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05" h="538229">
                <a:moveTo>
                  <a:pt x="40424" y="538229"/>
                </a:moveTo>
                <a:lnTo>
                  <a:pt x="10" y="497824"/>
                </a:lnTo>
                <a:lnTo>
                  <a:pt x="228686" y="269148"/>
                </a:lnTo>
                <a:lnTo>
                  <a:pt x="0" y="40405"/>
                </a:lnTo>
                <a:lnTo>
                  <a:pt x="40415" y="0"/>
                </a:lnTo>
                <a:lnTo>
                  <a:pt x="309505" y="269148"/>
                </a:lnTo>
                <a:lnTo>
                  <a:pt x="40424" y="538229"/>
                </a:ln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2704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45820" y="563305"/>
            <a:ext cx="9933921" cy="800219"/>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2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Contact Us</a:t>
            </a:r>
          </a:p>
        </p:txBody>
      </p:sp>
      <p:sp>
        <p:nvSpPr>
          <p:cNvPr id="16" name="Content Placeholder 2">
            <a:extLst>
              <a:ext uri="{FF2B5EF4-FFF2-40B4-BE49-F238E27FC236}">
                <a16:creationId xmlns:a16="http://schemas.microsoft.com/office/drawing/2014/main" id="{222BC328-F95D-4B7F-9556-D291E36F8FF4}"/>
              </a:ext>
            </a:extLst>
          </p:cNvPr>
          <p:cNvSpPr txBox="1">
            <a:spLocks/>
          </p:cNvSpPr>
          <p:nvPr/>
        </p:nvSpPr>
        <p:spPr>
          <a:xfrm>
            <a:off x="845820" y="3489191"/>
            <a:ext cx="5029200" cy="2405394"/>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Hosting and Managed Services</a:t>
            </a:r>
          </a:p>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Upgrades and Implementations</a:t>
            </a:r>
          </a:p>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Monitoring and Service Desk</a:t>
            </a:r>
          </a:p>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Performance Tuning and Optimization</a:t>
            </a:r>
          </a:p>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Cloud Migrations (private, public, hybrid)</a:t>
            </a:r>
          </a:p>
          <a:p>
            <a:pPr>
              <a:lnSpc>
                <a:spcPct val="100000"/>
              </a:lnSpc>
              <a:spcBef>
                <a:spcPts val="600"/>
              </a:spcBef>
              <a:buClr>
                <a:srgbClr val="AFD14C"/>
              </a:buClr>
            </a:pPr>
            <a:r>
              <a:rPr lang="en-US" sz="1800" dirty="0">
                <a:solidFill>
                  <a:schemeClr val="bg1"/>
                </a:solidFill>
                <a:latin typeface="Calibri Light" panose="020F0302020204030204" pitchFamily="34" charset="0"/>
                <a:cs typeface="Calibri Light" panose="020F0302020204030204" pitchFamily="34" charset="0"/>
              </a:rPr>
              <a:t>Security Managed Services</a:t>
            </a:r>
          </a:p>
        </p:txBody>
      </p:sp>
      <p:sp>
        <p:nvSpPr>
          <p:cNvPr id="12" name="Content Placeholder 2">
            <a:extLst>
              <a:ext uri="{FF2B5EF4-FFF2-40B4-BE49-F238E27FC236}">
                <a16:creationId xmlns:a16="http://schemas.microsoft.com/office/drawing/2014/main" id="{82B3D318-EE51-48F8-99C7-9AAB0872E3B2}"/>
              </a:ext>
            </a:extLst>
          </p:cNvPr>
          <p:cNvSpPr txBox="1">
            <a:spLocks/>
          </p:cNvSpPr>
          <p:nvPr/>
        </p:nvSpPr>
        <p:spPr>
          <a:xfrm>
            <a:off x="6337297" y="1847851"/>
            <a:ext cx="5029200" cy="1581149"/>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latin typeface="Calibri Light" panose="020F0302020204030204" pitchFamily="34" charset="0"/>
                <a:cs typeface="Calibri Light" panose="020F0302020204030204" pitchFamily="34" charset="0"/>
              </a:rPr>
              <a:t>We have over 40 years of Oracle ERP experience and over 25 years providing cloud and managed services for Oracle E-Business Suite applications featuring best-of-breed private and public cloud offerings.</a:t>
            </a:r>
            <a:endParaRPr lang="en-US" sz="1800" b="1" dirty="0">
              <a:solidFill>
                <a:schemeClr val="bg1"/>
              </a:solidFill>
              <a:latin typeface="+mj-lt"/>
              <a:cs typeface="Calibri Light" panose="020F0302020204030204" pitchFamily="34" charset="0"/>
            </a:endParaRPr>
          </a:p>
        </p:txBody>
      </p:sp>
      <p:grpSp>
        <p:nvGrpSpPr>
          <p:cNvPr id="2" name="Group 1">
            <a:extLst>
              <a:ext uri="{FF2B5EF4-FFF2-40B4-BE49-F238E27FC236}">
                <a16:creationId xmlns:a16="http://schemas.microsoft.com/office/drawing/2014/main" id="{063A203C-8185-40ED-9666-0DB810F54345}"/>
              </a:ext>
            </a:extLst>
          </p:cNvPr>
          <p:cNvGrpSpPr/>
          <p:nvPr/>
        </p:nvGrpSpPr>
        <p:grpSpPr>
          <a:xfrm>
            <a:off x="6337297" y="4672128"/>
            <a:ext cx="3162304" cy="861903"/>
            <a:chOff x="6248398" y="4653072"/>
            <a:chExt cx="4933953" cy="1176503"/>
          </a:xfrm>
        </p:grpSpPr>
        <p:sp>
          <p:nvSpPr>
            <p:cNvPr id="21" name="TextBox 20">
              <a:extLst>
                <a:ext uri="{FF2B5EF4-FFF2-40B4-BE49-F238E27FC236}">
                  <a16:creationId xmlns:a16="http://schemas.microsoft.com/office/drawing/2014/main" id="{7C76A844-A508-4D5E-B837-A64A5EFA03A6}"/>
                </a:ext>
              </a:extLst>
            </p:cNvPr>
            <p:cNvSpPr txBox="1"/>
            <p:nvPr/>
          </p:nvSpPr>
          <p:spPr>
            <a:xfrm>
              <a:off x="6248398" y="5275030"/>
              <a:ext cx="4933952" cy="554545"/>
            </a:xfrm>
            <a:prstGeom prst="rect">
              <a:avLst/>
            </a:prstGeom>
            <a:solidFill>
              <a:srgbClr val="99CC00"/>
            </a:solidFill>
            <a:ln w="6350">
              <a:noFill/>
            </a:ln>
          </p:spPr>
          <p:txBody>
            <a:bodyPr wrap="square" lIns="274320" tIns="0" bIns="27432" anchor="ctr" anchorCtr="0">
              <a:noAutofit/>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22446"/>
                  </a:solidFill>
                  <a:effectLst/>
                  <a:uLnTx/>
                  <a:uFillTx/>
                  <a:latin typeface="Calibri" panose="020F0502020204030204" pitchFamily="34" charset="0"/>
                  <a:ea typeface="MS PGothic" panose="020B0600070205080204" pitchFamily="34" charset="-128"/>
                </a:rPr>
                <a:t>marketing@syntax.com</a:t>
              </a:r>
            </a:p>
          </p:txBody>
        </p:sp>
        <p:sp>
          <p:nvSpPr>
            <p:cNvPr id="22" name="TextBox 21">
              <a:extLst>
                <a:ext uri="{FF2B5EF4-FFF2-40B4-BE49-F238E27FC236}">
                  <a16:creationId xmlns:a16="http://schemas.microsoft.com/office/drawing/2014/main" id="{C7CDCFC8-87EF-47A2-97F2-BA4FDF13DC4A}"/>
                </a:ext>
              </a:extLst>
            </p:cNvPr>
            <p:cNvSpPr txBox="1"/>
            <p:nvPr/>
          </p:nvSpPr>
          <p:spPr>
            <a:xfrm>
              <a:off x="6248399" y="4653072"/>
              <a:ext cx="4933952" cy="554546"/>
            </a:xfrm>
            <a:prstGeom prst="rect">
              <a:avLst/>
            </a:prstGeom>
            <a:solidFill>
              <a:srgbClr val="99CC00"/>
            </a:solidFill>
            <a:ln w="6350">
              <a:noFill/>
            </a:ln>
          </p:spPr>
          <p:txBody>
            <a:bodyPr wrap="square" lIns="274320" tIns="0" bIns="27432" anchor="ctr" anchorCtr="0">
              <a:noAutofit/>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22446"/>
                  </a:solidFill>
                  <a:effectLst/>
                  <a:uLnTx/>
                  <a:uFillTx/>
                  <a:latin typeface="Calibri" panose="020F0502020204030204" pitchFamily="34" charset="0"/>
                  <a:ea typeface="MS PGothic" panose="020B0600070205080204" pitchFamily="34" charset="-128"/>
                </a:rPr>
                <a:t>www.syntax.com</a:t>
              </a:r>
            </a:p>
          </p:txBody>
        </p:sp>
      </p:grpSp>
      <p:pic>
        <p:nvPicPr>
          <p:cNvPr id="7" name="Picture 6">
            <a:extLst>
              <a:ext uri="{FF2B5EF4-FFF2-40B4-BE49-F238E27FC236}">
                <a16:creationId xmlns:a16="http://schemas.microsoft.com/office/drawing/2014/main" id="{1A388C6E-D8C2-48E0-8CE8-FC9CF28E0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60183" y="829868"/>
            <a:ext cx="2285997" cy="429767"/>
          </a:xfrm>
          <a:prstGeom prst="rect">
            <a:avLst/>
          </a:prstGeom>
        </p:spPr>
      </p:pic>
      <p:sp>
        <p:nvSpPr>
          <p:cNvPr id="8" name="Content Placeholder 2">
            <a:extLst>
              <a:ext uri="{FF2B5EF4-FFF2-40B4-BE49-F238E27FC236}">
                <a16:creationId xmlns:a16="http://schemas.microsoft.com/office/drawing/2014/main" id="{9F0EF283-7370-4866-A252-8A3405780DAE}"/>
              </a:ext>
            </a:extLst>
          </p:cNvPr>
          <p:cNvSpPr txBox="1">
            <a:spLocks/>
          </p:cNvSpPr>
          <p:nvPr/>
        </p:nvSpPr>
        <p:spPr>
          <a:xfrm>
            <a:off x="845820" y="1847850"/>
            <a:ext cx="5029200" cy="1520960"/>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800" dirty="0">
                <a:solidFill>
                  <a:schemeClr val="bg1"/>
                </a:solidFill>
                <a:latin typeface="Calibri Light" panose="020F0302020204030204" pitchFamily="34" charset="0"/>
                <a:cs typeface="Calibri Light" panose="020F0302020204030204" pitchFamily="34" charset="0"/>
              </a:rPr>
              <a:t>Syntax provides end-to-end Oracle E-Business Suite technical and functional solutions that are prescriptive and help drive best practices, automation, and tooling to ensure peak performance, high availability, and security.</a:t>
            </a:r>
          </a:p>
        </p:txBody>
      </p:sp>
      <p:sp>
        <p:nvSpPr>
          <p:cNvPr id="9" name="Content Placeholder 2">
            <a:extLst>
              <a:ext uri="{FF2B5EF4-FFF2-40B4-BE49-F238E27FC236}">
                <a16:creationId xmlns:a16="http://schemas.microsoft.com/office/drawing/2014/main" id="{E75F09D0-359F-4FC2-B3BC-469AC4543BFA}"/>
              </a:ext>
            </a:extLst>
          </p:cNvPr>
          <p:cNvSpPr txBox="1">
            <a:spLocks/>
          </p:cNvSpPr>
          <p:nvPr/>
        </p:nvSpPr>
        <p:spPr>
          <a:xfrm>
            <a:off x="-6755129" y="2213542"/>
            <a:ext cx="5135880" cy="4074047"/>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solidFill>
                  <a:schemeClr val="bg1"/>
                </a:solidFill>
                <a:latin typeface="Calibri" panose="020F0502020204030204" pitchFamily="34" charset="0"/>
                <a:cs typeface="Calibri" panose="020F0502020204030204" pitchFamily="34" charset="0"/>
              </a:rPr>
              <a:t>Syntax provides end-to-end Oracle E-Business Suite technical and functional solutions that are prescriptive and help drive best practices, automation, and tooling to ensure peak performance, high availability, and security.</a:t>
            </a:r>
          </a:p>
          <a:p>
            <a:pPr marL="0" indent="0">
              <a:lnSpc>
                <a:spcPct val="100000"/>
              </a:lnSpc>
              <a:spcBef>
                <a:spcPts val="600"/>
              </a:spcBef>
              <a:buFont typeface="Arial" panose="020B0604020202020204" pitchFamily="34" charset="0"/>
              <a:buNone/>
            </a:pPr>
            <a:endParaRPr lang="en-US" sz="800" b="1" dirty="0">
              <a:solidFill>
                <a:schemeClr val="bg1"/>
              </a:solidFill>
              <a:latin typeface="Calibri" panose="020F0502020204030204" pitchFamily="34" charset="0"/>
              <a:cs typeface="Calibri" panose="020F0502020204030204" pitchFamily="34" charset="0"/>
            </a:endParaRP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Hosting and Managed Services</a:t>
            </a: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Upgrades and Implementations</a:t>
            </a: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Monitoring and Service Desk</a:t>
            </a: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Performance Tuning and Optimization</a:t>
            </a: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Cloud Migrations (private, public, hybrid)</a:t>
            </a:r>
          </a:p>
          <a:p>
            <a:pPr>
              <a:lnSpc>
                <a:spcPct val="100000"/>
              </a:lnSpc>
              <a:spcBef>
                <a:spcPts val="600"/>
              </a:spcBef>
              <a:buClr>
                <a:srgbClr val="AFD14C"/>
              </a:buClr>
            </a:pPr>
            <a:r>
              <a:rPr lang="en-US" sz="1900" dirty="0">
                <a:solidFill>
                  <a:schemeClr val="bg1"/>
                </a:solidFill>
                <a:latin typeface="Calibri Light" panose="020F0302020204030204" pitchFamily="34" charset="0"/>
                <a:cs typeface="Calibri Light" panose="020F0302020204030204" pitchFamily="34" charset="0"/>
              </a:rPr>
              <a:t>Security Managed Services</a:t>
            </a:r>
          </a:p>
        </p:txBody>
      </p:sp>
      <p:sp>
        <p:nvSpPr>
          <p:cNvPr id="10" name="Content Placeholder 2">
            <a:extLst>
              <a:ext uri="{FF2B5EF4-FFF2-40B4-BE49-F238E27FC236}">
                <a16:creationId xmlns:a16="http://schemas.microsoft.com/office/drawing/2014/main" id="{5CF5751D-FB66-40DA-9538-C24C8A227967}"/>
              </a:ext>
            </a:extLst>
          </p:cNvPr>
          <p:cNvSpPr txBox="1">
            <a:spLocks/>
          </p:cNvSpPr>
          <p:nvPr/>
        </p:nvSpPr>
        <p:spPr>
          <a:xfrm>
            <a:off x="6337297" y="3536689"/>
            <a:ext cx="4600574" cy="980708"/>
          </a:xfr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47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47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47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47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accent4"/>
                </a:solidFill>
                <a:latin typeface="+mj-lt"/>
                <a:cs typeface="Calibri" panose="020F0502020204030204" pitchFamily="34" charset="0"/>
              </a:rPr>
              <a:t>CONTACT US TODAY </a:t>
            </a:r>
            <a:br>
              <a:rPr lang="en-US" sz="2000" dirty="0">
                <a:solidFill>
                  <a:schemeClr val="accent4"/>
                </a:solidFill>
                <a:latin typeface="+mj-lt"/>
                <a:cs typeface="Calibri" panose="020F0502020204030204" pitchFamily="34" charset="0"/>
              </a:rPr>
            </a:br>
            <a:r>
              <a:rPr lang="en-US" sz="2000" dirty="0">
                <a:solidFill>
                  <a:schemeClr val="bg1"/>
                </a:solidFill>
                <a:latin typeface="Calibri Light" panose="020F0302020204030204" pitchFamily="34" charset="0"/>
                <a:cs typeface="Calibri Light" panose="020F0302020204030204" pitchFamily="34" charset="0"/>
              </a:rPr>
              <a:t>TO LEARN MORE ABOUT OUR SOLUTIONS FOR ORACLE E-BUSINESS SUITE.</a:t>
            </a:r>
          </a:p>
        </p:txBody>
      </p:sp>
    </p:spTree>
    <p:extLst>
      <p:ext uri="{BB962C8B-B14F-4D97-AF65-F5344CB8AC3E}">
        <p14:creationId xmlns:p14="http://schemas.microsoft.com/office/powerpoint/2010/main" val="183482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Syntax History</a:t>
            </a:r>
          </a:p>
        </p:txBody>
      </p:sp>
      <p:grpSp>
        <p:nvGrpSpPr>
          <p:cNvPr id="32" name="Group 31">
            <a:extLst>
              <a:ext uri="{FF2B5EF4-FFF2-40B4-BE49-F238E27FC236}">
                <a16:creationId xmlns:a16="http://schemas.microsoft.com/office/drawing/2014/main" id="{77339255-2DEF-434D-9C7E-723784DC4A94}"/>
              </a:ext>
            </a:extLst>
          </p:cNvPr>
          <p:cNvGrpSpPr/>
          <p:nvPr/>
        </p:nvGrpSpPr>
        <p:grpSpPr>
          <a:xfrm>
            <a:off x="5038917" y="2305351"/>
            <a:ext cx="1065112" cy="2381455"/>
            <a:chOff x="3758071" y="1729013"/>
            <a:chExt cx="798834" cy="1786091"/>
          </a:xfrm>
        </p:grpSpPr>
        <p:grpSp>
          <p:nvGrpSpPr>
            <p:cNvPr id="12" name="Group 11">
              <a:extLst>
                <a:ext uri="{FF2B5EF4-FFF2-40B4-BE49-F238E27FC236}">
                  <a16:creationId xmlns:a16="http://schemas.microsoft.com/office/drawing/2014/main" id="{3523139E-C843-4303-BB2A-8101A672D036}"/>
                </a:ext>
              </a:extLst>
            </p:cNvPr>
            <p:cNvGrpSpPr/>
            <p:nvPr/>
          </p:nvGrpSpPr>
          <p:grpSpPr>
            <a:xfrm>
              <a:off x="3758071" y="1729013"/>
              <a:ext cx="798834" cy="968834"/>
              <a:chOff x="4127905" y="1729013"/>
              <a:chExt cx="888192" cy="968834"/>
            </a:xfrm>
          </p:grpSpPr>
          <p:sp>
            <p:nvSpPr>
              <p:cNvPr id="93" name="Rectangle 92">
                <a:extLst>
                  <a:ext uri="{FF2B5EF4-FFF2-40B4-BE49-F238E27FC236}">
                    <a16:creationId xmlns:a16="http://schemas.microsoft.com/office/drawing/2014/main" id="{0F85F57A-50E0-47C2-8731-35180C95458E}"/>
                  </a:ext>
                </a:extLst>
              </p:cNvPr>
              <p:cNvSpPr/>
              <p:nvPr/>
            </p:nvSpPr>
            <p:spPr>
              <a:xfrm>
                <a:off x="4127905" y="1729013"/>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94" name="Rectangle 93">
                <a:extLst>
                  <a:ext uri="{FF2B5EF4-FFF2-40B4-BE49-F238E27FC236}">
                    <a16:creationId xmlns:a16="http://schemas.microsoft.com/office/drawing/2014/main" id="{25767D93-1593-4CFB-81A9-7910B369E7EB}"/>
                  </a:ext>
                </a:extLst>
              </p:cNvPr>
              <p:cNvSpPr/>
              <p:nvPr/>
            </p:nvSpPr>
            <p:spPr>
              <a:xfrm>
                <a:off x="4127905" y="2175992"/>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9" name="Right Triangle 108">
                <a:extLst>
                  <a:ext uri="{FF2B5EF4-FFF2-40B4-BE49-F238E27FC236}">
                    <a16:creationId xmlns:a16="http://schemas.microsoft.com/office/drawing/2014/main" id="{A77DA48D-AD10-42F4-816D-D0F78BC93737}"/>
                  </a:ext>
                </a:extLst>
              </p:cNvPr>
              <p:cNvSpPr/>
              <p:nvPr/>
            </p:nvSpPr>
            <p:spPr>
              <a:xfrm rot="5400000">
                <a:off x="4127905"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61" name="TextBox 60"/>
            <p:cNvSpPr txBox="1"/>
            <p:nvPr/>
          </p:nvSpPr>
          <p:spPr>
            <a:xfrm>
              <a:off x="3758071" y="3013284"/>
              <a:ext cx="798834" cy="501820"/>
            </a:xfrm>
            <a:prstGeom prst="rect">
              <a:avLst/>
            </a:prstGeom>
            <a:noFill/>
          </p:spPr>
          <p:txBody>
            <a:bodyPr wrap="square" lIns="0" tIns="0" rIns="24384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Core Services Acquisition</a:t>
              </a:r>
            </a:p>
          </p:txBody>
        </p:sp>
        <p:sp>
          <p:nvSpPr>
            <p:cNvPr id="74" name="Right Arrow Callout 18"/>
            <p:cNvSpPr>
              <a:spLocks noChangeArrowheads="1"/>
            </p:cNvSpPr>
            <p:nvPr/>
          </p:nvSpPr>
          <p:spPr bwMode="auto">
            <a:xfrm>
              <a:off x="3759878" y="2741252"/>
              <a:ext cx="795220"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2017</a:t>
              </a:r>
              <a:endParaRPr lang="en-US" altLang="en-US" sz="1067" b="1" kern="0" dirty="0">
                <a:solidFill>
                  <a:schemeClr val="accent5"/>
                </a:solidFill>
                <a:latin typeface="+mj-lt"/>
                <a:ea typeface="Segoe UI" panose="020B0502040204020203" pitchFamily="34" charset="0"/>
                <a:cs typeface="Calibri Light" panose="020F0302020204030204" pitchFamily="34" charset="0"/>
              </a:endParaRPr>
            </a:p>
          </p:txBody>
        </p:sp>
        <p:cxnSp>
          <p:nvCxnSpPr>
            <p:cNvPr id="80" name="Straight Connector 79">
              <a:extLst>
                <a:ext uri="{FF2B5EF4-FFF2-40B4-BE49-F238E27FC236}">
                  <a16:creationId xmlns:a16="http://schemas.microsoft.com/office/drawing/2014/main" id="{7363B930-8CD4-4405-8E8B-4122EFC062B1}"/>
                </a:ext>
              </a:extLst>
            </p:cNvPr>
            <p:cNvCxnSpPr>
              <a:cxnSpLocks/>
            </p:cNvCxnSpPr>
            <p:nvPr/>
          </p:nvCxnSpPr>
          <p:spPr>
            <a:xfrm>
              <a:off x="3758621"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EEF95CCA-1887-45AF-BA56-D311E50A5921}"/>
                </a:ext>
              </a:extLst>
            </p:cNvPr>
            <p:cNvPicPr>
              <a:picLocks noChangeAspect="1"/>
            </p:cNvPicPr>
            <p:nvPr/>
          </p:nvPicPr>
          <p:blipFill>
            <a:blip r:embed="rId3"/>
            <a:stretch>
              <a:fillRect/>
            </a:stretch>
          </p:blipFill>
          <p:spPr>
            <a:xfrm>
              <a:off x="3913633" y="2296231"/>
              <a:ext cx="487710" cy="207975"/>
            </a:xfrm>
            <a:prstGeom prst="rect">
              <a:avLst/>
            </a:prstGeom>
          </p:spPr>
        </p:pic>
        <p:pic>
          <p:nvPicPr>
            <p:cNvPr id="52" name="Picture 7" descr="C:\Users\njaime\Documents\Logo\Transition Logo\Core Servi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20" y="1872881"/>
              <a:ext cx="685337" cy="141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4AA46C1-45BF-4D97-AFC0-B34EA0FF2D04}"/>
              </a:ext>
            </a:extLst>
          </p:cNvPr>
          <p:cNvGrpSpPr/>
          <p:nvPr/>
        </p:nvGrpSpPr>
        <p:grpSpPr>
          <a:xfrm>
            <a:off x="2824259" y="2305351"/>
            <a:ext cx="1065112" cy="2381455"/>
            <a:chOff x="2190343" y="1729013"/>
            <a:chExt cx="798834" cy="1786091"/>
          </a:xfrm>
        </p:grpSpPr>
        <p:grpSp>
          <p:nvGrpSpPr>
            <p:cNvPr id="15" name="Group 14">
              <a:extLst>
                <a:ext uri="{FF2B5EF4-FFF2-40B4-BE49-F238E27FC236}">
                  <a16:creationId xmlns:a16="http://schemas.microsoft.com/office/drawing/2014/main" id="{1D70003F-5EA9-4E0A-BB57-39EA3C252968}"/>
                </a:ext>
              </a:extLst>
            </p:cNvPr>
            <p:cNvGrpSpPr/>
            <p:nvPr/>
          </p:nvGrpSpPr>
          <p:grpSpPr>
            <a:xfrm>
              <a:off x="2190343" y="1729013"/>
              <a:ext cx="798834" cy="968834"/>
              <a:chOff x="2292553" y="1729013"/>
              <a:chExt cx="888192" cy="968834"/>
            </a:xfrm>
          </p:grpSpPr>
          <p:sp>
            <p:nvSpPr>
              <p:cNvPr id="47" name="Rectangle 46">
                <a:extLst>
                  <a:ext uri="{FF2B5EF4-FFF2-40B4-BE49-F238E27FC236}">
                    <a16:creationId xmlns:a16="http://schemas.microsoft.com/office/drawing/2014/main" id="{64C70B89-0610-4A15-89A2-41C13E5BF39A}"/>
                  </a:ext>
                </a:extLst>
              </p:cNvPr>
              <p:cNvSpPr/>
              <p:nvPr/>
            </p:nvSpPr>
            <p:spPr>
              <a:xfrm>
                <a:off x="2292553" y="1729013"/>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92" name="Rectangle 91">
                <a:extLst>
                  <a:ext uri="{FF2B5EF4-FFF2-40B4-BE49-F238E27FC236}">
                    <a16:creationId xmlns:a16="http://schemas.microsoft.com/office/drawing/2014/main" id="{5C486D00-2824-4715-9817-833CB8D8FA47}"/>
                  </a:ext>
                </a:extLst>
              </p:cNvPr>
              <p:cNvSpPr/>
              <p:nvPr/>
            </p:nvSpPr>
            <p:spPr>
              <a:xfrm>
                <a:off x="2292553" y="2175992"/>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7" name="Right Triangle 106">
                <a:extLst>
                  <a:ext uri="{FF2B5EF4-FFF2-40B4-BE49-F238E27FC236}">
                    <a16:creationId xmlns:a16="http://schemas.microsoft.com/office/drawing/2014/main" id="{A260E587-6234-4A59-B221-AB410D36DD9D}"/>
                  </a:ext>
                </a:extLst>
              </p:cNvPr>
              <p:cNvSpPr/>
              <p:nvPr/>
            </p:nvSpPr>
            <p:spPr>
              <a:xfrm rot="5400000">
                <a:off x="2292553"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37" name="TextBox 36"/>
            <p:cNvSpPr txBox="1"/>
            <p:nvPr/>
          </p:nvSpPr>
          <p:spPr>
            <a:xfrm>
              <a:off x="2190894" y="3013284"/>
              <a:ext cx="797732" cy="501820"/>
            </a:xfrm>
            <a:prstGeom prst="rect">
              <a:avLst/>
            </a:prstGeom>
            <a:noFill/>
          </p:spPr>
          <p:txBody>
            <a:bodyPr wrap="square" lIns="0" tIns="0" rIns="24384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JD Edwards Partnership</a:t>
              </a:r>
            </a:p>
          </p:txBody>
        </p:sp>
        <p:sp>
          <p:nvSpPr>
            <p:cNvPr id="72" name="Right Arrow Callout 18"/>
            <p:cNvSpPr>
              <a:spLocks noChangeArrowheads="1"/>
            </p:cNvSpPr>
            <p:nvPr/>
          </p:nvSpPr>
          <p:spPr bwMode="auto">
            <a:xfrm>
              <a:off x="2190894" y="2741252"/>
              <a:ext cx="797732"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1997</a:t>
              </a:r>
              <a:endParaRPr lang="en-US" altLang="en-US" sz="1067" b="1" kern="0" dirty="0">
                <a:solidFill>
                  <a:schemeClr val="accent5"/>
                </a:solidFill>
                <a:latin typeface="+mj-lt"/>
                <a:ea typeface="Segoe UI" panose="020B0502040204020203" pitchFamily="34" charset="0"/>
                <a:cs typeface="Calibri Light" panose="020F0302020204030204" pitchFamily="34" charset="0"/>
              </a:endParaRPr>
            </a:p>
          </p:txBody>
        </p:sp>
        <p:cxnSp>
          <p:nvCxnSpPr>
            <p:cNvPr id="78" name="Straight Connector 77">
              <a:extLst>
                <a:ext uri="{FF2B5EF4-FFF2-40B4-BE49-F238E27FC236}">
                  <a16:creationId xmlns:a16="http://schemas.microsoft.com/office/drawing/2014/main" id="{94D39338-EB22-4F2D-9FDD-71CA061266BB}"/>
                </a:ext>
              </a:extLst>
            </p:cNvPr>
            <p:cNvCxnSpPr>
              <a:cxnSpLocks/>
            </p:cNvCxnSpPr>
            <p:nvPr/>
          </p:nvCxnSpPr>
          <p:spPr>
            <a:xfrm>
              <a:off x="2190893"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p:cNvPicPr>
            <p:nvPr/>
          </p:nvPicPr>
          <p:blipFill rotWithShape="1">
            <a:blip r:embed="rId5"/>
            <a:srcRect l="7954" r="9808"/>
            <a:stretch/>
          </p:blipFill>
          <p:spPr>
            <a:xfrm>
              <a:off x="2368066" y="2318568"/>
              <a:ext cx="443389" cy="163301"/>
            </a:xfrm>
            <a:prstGeom prst="rect">
              <a:avLst/>
            </a:prstGeom>
          </p:spPr>
        </p:pic>
        <p:pic>
          <p:nvPicPr>
            <p:cNvPr id="58" name="Screen Shot 2015-04-20 at 3.30.07 PM.png" descr="/Users/ericberman/Desktop/Screen Shot 2015-04-20 at 3.30.07 PM.png"/>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2261027" y="1864181"/>
              <a:ext cx="657467" cy="159036"/>
            </a:xfrm>
            <a:prstGeom prst="rect">
              <a:avLst/>
            </a:prstGeom>
          </p:spPr>
        </p:pic>
      </p:grpSp>
      <p:grpSp>
        <p:nvGrpSpPr>
          <p:cNvPr id="25" name="Group 24">
            <a:extLst>
              <a:ext uri="{FF2B5EF4-FFF2-40B4-BE49-F238E27FC236}">
                <a16:creationId xmlns:a16="http://schemas.microsoft.com/office/drawing/2014/main" id="{1B3D6503-0ACE-42D9-874D-04094A4D46CB}"/>
              </a:ext>
            </a:extLst>
          </p:cNvPr>
          <p:cNvGrpSpPr/>
          <p:nvPr/>
        </p:nvGrpSpPr>
        <p:grpSpPr>
          <a:xfrm>
            <a:off x="3931588" y="2305349"/>
            <a:ext cx="1065112" cy="2381456"/>
            <a:chOff x="3048444" y="1729012"/>
            <a:chExt cx="798834" cy="1786092"/>
          </a:xfrm>
        </p:grpSpPr>
        <p:grpSp>
          <p:nvGrpSpPr>
            <p:cNvPr id="13" name="Group 12">
              <a:extLst>
                <a:ext uri="{FF2B5EF4-FFF2-40B4-BE49-F238E27FC236}">
                  <a16:creationId xmlns:a16="http://schemas.microsoft.com/office/drawing/2014/main" id="{16D62CA5-01D8-4E04-98E6-76F0CEEB0AF3}"/>
                </a:ext>
              </a:extLst>
            </p:cNvPr>
            <p:cNvGrpSpPr/>
            <p:nvPr/>
          </p:nvGrpSpPr>
          <p:grpSpPr>
            <a:xfrm>
              <a:off x="3048444" y="1729012"/>
              <a:ext cx="798834" cy="968835"/>
              <a:chOff x="3209925" y="1729012"/>
              <a:chExt cx="888192" cy="968835"/>
            </a:xfrm>
          </p:grpSpPr>
          <p:sp>
            <p:nvSpPr>
              <p:cNvPr id="48" name="Rectangle 47">
                <a:extLst>
                  <a:ext uri="{FF2B5EF4-FFF2-40B4-BE49-F238E27FC236}">
                    <a16:creationId xmlns:a16="http://schemas.microsoft.com/office/drawing/2014/main" id="{3F9983CA-D746-4D53-B029-7983BF9928D0}"/>
                  </a:ext>
                </a:extLst>
              </p:cNvPr>
              <p:cNvSpPr/>
              <p:nvPr/>
            </p:nvSpPr>
            <p:spPr>
              <a:xfrm>
                <a:off x="3209925" y="1729012"/>
                <a:ext cx="888192" cy="885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8" name="Right Triangle 107">
                <a:extLst>
                  <a:ext uri="{FF2B5EF4-FFF2-40B4-BE49-F238E27FC236}">
                    <a16:creationId xmlns:a16="http://schemas.microsoft.com/office/drawing/2014/main" id="{7F607777-D3E4-4920-9E37-3561351C07E6}"/>
                  </a:ext>
                </a:extLst>
              </p:cNvPr>
              <p:cNvSpPr/>
              <p:nvPr/>
            </p:nvSpPr>
            <p:spPr>
              <a:xfrm rot="5400000">
                <a:off x="3209925"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55" name="TextBox 54"/>
            <p:cNvSpPr txBox="1"/>
            <p:nvPr/>
          </p:nvSpPr>
          <p:spPr>
            <a:xfrm>
              <a:off x="3049615" y="3013284"/>
              <a:ext cx="796492" cy="501820"/>
            </a:xfrm>
            <a:prstGeom prst="rect">
              <a:avLst/>
            </a:prstGeom>
            <a:noFill/>
          </p:spPr>
          <p:txBody>
            <a:bodyPr wrap="square" lIns="0" tIns="0" rIns="24384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#1 Cloud</a:t>
              </a:r>
            </a:p>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Provider </a:t>
              </a:r>
              <a:b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b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for JD Edwards </a:t>
              </a:r>
            </a:p>
          </p:txBody>
        </p:sp>
        <p:sp>
          <p:nvSpPr>
            <p:cNvPr id="73" name="Right Arrow Callout 18"/>
            <p:cNvSpPr>
              <a:spLocks noChangeArrowheads="1"/>
            </p:cNvSpPr>
            <p:nvPr/>
          </p:nvSpPr>
          <p:spPr bwMode="auto">
            <a:xfrm>
              <a:off x="3049615" y="2741252"/>
              <a:ext cx="796492"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2007</a:t>
              </a:r>
            </a:p>
          </p:txBody>
        </p:sp>
        <p:cxnSp>
          <p:nvCxnSpPr>
            <p:cNvPr id="79" name="Straight Connector 78">
              <a:extLst>
                <a:ext uri="{FF2B5EF4-FFF2-40B4-BE49-F238E27FC236}">
                  <a16:creationId xmlns:a16="http://schemas.microsoft.com/office/drawing/2014/main" id="{DEB7C61E-7890-4651-8A67-7D98582E8BEE}"/>
                </a:ext>
              </a:extLst>
            </p:cNvPr>
            <p:cNvCxnSpPr>
              <a:cxnSpLocks/>
            </p:cNvCxnSpPr>
            <p:nvPr/>
          </p:nvCxnSpPr>
          <p:spPr>
            <a:xfrm>
              <a:off x="3048994"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4" name="Picture 2" descr="C:\Users\njaime\Documents\Logo\Syntax logo\Syntax-Enterprise-Cloud-Log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4054" y="2068010"/>
              <a:ext cx="627614" cy="207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5DE03F01-563F-4FB0-A50D-A6822B05FC1D}"/>
              </a:ext>
            </a:extLst>
          </p:cNvPr>
          <p:cNvGrpSpPr/>
          <p:nvPr/>
        </p:nvGrpSpPr>
        <p:grpSpPr>
          <a:xfrm>
            <a:off x="1716929" y="2305349"/>
            <a:ext cx="1065112" cy="2381456"/>
            <a:chOff x="1284102" y="1729012"/>
            <a:chExt cx="798834" cy="1786092"/>
          </a:xfrm>
        </p:grpSpPr>
        <p:grpSp>
          <p:nvGrpSpPr>
            <p:cNvPr id="16" name="Group 15">
              <a:extLst>
                <a:ext uri="{FF2B5EF4-FFF2-40B4-BE49-F238E27FC236}">
                  <a16:creationId xmlns:a16="http://schemas.microsoft.com/office/drawing/2014/main" id="{C99C87C7-3043-4358-AC98-F8268C52FB3C}"/>
                </a:ext>
              </a:extLst>
            </p:cNvPr>
            <p:cNvGrpSpPr/>
            <p:nvPr/>
          </p:nvGrpSpPr>
          <p:grpSpPr>
            <a:xfrm>
              <a:off x="1284102" y="1729012"/>
              <a:ext cx="798834" cy="968835"/>
              <a:chOff x="1373982" y="1729012"/>
              <a:chExt cx="888192" cy="968835"/>
            </a:xfrm>
          </p:grpSpPr>
          <p:sp>
            <p:nvSpPr>
              <p:cNvPr id="46" name="Rectangle 45">
                <a:extLst>
                  <a:ext uri="{FF2B5EF4-FFF2-40B4-BE49-F238E27FC236}">
                    <a16:creationId xmlns:a16="http://schemas.microsoft.com/office/drawing/2014/main" id="{73CAC5AF-D529-4B50-90C3-85816DBEC3A4}"/>
                  </a:ext>
                </a:extLst>
              </p:cNvPr>
              <p:cNvSpPr/>
              <p:nvPr/>
            </p:nvSpPr>
            <p:spPr>
              <a:xfrm>
                <a:off x="1373982" y="1729012"/>
                <a:ext cx="888192" cy="885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6" name="Right Triangle 105">
                <a:extLst>
                  <a:ext uri="{FF2B5EF4-FFF2-40B4-BE49-F238E27FC236}">
                    <a16:creationId xmlns:a16="http://schemas.microsoft.com/office/drawing/2014/main" id="{891BA9BA-5258-40E3-A399-924CD2757F5C}"/>
                  </a:ext>
                </a:extLst>
              </p:cNvPr>
              <p:cNvSpPr/>
              <p:nvPr/>
            </p:nvSpPr>
            <p:spPr>
              <a:xfrm rot="5400000">
                <a:off x="1373982"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10" name="TextBox 9"/>
            <p:cNvSpPr txBox="1"/>
            <p:nvPr/>
          </p:nvSpPr>
          <p:spPr>
            <a:xfrm>
              <a:off x="1284653" y="3013284"/>
              <a:ext cx="797732" cy="501820"/>
            </a:xfrm>
            <a:prstGeom prst="rect">
              <a:avLst/>
            </a:prstGeom>
            <a:noFill/>
          </p:spPr>
          <p:txBody>
            <a:bodyPr wrap="square" lIns="0" tIns="0" rIns="24384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IBM Infrastructure Experts </a:t>
              </a:r>
            </a:p>
          </p:txBody>
        </p:sp>
        <p:sp>
          <p:nvSpPr>
            <p:cNvPr id="71" name="Right Arrow Callout 18"/>
            <p:cNvSpPr>
              <a:spLocks noChangeArrowheads="1"/>
            </p:cNvSpPr>
            <p:nvPr/>
          </p:nvSpPr>
          <p:spPr bwMode="auto">
            <a:xfrm>
              <a:off x="1284653" y="2741252"/>
              <a:ext cx="797733"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1983</a:t>
              </a:r>
            </a:p>
          </p:txBody>
        </p:sp>
        <p:cxnSp>
          <p:nvCxnSpPr>
            <p:cNvPr id="77" name="Straight Connector 76">
              <a:extLst>
                <a:ext uri="{FF2B5EF4-FFF2-40B4-BE49-F238E27FC236}">
                  <a16:creationId xmlns:a16="http://schemas.microsoft.com/office/drawing/2014/main" id="{37D61ECC-0692-4A35-B73A-47E2ECADDB2B}"/>
                </a:ext>
              </a:extLst>
            </p:cNvPr>
            <p:cNvCxnSpPr>
              <a:cxnSpLocks/>
            </p:cNvCxnSpPr>
            <p:nvPr/>
          </p:nvCxnSpPr>
          <p:spPr>
            <a:xfrm>
              <a:off x="1284652"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8" name="Picture 3" descr="C:\Users\njaime\Desktop\IBM Silver Partner 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9641" y="2067157"/>
              <a:ext cx="487757" cy="209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BC0AB9A-2C4F-4C59-A784-229AB4BC0DE1}"/>
              </a:ext>
            </a:extLst>
          </p:cNvPr>
          <p:cNvGrpSpPr/>
          <p:nvPr/>
        </p:nvGrpSpPr>
        <p:grpSpPr>
          <a:xfrm>
            <a:off x="6146247" y="2305351"/>
            <a:ext cx="2142924" cy="2381455"/>
            <a:chOff x="4584188" y="1729013"/>
            <a:chExt cx="1607193" cy="1786091"/>
          </a:xfrm>
        </p:grpSpPr>
        <p:grpSp>
          <p:nvGrpSpPr>
            <p:cNvPr id="31" name="Group 30">
              <a:extLst>
                <a:ext uri="{FF2B5EF4-FFF2-40B4-BE49-F238E27FC236}">
                  <a16:creationId xmlns:a16="http://schemas.microsoft.com/office/drawing/2014/main" id="{9F765334-FBA9-4305-BBC1-C6E8E5F98594}"/>
                </a:ext>
              </a:extLst>
            </p:cNvPr>
            <p:cNvGrpSpPr/>
            <p:nvPr/>
          </p:nvGrpSpPr>
          <p:grpSpPr>
            <a:xfrm>
              <a:off x="4584188" y="1729013"/>
              <a:ext cx="1607193" cy="1786091"/>
              <a:chOff x="4584188" y="1729013"/>
              <a:chExt cx="1607193" cy="1786091"/>
            </a:xfrm>
          </p:grpSpPr>
          <p:grpSp>
            <p:nvGrpSpPr>
              <p:cNvPr id="11" name="Group 10">
                <a:extLst>
                  <a:ext uri="{FF2B5EF4-FFF2-40B4-BE49-F238E27FC236}">
                    <a16:creationId xmlns:a16="http://schemas.microsoft.com/office/drawing/2014/main" id="{03ABD7CF-67B7-4581-AEB4-DC311B3E292B}"/>
                  </a:ext>
                </a:extLst>
              </p:cNvPr>
              <p:cNvGrpSpPr/>
              <p:nvPr/>
            </p:nvGrpSpPr>
            <p:grpSpPr>
              <a:xfrm>
                <a:off x="4584188" y="1729013"/>
                <a:ext cx="798834" cy="968834"/>
                <a:chOff x="5044686" y="1729013"/>
                <a:chExt cx="888192" cy="968834"/>
              </a:xfrm>
            </p:grpSpPr>
            <p:sp>
              <p:nvSpPr>
                <p:cNvPr id="95" name="Rectangle 94">
                  <a:extLst>
                    <a:ext uri="{FF2B5EF4-FFF2-40B4-BE49-F238E27FC236}">
                      <a16:creationId xmlns:a16="http://schemas.microsoft.com/office/drawing/2014/main" id="{46A0553E-CDCC-4C97-886C-EAE052C82B79}"/>
                    </a:ext>
                  </a:extLst>
                </p:cNvPr>
                <p:cNvSpPr/>
                <p:nvPr/>
              </p:nvSpPr>
              <p:spPr>
                <a:xfrm>
                  <a:off x="5044686" y="1729013"/>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96" name="Rectangle 95">
                  <a:extLst>
                    <a:ext uri="{FF2B5EF4-FFF2-40B4-BE49-F238E27FC236}">
                      <a16:creationId xmlns:a16="http://schemas.microsoft.com/office/drawing/2014/main" id="{A40342AE-2861-4BAE-B120-186D84011D09}"/>
                    </a:ext>
                  </a:extLst>
                </p:cNvPr>
                <p:cNvSpPr/>
                <p:nvPr/>
              </p:nvSpPr>
              <p:spPr>
                <a:xfrm>
                  <a:off x="5044686" y="2175992"/>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10" name="Right Triangle 109">
                  <a:extLst>
                    <a:ext uri="{FF2B5EF4-FFF2-40B4-BE49-F238E27FC236}">
                      <a16:creationId xmlns:a16="http://schemas.microsoft.com/office/drawing/2014/main" id="{5C912A95-8371-4D66-BC78-826246556B2C}"/>
                    </a:ext>
                  </a:extLst>
                </p:cNvPr>
                <p:cNvSpPr/>
                <p:nvPr/>
              </p:nvSpPr>
              <p:spPr>
                <a:xfrm rot="5400000">
                  <a:off x="5044686"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66" name="TextBox 65"/>
              <p:cNvSpPr txBox="1"/>
              <p:nvPr/>
            </p:nvSpPr>
            <p:spPr>
              <a:xfrm>
                <a:off x="4584188" y="3013284"/>
                <a:ext cx="798835" cy="501820"/>
              </a:xfrm>
              <a:prstGeom prst="rect">
                <a:avLst/>
              </a:prstGeom>
              <a:noFill/>
            </p:spPr>
            <p:txBody>
              <a:bodyPr wrap="square" lIns="0" tIns="0" rIns="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EMERALDCUBE Acquisition</a:t>
                </a:r>
              </a:p>
            </p:txBody>
          </p:sp>
          <p:sp>
            <p:nvSpPr>
              <p:cNvPr id="75" name="Right Arrow Callout 18"/>
              <p:cNvSpPr>
                <a:spLocks noChangeArrowheads="1"/>
              </p:cNvSpPr>
              <p:nvPr/>
            </p:nvSpPr>
            <p:spPr bwMode="auto">
              <a:xfrm>
                <a:off x="4586632" y="2741252"/>
                <a:ext cx="793946"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2019</a:t>
                </a:r>
              </a:p>
            </p:txBody>
          </p:sp>
          <p:cxnSp>
            <p:nvCxnSpPr>
              <p:cNvPr id="81" name="Straight Connector 80">
                <a:extLst>
                  <a:ext uri="{FF2B5EF4-FFF2-40B4-BE49-F238E27FC236}">
                    <a16:creationId xmlns:a16="http://schemas.microsoft.com/office/drawing/2014/main" id="{EA4462CD-D0B7-4FFA-B8D4-AFFE851AA9F9}"/>
                  </a:ext>
                </a:extLst>
              </p:cNvPr>
              <p:cNvCxnSpPr>
                <a:cxnSpLocks/>
              </p:cNvCxnSpPr>
              <p:nvPr/>
            </p:nvCxnSpPr>
            <p:spPr>
              <a:xfrm>
                <a:off x="4584738" y="2931234"/>
                <a:ext cx="1606643"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0" name="Picture 2" descr="Image result for emerald cube">
                <a:extLst>
                  <a:ext uri="{FF2B5EF4-FFF2-40B4-BE49-F238E27FC236}">
                    <a16:creationId xmlns:a16="http://schemas.microsoft.com/office/drawing/2014/main" id="{38DFAB80-AED6-584E-8E20-D58D801F857C}"/>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r="4325"/>
              <a:stretch/>
            </p:blipFill>
            <p:spPr bwMode="auto">
              <a:xfrm>
                <a:off x="4623112" y="1842306"/>
                <a:ext cx="720987" cy="20278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aws logo">
                <a:extLst>
                  <a:ext uri="{FF2B5EF4-FFF2-40B4-BE49-F238E27FC236}">
                    <a16:creationId xmlns:a16="http://schemas.microsoft.com/office/drawing/2014/main" id="{6D77C463-8DB7-314F-8DE0-B8D74A0C265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567" t="25823" r="22547"/>
              <a:stretch/>
            </p:blipFill>
            <p:spPr bwMode="auto">
              <a:xfrm>
                <a:off x="4826302" y="2292843"/>
                <a:ext cx="314606" cy="214750"/>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Rectangle 96">
              <a:extLst>
                <a:ext uri="{FF2B5EF4-FFF2-40B4-BE49-F238E27FC236}">
                  <a16:creationId xmlns:a16="http://schemas.microsoft.com/office/drawing/2014/main" id="{9A0F1E81-F680-43F7-9CE4-3A781D5A1EF4}"/>
                </a:ext>
              </a:extLst>
            </p:cNvPr>
            <p:cNvSpPr/>
            <p:nvPr/>
          </p:nvSpPr>
          <p:spPr>
            <a:xfrm>
              <a:off x="5392547" y="1729013"/>
              <a:ext cx="798834"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5397604" y="3013284"/>
              <a:ext cx="788720" cy="501820"/>
            </a:xfrm>
            <a:prstGeom prst="rect">
              <a:avLst/>
            </a:prstGeom>
            <a:noFill/>
          </p:spPr>
          <p:txBody>
            <a:bodyPr wrap="square" lIns="0" tIns="0" rIns="243840" bIns="0" rtlCol="0">
              <a:noAutofit/>
            </a:bodyPr>
            <a:lstStyle/>
            <a:p>
              <a:pPr defTabSz="609570">
                <a:defRPr/>
              </a:pP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FIT</a:t>
              </a:r>
            </a:p>
            <a:p>
              <a:pPr defTabSz="609570">
                <a:defRPr/>
              </a:pP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Acquisition</a:t>
              </a:r>
            </a:p>
          </p:txBody>
        </p:sp>
        <p:pic>
          <p:nvPicPr>
            <p:cNvPr id="1026" name="Picture 2" descr="C:\Users\njaime\Documents\FIT\FIT_Logo_RGB-NO SHADOW.png"/>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5609453" y="1816409"/>
              <a:ext cx="365023" cy="254581"/>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656BE0E7-E715-44C9-9E00-6A94DB3110EC}"/>
                </a:ext>
              </a:extLst>
            </p:cNvPr>
            <p:cNvSpPr/>
            <p:nvPr/>
          </p:nvSpPr>
          <p:spPr>
            <a:xfrm>
              <a:off x="5392547" y="2175992"/>
              <a:ext cx="798834"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pic>
          <p:nvPicPr>
            <p:cNvPr id="43" name="Picture 2" descr="Image result for sap logo">
              <a:extLst>
                <a:ext uri="{FF2B5EF4-FFF2-40B4-BE49-F238E27FC236}">
                  <a16:creationId xmlns:a16="http://schemas.microsoft.com/office/drawing/2014/main" id="{0B048F90-2181-6C47-8BB4-5CCC37946E8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4709"/>
            <a:stretch/>
          </p:blipFill>
          <p:spPr bwMode="auto">
            <a:xfrm>
              <a:off x="5622193" y="2310022"/>
              <a:ext cx="339543" cy="1803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FF26AD4F-6DF7-4E7D-9F0D-8B404268FC4A}"/>
              </a:ext>
            </a:extLst>
          </p:cNvPr>
          <p:cNvGrpSpPr/>
          <p:nvPr/>
        </p:nvGrpSpPr>
        <p:grpSpPr>
          <a:xfrm>
            <a:off x="8331388" y="2305350"/>
            <a:ext cx="1069787" cy="2757135"/>
            <a:chOff x="6234062" y="1729012"/>
            <a:chExt cx="802340" cy="2067851"/>
          </a:xfrm>
        </p:grpSpPr>
        <p:grpSp>
          <p:nvGrpSpPr>
            <p:cNvPr id="6" name="Group 5">
              <a:extLst>
                <a:ext uri="{FF2B5EF4-FFF2-40B4-BE49-F238E27FC236}">
                  <a16:creationId xmlns:a16="http://schemas.microsoft.com/office/drawing/2014/main" id="{B6D2BC5B-B162-4E9C-893E-F579F8274649}"/>
                </a:ext>
              </a:extLst>
            </p:cNvPr>
            <p:cNvGrpSpPr/>
            <p:nvPr/>
          </p:nvGrpSpPr>
          <p:grpSpPr>
            <a:xfrm>
              <a:off x="6234348" y="1729012"/>
              <a:ext cx="798834" cy="968835"/>
              <a:chOff x="6880629" y="1729012"/>
              <a:chExt cx="888192" cy="968835"/>
            </a:xfrm>
          </p:grpSpPr>
          <p:sp>
            <p:nvSpPr>
              <p:cNvPr id="62" name="Rectangle 61">
                <a:extLst>
                  <a:ext uri="{FF2B5EF4-FFF2-40B4-BE49-F238E27FC236}">
                    <a16:creationId xmlns:a16="http://schemas.microsoft.com/office/drawing/2014/main" id="{D75C73B5-2711-4276-BD58-85FDFDB9EE94}"/>
                  </a:ext>
                </a:extLst>
              </p:cNvPr>
              <p:cNvSpPr/>
              <p:nvPr/>
            </p:nvSpPr>
            <p:spPr>
              <a:xfrm>
                <a:off x="6880629" y="1729012"/>
                <a:ext cx="888192" cy="885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12" name="Right Triangle 111">
                <a:extLst>
                  <a:ext uri="{FF2B5EF4-FFF2-40B4-BE49-F238E27FC236}">
                    <a16:creationId xmlns:a16="http://schemas.microsoft.com/office/drawing/2014/main" id="{C24A1D78-091D-425B-96CC-DAEEC2340162}"/>
                  </a:ext>
                </a:extLst>
              </p:cNvPr>
              <p:cNvSpPr/>
              <p:nvPr/>
            </p:nvSpPr>
            <p:spPr>
              <a:xfrm rot="5400000">
                <a:off x="6880629"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65" name="TextBox 64">
              <a:extLst>
                <a:ext uri="{FF2B5EF4-FFF2-40B4-BE49-F238E27FC236}">
                  <a16:creationId xmlns:a16="http://schemas.microsoft.com/office/drawing/2014/main" id="{5E6F0AB5-7D94-4BB7-92AC-317E0690CF61}"/>
                </a:ext>
              </a:extLst>
            </p:cNvPr>
            <p:cNvSpPr txBox="1"/>
            <p:nvPr/>
          </p:nvSpPr>
          <p:spPr>
            <a:xfrm>
              <a:off x="6234062" y="3013284"/>
              <a:ext cx="802340" cy="783579"/>
            </a:xfrm>
            <a:prstGeom prst="rect">
              <a:avLst/>
            </a:prstGeom>
            <a:noFill/>
          </p:spPr>
          <p:txBody>
            <a:bodyPr wrap="square" lIns="0" tIns="0" rIns="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AWS Partner Network </a:t>
              </a:r>
              <a:b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b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Advanced Consulting Partner </a:t>
              </a:r>
              <a:b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b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Managed Service Provider (MSP)</a:t>
              </a:r>
            </a:p>
          </p:txBody>
        </p:sp>
        <p:sp>
          <p:nvSpPr>
            <p:cNvPr id="76" name="Right Arrow Callout 18">
              <a:extLst>
                <a:ext uri="{FF2B5EF4-FFF2-40B4-BE49-F238E27FC236}">
                  <a16:creationId xmlns:a16="http://schemas.microsoft.com/office/drawing/2014/main" id="{79D87B50-2A85-4EC7-9214-C9E7D6A82595}"/>
                </a:ext>
              </a:extLst>
            </p:cNvPr>
            <p:cNvSpPr>
              <a:spLocks noChangeArrowheads="1"/>
            </p:cNvSpPr>
            <p:nvPr/>
          </p:nvSpPr>
          <p:spPr bwMode="auto">
            <a:xfrm>
              <a:off x="6234348" y="2741252"/>
              <a:ext cx="798834"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2020</a:t>
              </a:r>
            </a:p>
          </p:txBody>
        </p:sp>
        <p:cxnSp>
          <p:nvCxnSpPr>
            <p:cNvPr id="91" name="Straight Connector 90">
              <a:extLst>
                <a:ext uri="{FF2B5EF4-FFF2-40B4-BE49-F238E27FC236}">
                  <a16:creationId xmlns:a16="http://schemas.microsoft.com/office/drawing/2014/main" id="{98F87F61-214B-4C5F-8BBD-2B0FA1355022}"/>
                </a:ext>
              </a:extLst>
            </p:cNvPr>
            <p:cNvCxnSpPr>
              <a:cxnSpLocks/>
            </p:cNvCxnSpPr>
            <p:nvPr/>
          </p:nvCxnSpPr>
          <p:spPr>
            <a:xfrm>
              <a:off x="6234898"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with low confidence">
              <a:extLst>
                <a:ext uri="{FF2B5EF4-FFF2-40B4-BE49-F238E27FC236}">
                  <a16:creationId xmlns:a16="http://schemas.microsoft.com/office/drawing/2014/main" id="{870C7C18-79B9-4A15-B9C9-733436FE906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81693" y="1878817"/>
              <a:ext cx="504144" cy="586284"/>
            </a:xfrm>
            <a:prstGeom prst="rect">
              <a:avLst/>
            </a:prstGeom>
          </p:spPr>
        </p:pic>
      </p:grpSp>
      <p:grpSp>
        <p:nvGrpSpPr>
          <p:cNvPr id="34" name="Group 33">
            <a:extLst>
              <a:ext uri="{FF2B5EF4-FFF2-40B4-BE49-F238E27FC236}">
                <a16:creationId xmlns:a16="http://schemas.microsoft.com/office/drawing/2014/main" id="{DC3F4B61-1DA2-4C3F-80DB-C733D37E18BD}"/>
              </a:ext>
            </a:extLst>
          </p:cNvPr>
          <p:cNvGrpSpPr/>
          <p:nvPr/>
        </p:nvGrpSpPr>
        <p:grpSpPr>
          <a:xfrm>
            <a:off x="9439477" y="2305350"/>
            <a:ext cx="2142923" cy="2381457"/>
            <a:chOff x="7059655" y="1729012"/>
            <a:chExt cx="1607192" cy="1786093"/>
          </a:xfrm>
        </p:grpSpPr>
        <p:grpSp>
          <p:nvGrpSpPr>
            <p:cNvPr id="28" name="Group 27">
              <a:extLst>
                <a:ext uri="{FF2B5EF4-FFF2-40B4-BE49-F238E27FC236}">
                  <a16:creationId xmlns:a16="http://schemas.microsoft.com/office/drawing/2014/main" id="{7169B579-5371-41EE-AE14-F6CC08551228}"/>
                </a:ext>
              </a:extLst>
            </p:cNvPr>
            <p:cNvGrpSpPr/>
            <p:nvPr/>
          </p:nvGrpSpPr>
          <p:grpSpPr>
            <a:xfrm>
              <a:off x="7059655" y="1729012"/>
              <a:ext cx="1607192" cy="1786093"/>
              <a:chOff x="7059655" y="1729012"/>
              <a:chExt cx="1607192" cy="1786093"/>
            </a:xfrm>
          </p:grpSpPr>
          <p:grpSp>
            <p:nvGrpSpPr>
              <p:cNvPr id="2" name="Group 1">
                <a:extLst>
                  <a:ext uri="{FF2B5EF4-FFF2-40B4-BE49-F238E27FC236}">
                    <a16:creationId xmlns:a16="http://schemas.microsoft.com/office/drawing/2014/main" id="{AF8F14A1-F92E-4767-84EF-90552B84BB88}"/>
                  </a:ext>
                </a:extLst>
              </p:cNvPr>
              <p:cNvGrpSpPr/>
              <p:nvPr/>
            </p:nvGrpSpPr>
            <p:grpSpPr>
              <a:xfrm>
                <a:off x="7059655" y="1729012"/>
                <a:ext cx="798834" cy="968835"/>
                <a:chOff x="7798609" y="1729012"/>
                <a:chExt cx="888192" cy="968835"/>
              </a:xfrm>
            </p:grpSpPr>
            <p:sp>
              <p:nvSpPr>
                <p:cNvPr id="54" name="Rectangle 53">
                  <a:extLst>
                    <a:ext uri="{FF2B5EF4-FFF2-40B4-BE49-F238E27FC236}">
                      <a16:creationId xmlns:a16="http://schemas.microsoft.com/office/drawing/2014/main" id="{818C1CBC-22E6-4713-B793-21102A7A128F}"/>
                    </a:ext>
                  </a:extLst>
                </p:cNvPr>
                <p:cNvSpPr/>
                <p:nvPr/>
              </p:nvSpPr>
              <p:spPr>
                <a:xfrm>
                  <a:off x="7798609" y="1729012"/>
                  <a:ext cx="888192" cy="438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14" name="Rectangle 113">
                  <a:extLst>
                    <a:ext uri="{FF2B5EF4-FFF2-40B4-BE49-F238E27FC236}">
                      <a16:creationId xmlns:a16="http://schemas.microsoft.com/office/drawing/2014/main" id="{A25285BC-7718-4E71-B322-D0030E00B891}"/>
                    </a:ext>
                  </a:extLst>
                </p:cNvPr>
                <p:cNvSpPr/>
                <p:nvPr/>
              </p:nvSpPr>
              <p:spPr>
                <a:xfrm>
                  <a:off x="7798609" y="2175992"/>
                  <a:ext cx="888192"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13" name="Right Triangle 112">
                  <a:extLst>
                    <a:ext uri="{FF2B5EF4-FFF2-40B4-BE49-F238E27FC236}">
                      <a16:creationId xmlns:a16="http://schemas.microsoft.com/office/drawing/2014/main" id="{67B372AC-605A-4123-8AF2-16194D536A34}"/>
                    </a:ext>
                  </a:extLst>
                </p:cNvPr>
                <p:cNvSpPr/>
                <p:nvPr/>
              </p:nvSpPr>
              <p:spPr>
                <a:xfrm rot="5400000">
                  <a:off x="7798609"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56" name="TextBox 55">
                <a:extLst>
                  <a:ext uri="{FF2B5EF4-FFF2-40B4-BE49-F238E27FC236}">
                    <a16:creationId xmlns:a16="http://schemas.microsoft.com/office/drawing/2014/main" id="{FA0145DF-6DDF-4940-9076-8FBFB1DCC940}"/>
                  </a:ext>
                </a:extLst>
              </p:cNvPr>
              <p:cNvSpPr txBox="1"/>
              <p:nvPr/>
            </p:nvSpPr>
            <p:spPr>
              <a:xfrm>
                <a:off x="7059655" y="3013285"/>
                <a:ext cx="703446" cy="501820"/>
              </a:xfrm>
              <a:prstGeom prst="rect">
                <a:avLst/>
              </a:prstGeom>
              <a:noFill/>
            </p:spPr>
            <p:txBody>
              <a:bodyPr wrap="square" lIns="0" tIns="0" rIns="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Linke Acquisition</a:t>
                </a:r>
              </a:p>
            </p:txBody>
          </p:sp>
          <p:sp>
            <p:nvSpPr>
              <p:cNvPr id="67" name="Right Arrow Callout 18">
                <a:extLst>
                  <a:ext uri="{FF2B5EF4-FFF2-40B4-BE49-F238E27FC236}">
                    <a16:creationId xmlns:a16="http://schemas.microsoft.com/office/drawing/2014/main" id="{F3433B32-C221-46EA-B22C-36DFA047DD5F}"/>
                  </a:ext>
                </a:extLst>
              </p:cNvPr>
              <p:cNvSpPr>
                <a:spLocks noChangeArrowheads="1"/>
              </p:cNvSpPr>
              <p:nvPr/>
            </p:nvSpPr>
            <p:spPr bwMode="auto">
              <a:xfrm>
                <a:off x="7062100" y="2741172"/>
                <a:ext cx="793945"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2021</a:t>
                </a:r>
              </a:p>
            </p:txBody>
          </p:sp>
          <p:cxnSp>
            <p:nvCxnSpPr>
              <p:cNvPr id="102" name="Straight Connector 101">
                <a:extLst>
                  <a:ext uri="{FF2B5EF4-FFF2-40B4-BE49-F238E27FC236}">
                    <a16:creationId xmlns:a16="http://schemas.microsoft.com/office/drawing/2014/main" id="{51DF2F2A-9808-450E-A12B-B55AE620D19A}"/>
                  </a:ext>
                </a:extLst>
              </p:cNvPr>
              <p:cNvCxnSpPr>
                <a:cxnSpLocks/>
              </p:cNvCxnSpPr>
              <p:nvPr/>
            </p:nvCxnSpPr>
            <p:spPr>
              <a:xfrm>
                <a:off x="7060205" y="2931234"/>
                <a:ext cx="1606642"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Logo, company name&#10;&#10;Description automatically generated">
                <a:extLst>
                  <a:ext uri="{FF2B5EF4-FFF2-40B4-BE49-F238E27FC236}">
                    <a16:creationId xmlns:a16="http://schemas.microsoft.com/office/drawing/2014/main" id="{85DAEC24-B01B-4EB0-A797-CE812B20546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7251205" y="1874967"/>
                <a:ext cx="415734" cy="139660"/>
              </a:xfrm>
              <a:prstGeom prst="rect">
                <a:avLst/>
              </a:prstGeom>
            </p:spPr>
          </p:pic>
          <p:grpSp>
            <p:nvGrpSpPr>
              <p:cNvPr id="27" name="Group 26">
                <a:extLst>
                  <a:ext uri="{FF2B5EF4-FFF2-40B4-BE49-F238E27FC236}">
                    <a16:creationId xmlns:a16="http://schemas.microsoft.com/office/drawing/2014/main" id="{CFEF4F79-66A5-4397-8246-BCF98F93EAF9}"/>
                  </a:ext>
                </a:extLst>
              </p:cNvPr>
              <p:cNvGrpSpPr/>
              <p:nvPr/>
            </p:nvGrpSpPr>
            <p:grpSpPr>
              <a:xfrm>
                <a:off x="7155043" y="2326997"/>
                <a:ext cx="608058" cy="146442"/>
                <a:chOff x="7172713" y="2326997"/>
                <a:chExt cx="608058" cy="146442"/>
              </a:xfrm>
            </p:grpSpPr>
            <p:pic>
              <p:nvPicPr>
                <p:cNvPr id="115" name="Picture 2" descr="Image result for sap logo">
                  <a:extLst>
                    <a:ext uri="{FF2B5EF4-FFF2-40B4-BE49-F238E27FC236}">
                      <a16:creationId xmlns:a16="http://schemas.microsoft.com/office/drawing/2014/main" id="{5571F707-89CF-4214-9845-5EE05D9A176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4709"/>
                <a:stretch/>
              </p:blipFill>
              <p:spPr bwMode="auto">
                <a:xfrm>
                  <a:off x="7172713" y="2332926"/>
                  <a:ext cx="253320" cy="13458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Image result for aws logo">
                  <a:extLst>
                    <a:ext uri="{FF2B5EF4-FFF2-40B4-BE49-F238E27FC236}">
                      <a16:creationId xmlns:a16="http://schemas.microsoft.com/office/drawing/2014/main" id="{3A35D59B-4EA4-4531-9ACC-943C2F75E34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567" t="25823" r="22547"/>
                <a:stretch/>
              </p:blipFill>
              <p:spPr bwMode="auto">
                <a:xfrm>
                  <a:off x="7566237" y="2326997"/>
                  <a:ext cx="214534" cy="14644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8" name="Rectangle 87">
              <a:extLst>
                <a:ext uri="{FF2B5EF4-FFF2-40B4-BE49-F238E27FC236}">
                  <a16:creationId xmlns:a16="http://schemas.microsoft.com/office/drawing/2014/main" id="{ED0767DF-27E0-4FDF-8806-96A16B56A6D9}"/>
                </a:ext>
              </a:extLst>
            </p:cNvPr>
            <p:cNvSpPr/>
            <p:nvPr/>
          </p:nvSpPr>
          <p:spPr>
            <a:xfrm>
              <a:off x="7868013" y="2175992"/>
              <a:ext cx="798834"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89" name="Rectangle 88">
              <a:extLst>
                <a:ext uri="{FF2B5EF4-FFF2-40B4-BE49-F238E27FC236}">
                  <a16:creationId xmlns:a16="http://schemas.microsoft.com/office/drawing/2014/main" id="{5179AFAD-1BAD-4B6B-B7B1-764F97995FC9}"/>
                </a:ext>
              </a:extLst>
            </p:cNvPr>
            <p:cNvSpPr/>
            <p:nvPr/>
          </p:nvSpPr>
          <p:spPr>
            <a:xfrm>
              <a:off x="7868013" y="1729013"/>
              <a:ext cx="798834" cy="43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1" name="TextBox 100">
              <a:extLst>
                <a:ext uri="{FF2B5EF4-FFF2-40B4-BE49-F238E27FC236}">
                  <a16:creationId xmlns:a16="http://schemas.microsoft.com/office/drawing/2014/main" id="{0089BDE5-788E-4F00-920F-7FF6400710AB}"/>
                </a:ext>
              </a:extLst>
            </p:cNvPr>
            <p:cNvSpPr txBox="1"/>
            <p:nvPr/>
          </p:nvSpPr>
          <p:spPr>
            <a:xfrm>
              <a:off x="7873070" y="3013284"/>
              <a:ext cx="788720" cy="501820"/>
            </a:xfrm>
            <a:prstGeom prst="rect">
              <a:avLst/>
            </a:prstGeom>
            <a:noFill/>
          </p:spPr>
          <p:txBody>
            <a:bodyPr wrap="square" lIns="0" tIns="0" rIns="243840" bIns="0" rtlCol="0">
              <a:noAutofit/>
            </a:bodyPr>
            <a:lstStyle/>
            <a:p>
              <a:pPr defTabSz="609570">
                <a:defRPr/>
              </a:pPr>
              <a:r>
                <a:rPr lang="en-US" sz="1133" dirty="0" err="1">
                  <a:solidFill>
                    <a:schemeClr val="bg1"/>
                  </a:solidFill>
                  <a:latin typeface="Calibri Light" panose="020F0302020204030204" pitchFamily="34" charset="0"/>
                  <a:ea typeface="Segoe UI" panose="020B0502040204020203" pitchFamily="34" charset="0"/>
                  <a:cs typeface="Calibri Light" panose="020F0302020204030204" pitchFamily="34" charset="0"/>
                </a:rPr>
                <a:t>Illuminiti</a:t>
              </a:r>
              <a:endPar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endParaRPr>
            </a:p>
            <a:p>
              <a:pPr defTabSz="609570">
                <a:defRPr/>
              </a:pPr>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Acquisition</a:t>
              </a:r>
            </a:p>
          </p:txBody>
        </p:sp>
        <p:pic>
          <p:nvPicPr>
            <p:cNvPr id="100" name="Picture 2" descr="Image result for sap logo">
              <a:extLst>
                <a:ext uri="{FF2B5EF4-FFF2-40B4-BE49-F238E27FC236}">
                  <a16:creationId xmlns:a16="http://schemas.microsoft.com/office/drawing/2014/main" id="{5C375ABF-6A0C-4AE2-A6FE-F726AF5890A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4709"/>
            <a:stretch/>
          </p:blipFill>
          <p:spPr bwMode="auto">
            <a:xfrm>
              <a:off x="8097659" y="2310022"/>
              <a:ext cx="339543" cy="1803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 picture containing logo&#10;&#10;Description automatically generated">
              <a:extLst>
                <a:ext uri="{FF2B5EF4-FFF2-40B4-BE49-F238E27FC236}">
                  <a16:creationId xmlns:a16="http://schemas.microsoft.com/office/drawing/2014/main" id="{2448FA77-55CB-4E5C-B719-E7A3D092A48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44225" y="1877459"/>
              <a:ext cx="446410" cy="161202"/>
            </a:xfrm>
            <a:prstGeom prst="rect">
              <a:avLst/>
            </a:prstGeom>
          </p:spPr>
        </p:pic>
      </p:grpSp>
      <p:grpSp>
        <p:nvGrpSpPr>
          <p:cNvPr id="22" name="Group 21">
            <a:extLst>
              <a:ext uri="{FF2B5EF4-FFF2-40B4-BE49-F238E27FC236}">
                <a16:creationId xmlns:a16="http://schemas.microsoft.com/office/drawing/2014/main" id="{8472AA60-BDB1-4486-8F31-9DEAF270BED4}"/>
              </a:ext>
            </a:extLst>
          </p:cNvPr>
          <p:cNvGrpSpPr/>
          <p:nvPr/>
        </p:nvGrpSpPr>
        <p:grpSpPr>
          <a:xfrm>
            <a:off x="609600" y="2305350"/>
            <a:ext cx="1065112" cy="2362559"/>
            <a:chOff x="457200" y="1729012"/>
            <a:chExt cx="798834" cy="1771919"/>
          </a:xfrm>
        </p:grpSpPr>
        <p:grpSp>
          <p:nvGrpSpPr>
            <p:cNvPr id="17" name="Group 16">
              <a:extLst>
                <a:ext uri="{FF2B5EF4-FFF2-40B4-BE49-F238E27FC236}">
                  <a16:creationId xmlns:a16="http://schemas.microsoft.com/office/drawing/2014/main" id="{08688FFC-A051-4079-8E5A-1A097CD9C0D2}"/>
                </a:ext>
              </a:extLst>
            </p:cNvPr>
            <p:cNvGrpSpPr/>
            <p:nvPr/>
          </p:nvGrpSpPr>
          <p:grpSpPr>
            <a:xfrm>
              <a:off x="457200" y="1729012"/>
              <a:ext cx="798834" cy="968835"/>
              <a:chOff x="457201" y="1729012"/>
              <a:chExt cx="888192" cy="968835"/>
            </a:xfrm>
          </p:grpSpPr>
          <p:sp>
            <p:nvSpPr>
              <p:cNvPr id="82" name="Rectangle 81"/>
              <p:cNvSpPr/>
              <p:nvPr/>
            </p:nvSpPr>
            <p:spPr>
              <a:xfrm>
                <a:off x="457201" y="1729012"/>
                <a:ext cx="888192" cy="885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3" name="Right Triangle 102">
                <a:extLst>
                  <a:ext uri="{FF2B5EF4-FFF2-40B4-BE49-F238E27FC236}">
                    <a16:creationId xmlns:a16="http://schemas.microsoft.com/office/drawing/2014/main" id="{47210D91-C95D-4767-BCE5-67D4205712C2}"/>
                  </a:ext>
                </a:extLst>
              </p:cNvPr>
              <p:cNvSpPr/>
              <p:nvPr/>
            </p:nvSpPr>
            <p:spPr>
              <a:xfrm rot="5400000">
                <a:off x="457201" y="2606407"/>
                <a:ext cx="91440" cy="914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grpSp>
        <p:sp>
          <p:nvSpPr>
            <p:cNvPr id="7" name="TextBox 6"/>
            <p:cNvSpPr txBox="1"/>
            <p:nvPr/>
          </p:nvSpPr>
          <p:spPr>
            <a:xfrm>
              <a:off x="457751" y="3013284"/>
              <a:ext cx="797733" cy="487647"/>
            </a:xfrm>
            <a:prstGeom prst="rect">
              <a:avLst/>
            </a:prstGeom>
            <a:noFill/>
          </p:spPr>
          <p:txBody>
            <a:bodyPr wrap="square" lIns="0" tIns="0" rIns="243840" bIns="0" rtlCol="0">
              <a:noAutofit/>
            </a:bodyPr>
            <a:lstStyle/>
            <a:p>
              <a:pPr defTabSz="609570"/>
              <a:r>
                <a:rPr lang="en-US" sz="1133"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ERP Experts</a:t>
              </a:r>
            </a:p>
          </p:txBody>
        </p:sp>
        <p:sp>
          <p:nvSpPr>
            <p:cNvPr id="70" name="Right Arrow Callout 18"/>
            <p:cNvSpPr>
              <a:spLocks noChangeArrowheads="1"/>
            </p:cNvSpPr>
            <p:nvPr/>
          </p:nvSpPr>
          <p:spPr bwMode="auto">
            <a:xfrm>
              <a:off x="457750" y="2741252"/>
              <a:ext cx="797734" cy="126172"/>
            </a:xfrm>
            <a:prstGeom prst="rect">
              <a:avLst/>
            </a:prstGeom>
            <a:noFill/>
            <a:ln w="9525" algn="ctr">
              <a:noFill/>
              <a:round/>
              <a:headEnd/>
              <a:tailEnd/>
            </a:ln>
            <a:effectLst/>
          </p:spPr>
          <p:txBody>
            <a:bodyPr lIns="0" tIns="0" rIns="0" bIns="0" anchor="ctr"/>
            <a:lstStyle/>
            <a:p>
              <a:pPr defTabSz="914377">
                <a:defRPr/>
              </a:pPr>
              <a:r>
                <a:rPr lang="en-US" sz="1067" b="1" dirty="0">
                  <a:solidFill>
                    <a:schemeClr val="accent5"/>
                  </a:solidFill>
                  <a:latin typeface="+mj-lt"/>
                  <a:ea typeface="Segoe UI" panose="020B0502040204020203" pitchFamily="34" charset="0"/>
                  <a:cs typeface="Calibri Light" panose="020F0302020204030204" pitchFamily="34" charset="0"/>
                </a:rPr>
                <a:t>1972</a:t>
              </a:r>
            </a:p>
          </p:txBody>
        </p:sp>
        <p:cxnSp>
          <p:nvCxnSpPr>
            <p:cNvPr id="63" name="Straight Connector 62">
              <a:extLst>
                <a:ext uri="{FF2B5EF4-FFF2-40B4-BE49-F238E27FC236}">
                  <a16:creationId xmlns:a16="http://schemas.microsoft.com/office/drawing/2014/main" id="{EBC78602-8D20-4007-88CC-9009E07DA2C5}"/>
                </a:ext>
              </a:extLst>
            </p:cNvPr>
            <p:cNvCxnSpPr>
              <a:cxnSpLocks/>
            </p:cNvCxnSpPr>
            <p:nvPr/>
          </p:nvCxnSpPr>
          <p:spPr>
            <a:xfrm>
              <a:off x="457750" y="2931234"/>
              <a:ext cx="79773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Picture 17" descr="Logo, company name&#10;&#10;Description automatically generated">
              <a:extLst>
                <a:ext uri="{FF2B5EF4-FFF2-40B4-BE49-F238E27FC236}">
                  <a16:creationId xmlns:a16="http://schemas.microsoft.com/office/drawing/2014/main" id="{96023DEC-5AB9-41DB-94FF-D3F2C790307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32693" y="2105301"/>
              <a:ext cx="647848" cy="122333"/>
            </a:xfrm>
            <a:prstGeom prst="rect">
              <a:avLst/>
            </a:prstGeom>
          </p:spPr>
        </p:pic>
      </p:grpSp>
    </p:spTree>
    <p:extLst>
      <p:ext uri="{BB962C8B-B14F-4D97-AF65-F5344CB8AC3E}">
        <p14:creationId xmlns:p14="http://schemas.microsoft.com/office/powerpoint/2010/main" val="1153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syntax.com</a:t>
            </a:r>
          </a:p>
        </p:txBody>
      </p:sp>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00645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pPr algn="ctr"/>
            <a:r>
              <a:rPr lang="en-US" cap="none" dirty="0">
                <a:solidFill>
                  <a:schemeClr val="bg1"/>
                </a:solidFill>
              </a:rPr>
              <a:t>www.mous.us</a:t>
            </a:r>
            <a:endParaRPr lang="en-US" dirty="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6"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a:extLst>
              <a:ext uri="{FF2B5EF4-FFF2-40B4-BE49-F238E27FC236}">
                <a16:creationId xmlns:a16="http://schemas.microsoft.com/office/drawing/2014/main" id="{021EF587-95FF-4535-8C68-D5D4531F6986}"/>
              </a:ext>
            </a:extLst>
          </p:cNvPr>
          <p:cNvPicPr>
            <a:picLocks noChangeAspect="1"/>
          </p:cNvPicPr>
          <p:nvPr/>
        </p:nvPicPr>
        <p:blipFill>
          <a:blip r:embed="rId3"/>
          <a:stretch>
            <a:fillRect/>
          </a:stretch>
        </p:blipFill>
        <p:spPr>
          <a:xfrm>
            <a:off x="8349533" y="4558748"/>
            <a:ext cx="3125315" cy="89452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CBA8430-E6E2-4C83-9F31-6264A7D056B3}"/>
              </a:ext>
            </a:extLst>
          </p:cNvPr>
          <p:cNvPicPr>
            <a:picLocks noChangeAspect="1"/>
          </p:cNvPicPr>
          <p:nvPr/>
        </p:nvPicPr>
        <p:blipFill>
          <a:blip r:embed="rId4"/>
          <a:stretch>
            <a:fillRect/>
          </a:stretch>
        </p:blipFill>
        <p:spPr>
          <a:xfrm>
            <a:off x="8296274" y="1068017"/>
            <a:ext cx="3178573" cy="102519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C6F83B5-14E4-435D-BC35-246CD1F26A6F}"/>
              </a:ext>
            </a:extLst>
          </p:cNvPr>
          <p:cNvSpPr txBox="1"/>
          <p:nvPr/>
        </p:nvSpPr>
        <p:spPr>
          <a:xfrm>
            <a:off x="8547652" y="2517913"/>
            <a:ext cx="2451239" cy="523220"/>
          </a:xfrm>
          <a:prstGeom prst="rect">
            <a:avLst/>
          </a:prstGeom>
          <a:noFill/>
        </p:spPr>
        <p:txBody>
          <a:bodyPr wrap="square" rtlCol="0">
            <a:spAutoFit/>
          </a:bodyPr>
          <a:lstStyle/>
          <a:p>
            <a:pPr algn="ctr"/>
            <a:r>
              <a:rPr lang="en-US" sz="2800" dirty="0">
                <a:solidFill>
                  <a:schemeClr val="bg1"/>
                </a:solidFill>
              </a:rPr>
              <a:t>THANK YOU</a:t>
            </a:r>
          </a:p>
        </p:txBody>
      </p:sp>
      <p:sp>
        <p:nvSpPr>
          <p:cNvPr id="7" name="Title 6">
            <a:extLst>
              <a:ext uri="{FF2B5EF4-FFF2-40B4-BE49-F238E27FC236}">
                <a16:creationId xmlns:a16="http://schemas.microsoft.com/office/drawing/2014/main" id="{2E1FF93B-F5C6-4DBB-A8DA-DB1327CC84CF}"/>
              </a:ext>
            </a:extLst>
          </p:cNvPr>
          <p:cNvSpPr>
            <a:spLocks noGrp="1"/>
          </p:cNvSpPr>
          <p:nvPr>
            <p:ph type="ctrTitle"/>
          </p:nvPr>
        </p:nvSpPr>
        <p:spPr>
          <a:xfrm>
            <a:off x="581192" y="1020431"/>
            <a:ext cx="10993549" cy="762933"/>
          </a:xfrm>
        </p:spPr>
        <p:txBody>
          <a:bodyPr>
            <a:normAutofit/>
          </a:bodyPr>
          <a:lstStyle/>
          <a:p>
            <a:r>
              <a:rPr lang="en-US" sz="4400" dirty="0"/>
              <a:t>Save The DATE</a:t>
            </a:r>
          </a:p>
        </p:txBody>
      </p:sp>
      <p:sp>
        <p:nvSpPr>
          <p:cNvPr id="32" name="Rectangle 31">
            <a:extLst>
              <a:ext uri="{FF2B5EF4-FFF2-40B4-BE49-F238E27FC236}">
                <a16:creationId xmlns:a16="http://schemas.microsoft.com/office/drawing/2014/main" id="{B4ED882A-8EF4-4F12-AAC6-DA94420D2C9C}"/>
              </a:ext>
            </a:extLst>
          </p:cNvPr>
          <p:cNvSpPr/>
          <p:nvPr/>
        </p:nvSpPr>
        <p:spPr>
          <a:xfrm>
            <a:off x="625509" y="1933137"/>
            <a:ext cx="6096000" cy="4770537"/>
          </a:xfrm>
          <a:prstGeom prst="rect">
            <a:avLst/>
          </a:prstGeom>
        </p:spPr>
        <p:txBody>
          <a:bodyPr>
            <a:spAutoFit/>
          </a:bodyPr>
          <a:lstStyle/>
          <a:p>
            <a:pPr marL="285750" indent="-285750">
              <a:buFont typeface="Arial" panose="020B0604020202020204" pitchFamily="34" charset="0"/>
              <a:buChar char="•"/>
            </a:pPr>
            <a:r>
              <a:rPr lang="en-US" sz="3200" dirty="0">
                <a:solidFill>
                  <a:schemeClr val="accent2"/>
                </a:solidFill>
                <a:latin typeface="Arial Narrow" panose="020B0606020202030204" pitchFamily="34" charset="0"/>
              </a:rPr>
              <a:t>ASCEND CONFERENCE 2022</a:t>
            </a:r>
          </a:p>
          <a:p>
            <a:pPr lvl="1"/>
            <a:r>
              <a:rPr lang="en-US" sz="2400" dirty="0"/>
              <a:t>June 12-15, 2022</a:t>
            </a:r>
          </a:p>
          <a:p>
            <a:pPr lvl="1"/>
            <a:r>
              <a:rPr lang="en-US" sz="2400" dirty="0"/>
              <a:t>the Aria in Las Vegas, NV</a:t>
            </a:r>
          </a:p>
          <a:p>
            <a:pPr lvl="1"/>
            <a:r>
              <a:rPr lang="en-US" sz="2400" dirty="0">
                <a:hlinkClick r:id="rId5"/>
              </a:rPr>
              <a:t>https://ascendusersconference.com</a:t>
            </a:r>
            <a:endParaRPr lang="en-US" sz="2400" dirty="0"/>
          </a:p>
          <a:p>
            <a:pPr lvl="1"/>
            <a:endParaRPr lang="en-US" sz="2400" dirty="0"/>
          </a:p>
          <a:p>
            <a:pPr lvl="1"/>
            <a:endParaRPr lang="en-US" sz="2400" dirty="0"/>
          </a:p>
          <a:p>
            <a:pPr marL="285750" indent="-285750">
              <a:buFont typeface="Arial" panose="020B0604020202020204" pitchFamily="34" charset="0"/>
              <a:buChar char="•"/>
            </a:pPr>
            <a:r>
              <a:rPr lang="en-US" sz="3200" dirty="0">
                <a:solidFill>
                  <a:schemeClr val="accent2"/>
                </a:solidFill>
                <a:latin typeface="Arial Narrow" panose="020B0606020202030204" pitchFamily="34" charset="0"/>
              </a:rPr>
              <a:t>MOUS 2022</a:t>
            </a:r>
          </a:p>
          <a:p>
            <a:pPr lvl="1"/>
            <a:r>
              <a:rPr lang="en-US" sz="2400" dirty="0"/>
              <a:t>October 26, 2022</a:t>
            </a:r>
          </a:p>
          <a:p>
            <a:pPr lvl="1"/>
            <a:r>
              <a:rPr lang="en-US" sz="2400" dirty="0"/>
              <a:t>Schoolcraft College - VisTaTech Center, </a:t>
            </a:r>
          </a:p>
          <a:p>
            <a:pPr lvl="1"/>
            <a:r>
              <a:rPr lang="en-US" sz="2400" dirty="0"/>
              <a:t>18600 Haggerty Rd, Livonia, MI</a:t>
            </a:r>
          </a:p>
          <a:p>
            <a:pPr lvl="1"/>
            <a:r>
              <a:rPr lang="en-US" sz="2400" dirty="0">
                <a:hlinkClick r:id="rId6"/>
              </a:rPr>
              <a:t>https://www.mous.us</a:t>
            </a:r>
            <a:endParaRPr lang="en-US" sz="2400" dirty="0"/>
          </a:p>
          <a:p>
            <a:pPr lvl="1"/>
            <a:endParaRPr lang="en-US" sz="2400" dirty="0"/>
          </a:p>
        </p:txBody>
      </p:sp>
      <p:pic>
        <p:nvPicPr>
          <p:cNvPr id="34" name="Picture 33">
            <a:extLst>
              <a:ext uri="{FF2B5EF4-FFF2-40B4-BE49-F238E27FC236}">
                <a16:creationId xmlns:a16="http://schemas.microsoft.com/office/drawing/2014/main" id="{C8763A84-000F-466F-8695-9BE802C58856}"/>
              </a:ext>
            </a:extLst>
          </p:cNvPr>
          <p:cNvPicPr>
            <a:picLocks noChangeAspect="1"/>
          </p:cNvPicPr>
          <p:nvPr/>
        </p:nvPicPr>
        <p:blipFill>
          <a:blip r:embed="rId3"/>
          <a:stretch>
            <a:fillRect/>
          </a:stretch>
        </p:blipFill>
        <p:spPr>
          <a:xfrm>
            <a:off x="4362700" y="4227602"/>
            <a:ext cx="1930453" cy="622571"/>
          </a:xfrm>
          <a:prstGeom prst="rect">
            <a:avLst/>
          </a:prstGeom>
        </p:spPr>
      </p:pic>
      <p:pic>
        <p:nvPicPr>
          <p:cNvPr id="1026" name="Picture 2" descr="Event Image">
            <a:extLst>
              <a:ext uri="{FF2B5EF4-FFF2-40B4-BE49-F238E27FC236}">
                <a16:creationId xmlns:a16="http://schemas.microsoft.com/office/drawing/2014/main" id="{09434B45-5240-4708-836F-7783BC1BD9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9728" y="2463387"/>
            <a:ext cx="1924857" cy="62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5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WWW.MOUS.US</a:t>
            </a:r>
            <a:endParaRPr lang="en-US" dirty="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6"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a:extLst>
              <a:ext uri="{FF2B5EF4-FFF2-40B4-BE49-F238E27FC236}">
                <a16:creationId xmlns:a16="http://schemas.microsoft.com/office/drawing/2014/main" id="{021EF587-95FF-4535-8C68-D5D4531F6986}"/>
              </a:ext>
            </a:extLst>
          </p:cNvPr>
          <p:cNvPicPr>
            <a:picLocks noChangeAspect="1"/>
          </p:cNvPicPr>
          <p:nvPr/>
        </p:nvPicPr>
        <p:blipFill>
          <a:blip r:embed="rId4"/>
          <a:stretch>
            <a:fillRect/>
          </a:stretch>
        </p:blipFill>
        <p:spPr>
          <a:xfrm>
            <a:off x="8349533" y="4558748"/>
            <a:ext cx="3125315" cy="89452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CBA8430-E6E2-4C83-9F31-6264A7D056B3}"/>
              </a:ext>
            </a:extLst>
          </p:cNvPr>
          <p:cNvPicPr>
            <a:picLocks noChangeAspect="1"/>
          </p:cNvPicPr>
          <p:nvPr/>
        </p:nvPicPr>
        <p:blipFill>
          <a:blip r:embed="rId5"/>
          <a:stretch>
            <a:fillRect/>
          </a:stretch>
        </p:blipFill>
        <p:spPr>
          <a:xfrm>
            <a:off x="8296274" y="1068017"/>
            <a:ext cx="3178573" cy="102519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C6F83B5-14E4-435D-BC35-246CD1F26A6F}"/>
              </a:ext>
            </a:extLst>
          </p:cNvPr>
          <p:cNvSpPr txBox="1"/>
          <p:nvPr/>
        </p:nvSpPr>
        <p:spPr>
          <a:xfrm>
            <a:off x="8547652" y="2517913"/>
            <a:ext cx="2451239" cy="523220"/>
          </a:xfrm>
          <a:prstGeom prst="rect">
            <a:avLst/>
          </a:prstGeom>
          <a:noFill/>
        </p:spPr>
        <p:txBody>
          <a:bodyPr wrap="square" rtlCol="0">
            <a:spAutoFit/>
          </a:bodyPr>
          <a:lstStyle/>
          <a:p>
            <a:pPr algn="ctr"/>
            <a:r>
              <a:rPr lang="en-US" sz="2800" dirty="0">
                <a:solidFill>
                  <a:schemeClr val="bg1"/>
                </a:solidFill>
              </a:rPr>
              <a:t>THANK YOU</a:t>
            </a:r>
          </a:p>
        </p:txBody>
      </p:sp>
      <p:sp>
        <p:nvSpPr>
          <p:cNvPr id="7" name="Title 6">
            <a:extLst>
              <a:ext uri="{FF2B5EF4-FFF2-40B4-BE49-F238E27FC236}">
                <a16:creationId xmlns:a16="http://schemas.microsoft.com/office/drawing/2014/main" id="{2E1FF93B-F5C6-4DBB-A8DA-DB1327CC84CF}"/>
              </a:ext>
            </a:extLst>
          </p:cNvPr>
          <p:cNvSpPr>
            <a:spLocks noGrp="1"/>
          </p:cNvSpPr>
          <p:nvPr>
            <p:ph type="ctrTitle"/>
          </p:nvPr>
        </p:nvSpPr>
        <p:spPr>
          <a:xfrm>
            <a:off x="581192" y="1020431"/>
            <a:ext cx="10993549" cy="762933"/>
          </a:xfrm>
        </p:spPr>
        <p:txBody>
          <a:bodyPr>
            <a:normAutofit/>
          </a:bodyPr>
          <a:lstStyle/>
          <a:p>
            <a:r>
              <a:rPr lang="en-US" sz="4400" dirty="0"/>
              <a:t>SURVEYS</a:t>
            </a:r>
          </a:p>
        </p:txBody>
      </p:sp>
      <p:sp>
        <p:nvSpPr>
          <p:cNvPr id="31" name="Rectangle 30">
            <a:extLst>
              <a:ext uri="{FF2B5EF4-FFF2-40B4-BE49-F238E27FC236}">
                <a16:creationId xmlns:a16="http://schemas.microsoft.com/office/drawing/2014/main" id="{281F7AEC-6701-43E5-B65E-FC7CD7D4E859}"/>
              </a:ext>
            </a:extLst>
          </p:cNvPr>
          <p:cNvSpPr/>
          <p:nvPr/>
        </p:nvSpPr>
        <p:spPr>
          <a:xfrm>
            <a:off x="363475" y="2117803"/>
            <a:ext cx="6096000" cy="2431435"/>
          </a:xfrm>
          <a:prstGeom prst="rect">
            <a:avLst/>
          </a:prstGeom>
        </p:spPr>
        <p:txBody>
          <a:bodyPr>
            <a:spAutoFit/>
          </a:bodyPr>
          <a:lstStyle/>
          <a:p>
            <a:pPr marL="285750" indent="-285750">
              <a:buFont typeface="Arial" panose="020B0604020202020204" pitchFamily="34" charset="0"/>
              <a:buChar char="•"/>
            </a:pPr>
            <a:r>
              <a:rPr lang="en-US" sz="3200" dirty="0">
                <a:solidFill>
                  <a:schemeClr val="accent2"/>
                </a:solidFill>
                <a:latin typeface="Arial Narrow" panose="020B0606020202030204" pitchFamily="34" charset="0"/>
              </a:rPr>
              <a:t>Session Surveys</a:t>
            </a:r>
          </a:p>
          <a:p>
            <a:pPr lvl="1"/>
            <a:r>
              <a:rPr lang="en-US" sz="2400" dirty="0"/>
              <a:t>Please complete the session survey for this session using the Zoom session survey link.</a:t>
            </a:r>
          </a:p>
          <a:p>
            <a:pPr lvl="1"/>
            <a:endParaRPr lang="en-US" sz="2400" dirty="0"/>
          </a:p>
          <a:p>
            <a:pPr lvl="1"/>
            <a:r>
              <a:rPr lang="en-US" sz="2400" dirty="0"/>
              <a:t>The survey link will be provided via email once the webinar is closed.</a:t>
            </a:r>
          </a:p>
        </p:txBody>
      </p:sp>
    </p:spTree>
    <p:extLst>
      <p:ext uri="{BB962C8B-B14F-4D97-AF65-F5344CB8AC3E}">
        <p14:creationId xmlns:p14="http://schemas.microsoft.com/office/powerpoint/2010/main" val="104624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with low confidence">
            <a:extLst>
              <a:ext uri="{FF2B5EF4-FFF2-40B4-BE49-F238E27FC236}">
                <a16:creationId xmlns:a16="http://schemas.microsoft.com/office/drawing/2014/main" id="{D6BF0CDA-248A-4674-9B7C-E361F706DBE6}"/>
              </a:ext>
            </a:extLst>
          </p:cNvPr>
          <p:cNvPicPr>
            <a:picLocks noChangeAspect="1"/>
          </p:cNvPicPr>
          <p:nvPr/>
        </p:nvPicPr>
        <p:blipFill>
          <a:blip r:embed="rId3"/>
          <a:stretch>
            <a:fillRect/>
          </a:stretch>
        </p:blipFill>
        <p:spPr>
          <a:xfrm>
            <a:off x="1509967" y="1479729"/>
            <a:ext cx="9180576" cy="4533376"/>
          </a:xfrm>
          <a:prstGeom prst="rect">
            <a:avLst/>
          </a:prstGeom>
        </p:spPr>
      </p:pic>
      <p:sp>
        <p:nvSpPr>
          <p:cNvPr id="105" name="Freeform: Shape 104">
            <a:extLst>
              <a:ext uri="{FF2B5EF4-FFF2-40B4-BE49-F238E27FC236}">
                <a16:creationId xmlns:a16="http://schemas.microsoft.com/office/drawing/2014/main" id="{26D2C85E-9BEC-4DD7-A3CC-3D33DA89A450}"/>
              </a:ext>
            </a:extLst>
          </p:cNvPr>
          <p:cNvSpPr/>
          <p:nvPr/>
        </p:nvSpPr>
        <p:spPr>
          <a:xfrm>
            <a:off x="3833128" y="2781852"/>
            <a:ext cx="222817" cy="361936"/>
          </a:xfrm>
          <a:custGeom>
            <a:avLst/>
            <a:gdLst>
              <a:gd name="connsiteX0" fmla="*/ 83556 w 167113"/>
              <a:gd name="connsiteY0" fmla="*/ 0 h 271452"/>
              <a:gd name="connsiteX1" fmla="*/ 152617 w 167113"/>
              <a:gd name="connsiteY1" fmla="*/ 36726 h 271452"/>
              <a:gd name="connsiteX2" fmla="*/ 161399 w 167113"/>
              <a:gd name="connsiteY2" fmla="*/ 114569 h 271452"/>
              <a:gd name="connsiteX3" fmla="*/ 123476 w 167113"/>
              <a:gd name="connsiteY3" fmla="*/ 198399 h 271452"/>
              <a:gd name="connsiteX4" fmla="*/ 90742 w 167113"/>
              <a:gd name="connsiteY4" fmla="*/ 267061 h 271452"/>
              <a:gd name="connsiteX5" fmla="*/ 83556 w 167113"/>
              <a:gd name="connsiteY5" fmla="*/ 271452 h 271452"/>
              <a:gd name="connsiteX6" fmla="*/ 76371 w 167113"/>
              <a:gd name="connsiteY6" fmla="*/ 267061 h 271452"/>
              <a:gd name="connsiteX7" fmla="*/ 43637 w 167113"/>
              <a:gd name="connsiteY7" fmla="*/ 198399 h 271452"/>
              <a:gd name="connsiteX8" fmla="*/ 5714 w 167113"/>
              <a:gd name="connsiteY8" fmla="*/ 114569 h 271452"/>
              <a:gd name="connsiteX9" fmla="*/ 14496 w 167113"/>
              <a:gd name="connsiteY9" fmla="*/ 36726 h 271452"/>
              <a:gd name="connsiteX10" fmla="*/ 83556 w 167113"/>
              <a:gd name="connsiteY10" fmla="*/ 0 h 2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13" h="271452">
                <a:moveTo>
                  <a:pt x="83556" y="0"/>
                </a:moveTo>
                <a:cubicBezTo>
                  <a:pt x="111101" y="0"/>
                  <a:pt x="137048" y="13573"/>
                  <a:pt x="152617" y="36726"/>
                </a:cubicBezTo>
                <a:cubicBezTo>
                  <a:pt x="168185" y="59480"/>
                  <a:pt x="171379" y="88621"/>
                  <a:pt x="161399" y="114569"/>
                </a:cubicBezTo>
                <a:lnTo>
                  <a:pt x="123476" y="198399"/>
                </a:lnTo>
                <a:lnTo>
                  <a:pt x="90742" y="267061"/>
                </a:lnTo>
                <a:cubicBezTo>
                  <a:pt x="89544" y="269855"/>
                  <a:pt x="86750" y="271452"/>
                  <a:pt x="83556" y="271452"/>
                </a:cubicBezTo>
                <a:cubicBezTo>
                  <a:pt x="80363" y="271452"/>
                  <a:pt x="77568" y="269855"/>
                  <a:pt x="76371" y="267061"/>
                </a:cubicBezTo>
                <a:lnTo>
                  <a:pt x="43637" y="198399"/>
                </a:lnTo>
                <a:lnTo>
                  <a:pt x="5714" y="114569"/>
                </a:lnTo>
                <a:cubicBezTo>
                  <a:pt x="-4266" y="88621"/>
                  <a:pt x="-1073" y="59480"/>
                  <a:pt x="14496" y="36726"/>
                </a:cubicBezTo>
                <a:cubicBezTo>
                  <a:pt x="30064" y="13573"/>
                  <a:pt x="56012" y="0"/>
                  <a:pt x="83556" y="0"/>
                </a:cubicBezTo>
                <a:close/>
              </a:path>
            </a:pathLst>
          </a:custGeom>
          <a:solidFill>
            <a:schemeClr val="accent4"/>
          </a:solidFill>
          <a:ln>
            <a:noFill/>
          </a:ln>
          <a:effectLst>
            <a:outerShdw blurRad="25400" algn="ctr" rotWithShape="0">
              <a:schemeClr val="tx1">
                <a:lumMod val="50000"/>
              </a:scheme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algn="ctr"/>
            <a:endParaRPr lang="es-AR" sz="2400"/>
          </a:p>
        </p:txBody>
      </p:sp>
      <p:sp>
        <p:nvSpPr>
          <p:cNvPr id="75" name="Graphic 92" descr="Marker with solid fill">
            <a:extLst>
              <a:ext uri="{FF2B5EF4-FFF2-40B4-BE49-F238E27FC236}">
                <a16:creationId xmlns:a16="http://schemas.microsoft.com/office/drawing/2014/main" id="{2B2E0C07-0583-4EFE-8EEB-1709F4A24EAC}"/>
              </a:ext>
            </a:extLst>
          </p:cNvPr>
          <p:cNvSpPr/>
          <p:nvPr/>
        </p:nvSpPr>
        <p:spPr>
          <a:xfrm>
            <a:off x="3908108" y="2955784"/>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68" name="Graphic 84" descr="Marker with solid fill">
            <a:extLst>
              <a:ext uri="{FF2B5EF4-FFF2-40B4-BE49-F238E27FC236}">
                <a16:creationId xmlns:a16="http://schemas.microsoft.com/office/drawing/2014/main" id="{D80A7F91-8610-4C4E-A487-2E43A142EEF9}"/>
              </a:ext>
            </a:extLst>
          </p:cNvPr>
          <p:cNvSpPr/>
          <p:nvPr/>
        </p:nvSpPr>
        <p:spPr>
          <a:xfrm>
            <a:off x="3741487" y="2912145"/>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4" name="Graphic 63" descr="Marker with solid fill">
            <a:extLst>
              <a:ext uri="{FF2B5EF4-FFF2-40B4-BE49-F238E27FC236}">
                <a16:creationId xmlns:a16="http://schemas.microsoft.com/office/drawing/2014/main" id="{C1AD3991-3F85-4AD5-9F6C-40B6E7F9C0DA}"/>
              </a:ext>
            </a:extLst>
          </p:cNvPr>
          <p:cNvSpPr/>
          <p:nvPr/>
        </p:nvSpPr>
        <p:spPr>
          <a:xfrm>
            <a:off x="6072097" y="2640147"/>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41" name="Rectangle 140">
            <a:extLst>
              <a:ext uri="{FF2B5EF4-FFF2-40B4-BE49-F238E27FC236}">
                <a16:creationId xmlns:a16="http://schemas.microsoft.com/office/drawing/2014/main" id="{322A7BAF-C04C-47B8-AFEB-F36CE0247395}"/>
              </a:ext>
            </a:extLst>
          </p:cNvPr>
          <p:cNvSpPr/>
          <p:nvPr/>
        </p:nvSpPr>
        <p:spPr>
          <a:xfrm>
            <a:off x="3899597" y="2827378"/>
            <a:ext cx="86562" cy="147797"/>
          </a:xfrm>
          <a:prstGeom prst="rect">
            <a:avLst/>
          </a:prstGeom>
          <a:noFill/>
          <a:effectLst/>
        </p:spPr>
        <p:txBody>
          <a:bodyPr wrap="none" lIns="0" tIns="0" rIns="0" bIns="0" anchor="ctr" anchorCtr="0">
            <a:spAutoFit/>
          </a:bodyPr>
          <a:lstStyle/>
          <a:p>
            <a:pPr algn="ctr" defTabSz="457135">
              <a:lnSpc>
                <a:spcPct val="90000"/>
              </a:lnSpc>
              <a:defRPr/>
            </a:pPr>
            <a:r>
              <a:rPr lang="en-US" altLang="en-US" sz="1067" b="1" dirty="0">
                <a:solidFill>
                  <a:schemeClr val="accent6"/>
                </a:solidFill>
                <a:latin typeface="Calibri"/>
                <a:ea typeface="Segoe UI" panose="020B0502040204020203" pitchFamily="34" charset="0"/>
                <a:cs typeface="Segoe UI" panose="020B0502040204020203" pitchFamily="34" charset="0"/>
              </a:rPr>
              <a:t>H</a:t>
            </a:r>
          </a:p>
        </p:txBody>
      </p:sp>
      <p:sp>
        <p:nvSpPr>
          <p:cNvPr id="120" name="Rectangle 119">
            <a:extLst>
              <a:ext uri="{FF2B5EF4-FFF2-40B4-BE49-F238E27FC236}">
                <a16:creationId xmlns:a16="http://schemas.microsoft.com/office/drawing/2014/main" id="{ED465345-387C-4BA8-B4A4-856AF51DF375}"/>
              </a:ext>
            </a:extLst>
          </p:cNvPr>
          <p:cNvSpPr/>
          <p:nvPr/>
        </p:nvSpPr>
        <p:spPr>
          <a:xfrm>
            <a:off x="1956064" y="3459576"/>
            <a:ext cx="387927"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algn="r" defTabSz="457135">
              <a:lnSpc>
                <a:spcPct val="90000"/>
              </a:lnSpc>
              <a:defRPr/>
            </a:pPr>
            <a:r>
              <a:rPr lang="en-US" altLang="en-US" sz="933" dirty="0">
                <a:solidFill>
                  <a:prstClr val="white"/>
                </a:solidFill>
                <a:latin typeface="Calibri"/>
                <a:ea typeface="Segoe UI" panose="020B0502040204020203" pitchFamily="34" charset="0"/>
                <a:cs typeface="Segoe UI" panose="020B0502040204020203" pitchFamily="34" charset="0"/>
              </a:rPr>
              <a:t>Phoenix</a:t>
            </a:r>
          </a:p>
        </p:txBody>
      </p:sp>
      <p:sp>
        <p:nvSpPr>
          <p:cNvPr id="124" name="Rectangle 123">
            <a:extLst>
              <a:ext uri="{FF2B5EF4-FFF2-40B4-BE49-F238E27FC236}">
                <a16:creationId xmlns:a16="http://schemas.microsoft.com/office/drawing/2014/main" id="{CE5B5AC7-FB74-451A-B35D-A64B451805AD}"/>
              </a:ext>
            </a:extLst>
          </p:cNvPr>
          <p:cNvSpPr/>
          <p:nvPr/>
        </p:nvSpPr>
        <p:spPr>
          <a:xfrm>
            <a:off x="4416103" y="3025273"/>
            <a:ext cx="453650" cy="129203"/>
          </a:xfrm>
          <a:prstGeom prst="rect">
            <a:avLst/>
          </a:prstGeom>
          <a:noFill/>
          <a:effectLst>
            <a:outerShdw blurRad="25400" algn="ctr" rotWithShape="0">
              <a:schemeClr val="tx1">
                <a:lumMod val="50000"/>
              </a:schemeClr>
            </a:outerShdw>
          </a:effectLst>
        </p:spPr>
        <p:txBody>
          <a:bodyPr wrap="none" lIns="0" tIns="0" rIns="0" bIns="0" anchor="ctr" anchorCtr="0">
            <a:spAutoFit/>
          </a:bodyPr>
          <a:lstStyle/>
          <a:p>
            <a:pPr defTabSz="457135">
              <a:lnSpc>
                <a:spcPct val="90000"/>
              </a:lnSpc>
              <a:defRPr/>
            </a:pPr>
            <a:r>
              <a:rPr lang="en-US" altLang="en-US" sz="933" dirty="0">
                <a:solidFill>
                  <a:prstClr val="white"/>
                </a:solidFill>
                <a:latin typeface="Calibri"/>
                <a:ea typeface="Segoe UI" panose="020B0502040204020203" pitchFamily="34" charset="0"/>
                <a:cs typeface="Segoe UI" panose="020B0502040204020203" pitchFamily="34" charset="0"/>
              </a:rPr>
              <a:t>Montreal</a:t>
            </a:r>
          </a:p>
        </p:txBody>
      </p:sp>
      <p:sp>
        <p:nvSpPr>
          <p:cNvPr id="126" name="Rectangle 125">
            <a:extLst>
              <a:ext uri="{FF2B5EF4-FFF2-40B4-BE49-F238E27FC236}">
                <a16:creationId xmlns:a16="http://schemas.microsoft.com/office/drawing/2014/main" id="{4D516CBB-BEEA-473D-9E37-E50A67A876FF}"/>
              </a:ext>
            </a:extLst>
          </p:cNvPr>
          <p:cNvSpPr/>
          <p:nvPr/>
        </p:nvSpPr>
        <p:spPr>
          <a:xfrm>
            <a:off x="9431966" y="3552967"/>
            <a:ext cx="351058"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defTabSz="457135">
              <a:lnSpc>
                <a:spcPct val="90000"/>
              </a:lnSpc>
              <a:defRPr/>
            </a:pPr>
            <a:r>
              <a:rPr lang="en-US" altLang="en-US" sz="933" dirty="0">
                <a:solidFill>
                  <a:prstClr val="white"/>
                </a:solidFill>
                <a:latin typeface="Calibri"/>
                <a:ea typeface="Segoe UI" panose="020B0502040204020203" pitchFamily="34" charset="0"/>
                <a:cs typeface="Segoe UI" panose="020B0502040204020203" pitchFamily="34" charset="0"/>
              </a:rPr>
              <a:t>Suzhou</a:t>
            </a:r>
          </a:p>
        </p:txBody>
      </p:sp>
      <p:sp>
        <p:nvSpPr>
          <p:cNvPr id="143" name="Rectangle 142">
            <a:extLst>
              <a:ext uri="{FF2B5EF4-FFF2-40B4-BE49-F238E27FC236}">
                <a16:creationId xmlns:a16="http://schemas.microsoft.com/office/drawing/2014/main" id="{0B288241-ABBD-4B02-A967-0B17CB38F91F}"/>
              </a:ext>
            </a:extLst>
          </p:cNvPr>
          <p:cNvSpPr/>
          <p:nvPr/>
        </p:nvSpPr>
        <p:spPr>
          <a:xfrm>
            <a:off x="4263062" y="3584697"/>
            <a:ext cx="711733"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defTabSz="457135">
              <a:lnSpc>
                <a:spcPct val="90000"/>
              </a:lnSpc>
              <a:defRPr/>
            </a:pPr>
            <a:r>
              <a:rPr lang="en-US" altLang="en-US" sz="933" dirty="0">
                <a:solidFill>
                  <a:prstClr val="white"/>
                </a:solidFill>
                <a:latin typeface="Calibri"/>
                <a:ea typeface="Segoe UI" panose="020B0502040204020203" pitchFamily="34" charset="0"/>
                <a:cs typeface="Segoe UI" panose="020B0502040204020203" pitchFamily="34" charset="0"/>
              </a:rPr>
              <a:t>North Carolina</a:t>
            </a:r>
          </a:p>
        </p:txBody>
      </p:sp>
      <p:sp>
        <p:nvSpPr>
          <p:cNvPr id="144" name="Rectangle 143">
            <a:extLst>
              <a:ext uri="{FF2B5EF4-FFF2-40B4-BE49-F238E27FC236}">
                <a16:creationId xmlns:a16="http://schemas.microsoft.com/office/drawing/2014/main" id="{485442B1-D38F-4FA5-B19A-1C04AD0E12DB}"/>
              </a:ext>
            </a:extLst>
          </p:cNvPr>
          <p:cNvSpPr/>
          <p:nvPr/>
        </p:nvSpPr>
        <p:spPr>
          <a:xfrm>
            <a:off x="4329741" y="3295604"/>
            <a:ext cx="318998"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defTabSz="457135">
              <a:lnSpc>
                <a:spcPct val="90000"/>
              </a:lnSpc>
              <a:defRPr/>
            </a:pPr>
            <a:r>
              <a:rPr lang="en-US" altLang="en-US" sz="933" dirty="0">
                <a:solidFill>
                  <a:prstClr val="white"/>
                </a:solidFill>
                <a:latin typeface="Calibri"/>
                <a:ea typeface="Segoe UI" panose="020B0502040204020203" pitchFamily="34" charset="0"/>
                <a:cs typeface="Segoe UI" panose="020B0502040204020203" pitchFamily="34" charset="0"/>
              </a:rPr>
              <a:t>Edison</a:t>
            </a:r>
          </a:p>
        </p:txBody>
      </p:sp>
      <p:sp>
        <p:nvSpPr>
          <p:cNvPr id="152" name="Rectangle 151">
            <a:extLst>
              <a:ext uri="{FF2B5EF4-FFF2-40B4-BE49-F238E27FC236}">
                <a16:creationId xmlns:a16="http://schemas.microsoft.com/office/drawing/2014/main" id="{07CF2F72-EA0C-498F-A7AD-33E8B236A52F}"/>
              </a:ext>
            </a:extLst>
          </p:cNvPr>
          <p:cNvSpPr/>
          <p:nvPr/>
        </p:nvSpPr>
        <p:spPr>
          <a:xfrm>
            <a:off x="1782834" y="3327563"/>
            <a:ext cx="468077"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algn="r" defTabSz="457135">
              <a:lnSpc>
                <a:spcPct val="90000"/>
              </a:lnSpc>
              <a:defRPr/>
            </a:pPr>
            <a:r>
              <a:rPr lang="de-DE" altLang="en-US" sz="933" dirty="0">
                <a:solidFill>
                  <a:prstClr val="white"/>
                </a:solidFill>
                <a:latin typeface="Calibri"/>
                <a:ea typeface="Segoe UI" panose="020B0502040204020203" pitchFamily="34" charset="0"/>
                <a:cs typeface="Segoe UI" panose="020B0502040204020203" pitchFamily="34" charset="0"/>
              </a:rPr>
              <a:t>Las Vegas</a:t>
            </a:r>
            <a:endParaRPr lang="en-US" altLang="en-US" sz="933" dirty="0">
              <a:solidFill>
                <a:prstClr val="white"/>
              </a:solidFill>
              <a:latin typeface="Calibri"/>
              <a:ea typeface="Segoe UI" panose="020B0502040204020203" pitchFamily="34" charset="0"/>
              <a:cs typeface="Segoe UI" panose="020B0502040204020203" pitchFamily="34" charset="0"/>
            </a:endParaRPr>
          </a:p>
        </p:txBody>
      </p:sp>
      <p:sp>
        <p:nvSpPr>
          <p:cNvPr id="24591" name="Title 1"/>
          <p:cNvSpPr>
            <a:spLocks noGrp="1"/>
          </p:cNvSpPr>
          <p:nvPr>
            <p:ph type="title"/>
          </p:nvPr>
        </p:nvSpPr>
        <p:spPr/>
        <p:txBody>
          <a:bodyPr>
            <a:noAutofit/>
          </a:bodyPr>
          <a:lstStyle/>
          <a:p>
            <a:r>
              <a:rPr lang="en-US" altLang="en-US" dirty="0"/>
              <a:t>Syntax Global Capabilities</a:t>
            </a:r>
            <a:endParaRPr lang="en-US" altLang="en-US" sz="2667" dirty="0">
              <a:latin typeface="Segoe UI" panose="020B0502040204020203" pitchFamily="34" charset="0"/>
              <a:ea typeface="Segoe UI" panose="020B0502040204020203" pitchFamily="34" charset="0"/>
              <a:cs typeface="Segoe UI" panose="020B0502040204020203" pitchFamily="34" charset="0"/>
            </a:endParaRPr>
          </a:p>
        </p:txBody>
      </p:sp>
      <p:sp>
        <p:nvSpPr>
          <p:cNvPr id="163" name="Rectangle 41">
            <a:extLst>
              <a:ext uri="{FF2B5EF4-FFF2-40B4-BE49-F238E27FC236}">
                <a16:creationId xmlns:a16="http://schemas.microsoft.com/office/drawing/2014/main" id="{435D2220-D729-45FE-AF25-55961DF2D232}"/>
              </a:ext>
            </a:extLst>
          </p:cNvPr>
          <p:cNvSpPr>
            <a:spLocks noChangeArrowheads="1"/>
          </p:cNvSpPr>
          <p:nvPr/>
        </p:nvSpPr>
        <p:spPr bwMode="auto">
          <a:xfrm>
            <a:off x="4216225" y="5477075"/>
            <a:ext cx="937588"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Argentina</a:t>
            </a:r>
          </a:p>
        </p:txBody>
      </p:sp>
      <p:sp>
        <p:nvSpPr>
          <p:cNvPr id="164" name="Rectangle 41">
            <a:extLst>
              <a:ext uri="{FF2B5EF4-FFF2-40B4-BE49-F238E27FC236}">
                <a16:creationId xmlns:a16="http://schemas.microsoft.com/office/drawing/2014/main" id="{D354ADE7-832B-42DB-94F3-80654726F357}"/>
              </a:ext>
            </a:extLst>
          </p:cNvPr>
          <p:cNvSpPr>
            <a:spLocks noChangeArrowheads="1"/>
          </p:cNvSpPr>
          <p:nvPr/>
        </p:nvSpPr>
        <p:spPr bwMode="auto">
          <a:xfrm>
            <a:off x="8028489" y="3392384"/>
            <a:ext cx="611092"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ct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China</a:t>
            </a:r>
          </a:p>
        </p:txBody>
      </p:sp>
      <p:sp>
        <p:nvSpPr>
          <p:cNvPr id="165" name="Rectangle 41">
            <a:extLst>
              <a:ext uri="{FF2B5EF4-FFF2-40B4-BE49-F238E27FC236}">
                <a16:creationId xmlns:a16="http://schemas.microsoft.com/office/drawing/2014/main" id="{638AD2B7-A97D-4040-AACF-14DAF5860DF0}"/>
              </a:ext>
            </a:extLst>
          </p:cNvPr>
          <p:cNvSpPr>
            <a:spLocks noChangeArrowheads="1"/>
          </p:cNvSpPr>
          <p:nvPr/>
        </p:nvSpPr>
        <p:spPr bwMode="auto">
          <a:xfrm>
            <a:off x="7528192" y="4179275"/>
            <a:ext cx="482099"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ct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India</a:t>
            </a:r>
          </a:p>
        </p:txBody>
      </p:sp>
      <p:sp>
        <p:nvSpPr>
          <p:cNvPr id="166" name="Rectangle 41">
            <a:extLst>
              <a:ext uri="{FF2B5EF4-FFF2-40B4-BE49-F238E27FC236}">
                <a16:creationId xmlns:a16="http://schemas.microsoft.com/office/drawing/2014/main" id="{C41A2392-492F-491D-AF15-2C31B47534E0}"/>
              </a:ext>
            </a:extLst>
          </p:cNvPr>
          <p:cNvSpPr>
            <a:spLocks noChangeArrowheads="1"/>
          </p:cNvSpPr>
          <p:nvPr/>
        </p:nvSpPr>
        <p:spPr bwMode="auto">
          <a:xfrm>
            <a:off x="2503999" y="2500606"/>
            <a:ext cx="674432"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ct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Canada</a:t>
            </a:r>
          </a:p>
        </p:txBody>
      </p:sp>
      <p:sp>
        <p:nvSpPr>
          <p:cNvPr id="168" name="Rectangle 41">
            <a:extLst>
              <a:ext uri="{FF2B5EF4-FFF2-40B4-BE49-F238E27FC236}">
                <a16:creationId xmlns:a16="http://schemas.microsoft.com/office/drawing/2014/main" id="{79B26066-CF55-431A-A610-5DEA4973D8F7}"/>
              </a:ext>
            </a:extLst>
          </p:cNvPr>
          <p:cNvSpPr>
            <a:spLocks noChangeArrowheads="1"/>
          </p:cNvSpPr>
          <p:nvPr/>
        </p:nvSpPr>
        <p:spPr bwMode="auto">
          <a:xfrm>
            <a:off x="2530388" y="3769814"/>
            <a:ext cx="592067"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ct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Mexico</a:t>
            </a:r>
          </a:p>
        </p:txBody>
      </p:sp>
      <p:sp>
        <p:nvSpPr>
          <p:cNvPr id="169" name="Rectangle 41">
            <a:extLst>
              <a:ext uri="{FF2B5EF4-FFF2-40B4-BE49-F238E27FC236}">
                <a16:creationId xmlns:a16="http://schemas.microsoft.com/office/drawing/2014/main" id="{52A0DE86-1E3A-4B62-8564-CB99815152E1}"/>
              </a:ext>
            </a:extLst>
          </p:cNvPr>
          <p:cNvSpPr>
            <a:spLocks noChangeArrowheads="1"/>
          </p:cNvSpPr>
          <p:nvPr/>
        </p:nvSpPr>
        <p:spPr bwMode="auto">
          <a:xfrm>
            <a:off x="3020553" y="3240204"/>
            <a:ext cx="415760"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ctr" defTabSz="457135" eaLnBrk="1" fontAlgn="base" hangingPunct="1">
              <a:lnSpc>
                <a:spcPct val="90000"/>
              </a:lnSpc>
              <a:spcBef>
                <a:spcPct val="0"/>
              </a:spcBef>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USA</a:t>
            </a:r>
          </a:p>
        </p:txBody>
      </p:sp>
      <p:sp>
        <p:nvSpPr>
          <p:cNvPr id="170" name="Rectangle 41">
            <a:extLst>
              <a:ext uri="{FF2B5EF4-FFF2-40B4-BE49-F238E27FC236}">
                <a16:creationId xmlns:a16="http://schemas.microsoft.com/office/drawing/2014/main" id="{FA6D2563-1702-478E-A16A-0371B5187EC9}"/>
              </a:ext>
            </a:extLst>
          </p:cNvPr>
          <p:cNvSpPr>
            <a:spLocks noChangeArrowheads="1"/>
          </p:cNvSpPr>
          <p:nvPr/>
        </p:nvSpPr>
        <p:spPr bwMode="auto">
          <a:xfrm>
            <a:off x="6385986" y="2915723"/>
            <a:ext cx="804237"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SLOVAKIA</a:t>
            </a:r>
          </a:p>
        </p:txBody>
      </p:sp>
      <p:sp>
        <p:nvSpPr>
          <p:cNvPr id="171" name="Rectangle 41">
            <a:extLst>
              <a:ext uri="{FF2B5EF4-FFF2-40B4-BE49-F238E27FC236}">
                <a16:creationId xmlns:a16="http://schemas.microsoft.com/office/drawing/2014/main" id="{F3A5C5BB-1F7E-4B9F-9A27-3DB422965120}"/>
              </a:ext>
            </a:extLst>
          </p:cNvPr>
          <p:cNvSpPr>
            <a:spLocks noChangeArrowheads="1"/>
          </p:cNvSpPr>
          <p:nvPr/>
        </p:nvSpPr>
        <p:spPr bwMode="auto">
          <a:xfrm>
            <a:off x="4975978" y="2827440"/>
            <a:ext cx="804237"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Germany</a:t>
            </a:r>
          </a:p>
        </p:txBody>
      </p:sp>
      <p:sp>
        <p:nvSpPr>
          <p:cNvPr id="30" name="Rectangle 41"/>
          <p:cNvSpPr>
            <a:spLocks noChangeArrowheads="1"/>
          </p:cNvSpPr>
          <p:nvPr/>
        </p:nvSpPr>
        <p:spPr bwMode="auto">
          <a:xfrm>
            <a:off x="909584" y="4564208"/>
            <a:ext cx="1578937" cy="73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defTabSz="457135" eaLnBrk="1" fontAlgn="base" hangingPunct="1">
              <a:spcBef>
                <a:spcPct val="0"/>
              </a:spcBef>
              <a:spcAft>
                <a:spcPts val="1200"/>
              </a:spcAft>
              <a:buClrTx/>
              <a:buNone/>
              <a:defRPr/>
            </a:pPr>
            <a:r>
              <a:rPr lang="en-US" altLang="en-US" sz="933" b="0" dirty="0">
                <a:solidFill>
                  <a:schemeClr val="tx2">
                    <a:lumMod val="20000"/>
                    <a:lumOff val="80000"/>
                  </a:schemeClr>
                </a:solidFill>
                <a:latin typeface="Calibri Light" panose="020F0302020204030204" pitchFamily="34" charset="0"/>
                <a:ea typeface="Segoe UI" panose="020B0502040204020203" pitchFamily="34" charset="0"/>
                <a:cs typeface="Calibri Light" panose="020F0302020204030204" pitchFamily="34" charset="0"/>
              </a:rPr>
              <a:t>Office Location</a:t>
            </a:r>
          </a:p>
          <a:p>
            <a:pPr defTabSz="457135" eaLnBrk="1" fontAlgn="base" hangingPunct="1">
              <a:spcBef>
                <a:spcPct val="0"/>
              </a:spcBef>
              <a:spcAft>
                <a:spcPts val="1200"/>
              </a:spcAft>
              <a:buClrTx/>
              <a:buNone/>
              <a:defRPr/>
            </a:pPr>
            <a:r>
              <a:rPr lang="en-US" altLang="en-US" sz="933" b="0" dirty="0">
                <a:solidFill>
                  <a:schemeClr val="tx2">
                    <a:lumMod val="20000"/>
                    <a:lumOff val="80000"/>
                  </a:schemeClr>
                </a:solidFill>
                <a:latin typeface="Calibri Light" panose="020F0302020204030204" pitchFamily="34" charset="0"/>
                <a:ea typeface="Segoe UI" panose="020B0502040204020203" pitchFamily="34" charset="0"/>
                <a:cs typeface="Calibri Light" panose="020F0302020204030204" pitchFamily="34" charset="0"/>
              </a:rPr>
              <a:t>Technical Support</a:t>
            </a:r>
          </a:p>
          <a:p>
            <a:pPr defTabSz="457135" eaLnBrk="1" fontAlgn="base" hangingPunct="1">
              <a:spcBef>
                <a:spcPct val="0"/>
              </a:spcBef>
              <a:spcAft>
                <a:spcPts val="1200"/>
              </a:spcAft>
              <a:buClrTx/>
              <a:buNone/>
              <a:defRPr/>
            </a:pPr>
            <a:r>
              <a:rPr lang="en-US" altLang="en-US" sz="933" b="0" dirty="0">
                <a:solidFill>
                  <a:schemeClr val="tx2">
                    <a:lumMod val="20000"/>
                    <a:lumOff val="80000"/>
                  </a:schemeClr>
                </a:solidFill>
                <a:latin typeface="Calibri Light" panose="020F0302020204030204" pitchFamily="34" charset="0"/>
                <a:ea typeface="Segoe UI" panose="020B0502040204020203" pitchFamily="34" charset="0"/>
                <a:cs typeface="Calibri Light" panose="020F0302020204030204" pitchFamily="34" charset="0"/>
              </a:rPr>
              <a:t>Data Center</a:t>
            </a:r>
          </a:p>
        </p:txBody>
      </p:sp>
      <p:grpSp>
        <p:nvGrpSpPr>
          <p:cNvPr id="11" name="Group 10">
            <a:extLst>
              <a:ext uri="{FF2B5EF4-FFF2-40B4-BE49-F238E27FC236}">
                <a16:creationId xmlns:a16="http://schemas.microsoft.com/office/drawing/2014/main" id="{C5A2E4B2-8B22-4C06-8B9F-4D14E6BDB90C}"/>
              </a:ext>
            </a:extLst>
          </p:cNvPr>
          <p:cNvGrpSpPr/>
          <p:nvPr/>
        </p:nvGrpSpPr>
        <p:grpSpPr>
          <a:xfrm>
            <a:off x="609600" y="4513171"/>
            <a:ext cx="254379" cy="828340"/>
            <a:chOff x="368810" y="3561215"/>
            <a:chExt cx="200306" cy="652262"/>
          </a:xfrm>
        </p:grpSpPr>
        <p:pic>
          <p:nvPicPr>
            <p:cNvPr id="94" name="Graphic 93" descr="Marker with solid fill">
              <a:extLst>
                <a:ext uri="{FF2B5EF4-FFF2-40B4-BE49-F238E27FC236}">
                  <a16:creationId xmlns:a16="http://schemas.microsoft.com/office/drawing/2014/main" id="{56B55EBF-C721-4048-9CD9-407947D8DF1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8810" y="3561215"/>
              <a:ext cx="200306" cy="200306"/>
            </a:xfrm>
            <a:prstGeom prst="rect">
              <a:avLst/>
            </a:prstGeom>
            <a:effectLst/>
          </p:spPr>
        </p:pic>
        <p:grpSp>
          <p:nvGrpSpPr>
            <p:cNvPr id="7" name="Group 6">
              <a:extLst>
                <a:ext uri="{FF2B5EF4-FFF2-40B4-BE49-F238E27FC236}">
                  <a16:creationId xmlns:a16="http://schemas.microsoft.com/office/drawing/2014/main" id="{5E867B7B-5DB6-4666-B550-0629565E94E3}"/>
                </a:ext>
              </a:extLst>
            </p:cNvPr>
            <p:cNvGrpSpPr/>
            <p:nvPr/>
          </p:nvGrpSpPr>
          <p:grpSpPr>
            <a:xfrm>
              <a:off x="368810" y="3794693"/>
              <a:ext cx="200306" cy="200306"/>
              <a:chOff x="678975" y="3153668"/>
              <a:chExt cx="295455" cy="295455"/>
            </a:xfrm>
          </p:grpSpPr>
          <p:pic>
            <p:nvPicPr>
              <p:cNvPr id="95" name="Graphic 94" descr="Marker with solid fill">
                <a:extLst>
                  <a:ext uri="{FF2B5EF4-FFF2-40B4-BE49-F238E27FC236}">
                    <a16:creationId xmlns:a16="http://schemas.microsoft.com/office/drawing/2014/main" id="{88213B82-3F59-4FF5-A678-01AE777042B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8975" y="3153668"/>
                <a:ext cx="295455" cy="295455"/>
              </a:xfrm>
              <a:prstGeom prst="rect">
                <a:avLst/>
              </a:prstGeom>
              <a:effectLst/>
            </p:spPr>
          </p:pic>
          <p:sp>
            <p:nvSpPr>
              <p:cNvPr id="96" name="Oval 95">
                <a:extLst>
                  <a:ext uri="{FF2B5EF4-FFF2-40B4-BE49-F238E27FC236}">
                    <a16:creationId xmlns:a16="http://schemas.microsoft.com/office/drawing/2014/main" id="{C435EFCE-FBF8-4825-9FEA-183C03651D73}"/>
                  </a:ext>
                </a:extLst>
              </p:cNvPr>
              <p:cNvSpPr/>
              <p:nvPr/>
            </p:nvSpPr>
            <p:spPr>
              <a:xfrm>
                <a:off x="790966" y="3226600"/>
                <a:ext cx="71471" cy="69958"/>
              </a:xfrm>
              <a:prstGeom prst="ellipse">
                <a:avLst/>
              </a:prstGeom>
              <a:solidFill>
                <a:schemeClr val="accent4"/>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s-AR" sz="2400"/>
              </a:p>
            </p:txBody>
          </p:sp>
        </p:grpSp>
        <p:pic>
          <p:nvPicPr>
            <p:cNvPr id="97" name="Graphic 96" descr="Cloud with solid fill">
              <a:extLst>
                <a:ext uri="{FF2B5EF4-FFF2-40B4-BE49-F238E27FC236}">
                  <a16:creationId xmlns:a16="http://schemas.microsoft.com/office/drawing/2014/main" id="{63F5E2C7-46BE-452D-8AD9-28BBFA0C026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8810" y="4013171"/>
              <a:ext cx="200306" cy="200306"/>
            </a:xfrm>
            <a:prstGeom prst="rect">
              <a:avLst/>
            </a:prstGeom>
            <a:effectLst/>
          </p:spPr>
        </p:pic>
      </p:grpSp>
      <p:sp>
        <p:nvSpPr>
          <p:cNvPr id="87" name="Rectangle 41">
            <a:extLst>
              <a:ext uri="{FF2B5EF4-FFF2-40B4-BE49-F238E27FC236}">
                <a16:creationId xmlns:a16="http://schemas.microsoft.com/office/drawing/2014/main" id="{4E2DF0D5-CBED-4EEA-9204-5EC8CDB562F3}"/>
              </a:ext>
            </a:extLst>
          </p:cNvPr>
          <p:cNvSpPr>
            <a:spLocks noChangeArrowheads="1"/>
          </p:cNvSpPr>
          <p:nvPr/>
        </p:nvSpPr>
        <p:spPr bwMode="auto">
          <a:xfrm>
            <a:off x="5117599" y="3250679"/>
            <a:ext cx="518575"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Spain</a:t>
            </a:r>
          </a:p>
        </p:txBody>
      </p:sp>
      <p:sp>
        <p:nvSpPr>
          <p:cNvPr id="91" name="Rectangle 41">
            <a:extLst>
              <a:ext uri="{FF2B5EF4-FFF2-40B4-BE49-F238E27FC236}">
                <a16:creationId xmlns:a16="http://schemas.microsoft.com/office/drawing/2014/main" id="{D6CE358D-8E8F-4DDC-9C09-CD719403B4DA}"/>
              </a:ext>
            </a:extLst>
          </p:cNvPr>
          <p:cNvSpPr>
            <a:spLocks noChangeArrowheads="1"/>
          </p:cNvSpPr>
          <p:nvPr/>
        </p:nvSpPr>
        <p:spPr bwMode="auto">
          <a:xfrm>
            <a:off x="5002032" y="3015019"/>
            <a:ext cx="633035"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algn="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France</a:t>
            </a:r>
          </a:p>
        </p:txBody>
      </p:sp>
      <p:sp>
        <p:nvSpPr>
          <p:cNvPr id="98" name="Rectangle 41">
            <a:extLst>
              <a:ext uri="{FF2B5EF4-FFF2-40B4-BE49-F238E27FC236}">
                <a16:creationId xmlns:a16="http://schemas.microsoft.com/office/drawing/2014/main" id="{7FD246E3-FB6F-49F3-9474-4269AAD5AB57}"/>
              </a:ext>
            </a:extLst>
          </p:cNvPr>
          <p:cNvSpPr>
            <a:spLocks noChangeArrowheads="1"/>
          </p:cNvSpPr>
          <p:nvPr/>
        </p:nvSpPr>
        <p:spPr bwMode="auto">
          <a:xfrm>
            <a:off x="6375037" y="2471516"/>
            <a:ext cx="676776"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Sweden</a:t>
            </a:r>
          </a:p>
        </p:txBody>
      </p:sp>
      <p:sp>
        <p:nvSpPr>
          <p:cNvPr id="5" name="Graphic 70" descr="Cloud with solid fill">
            <a:extLst>
              <a:ext uri="{FF2B5EF4-FFF2-40B4-BE49-F238E27FC236}">
                <a16:creationId xmlns:a16="http://schemas.microsoft.com/office/drawing/2014/main" id="{5711FAAB-8D7B-4381-B736-BC8EC7A9143F}"/>
              </a:ext>
            </a:extLst>
          </p:cNvPr>
          <p:cNvSpPr/>
          <p:nvPr/>
        </p:nvSpPr>
        <p:spPr>
          <a:xfrm>
            <a:off x="4037754" y="2927131"/>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6" name="Graphic 89" descr="Marker with solid fill">
            <a:extLst>
              <a:ext uri="{FF2B5EF4-FFF2-40B4-BE49-F238E27FC236}">
                <a16:creationId xmlns:a16="http://schemas.microsoft.com/office/drawing/2014/main" id="{A1EE00CB-44B7-4A3B-B928-BAD7B6C677E0}"/>
              </a:ext>
            </a:extLst>
          </p:cNvPr>
          <p:cNvSpPr/>
          <p:nvPr/>
        </p:nvSpPr>
        <p:spPr>
          <a:xfrm>
            <a:off x="3842016" y="3002725"/>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 name="Graphic 88" descr="Marker with solid fill">
            <a:extLst>
              <a:ext uri="{FF2B5EF4-FFF2-40B4-BE49-F238E27FC236}">
                <a16:creationId xmlns:a16="http://schemas.microsoft.com/office/drawing/2014/main" id="{BA8859E7-DD94-4F06-8E86-D82407AA38A9}"/>
              </a:ext>
            </a:extLst>
          </p:cNvPr>
          <p:cNvSpPr/>
          <p:nvPr/>
        </p:nvSpPr>
        <p:spPr>
          <a:xfrm>
            <a:off x="3802255" y="3014987"/>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9" name="Graphic 87" descr="Marker with solid fill">
            <a:extLst>
              <a:ext uri="{FF2B5EF4-FFF2-40B4-BE49-F238E27FC236}">
                <a16:creationId xmlns:a16="http://schemas.microsoft.com/office/drawing/2014/main" id="{F464774C-0478-43CF-A334-CBFE534C8A55}"/>
              </a:ext>
            </a:extLst>
          </p:cNvPr>
          <p:cNvSpPr/>
          <p:nvPr/>
        </p:nvSpPr>
        <p:spPr>
          <a:xfrm>
            <a:off x="3807528" y="3043149"/>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 name="Graphic 79" descr="Marker with solid fill">
            <a:extLst>
              <a:ext uri="{FF2B5EF4-FFF2-40B4-BE49-F238E27FC236}">
                <a16:creationId xmlns:a16="http://schemas.microsoft.com/office/drawing/2014/main" id="{2A9A8E9D-C05F-4E13-BA3C-ABD7080AF899}"/>
              </a:ext>
            </a:extLst>
          </p:cNvPr>
          <p:cNvSpPr/>
          <p:nvPr/>
        </p:nvSpPr>
        <p:spPr>
          <a:xfrm>
            <a:off x="7630029" y="3589599"/>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3" name="Graphic 83" descr="Marker with solid fill">
            <a:extLst>
              <a:ext uri="{FF2B5EF4-FFF2-40B4-BE49-F238E27FC236}">
                <a16:creationId xmlns:a16="http://schemas.microsoft.com/office/drawing/2014/main" id="{39787BC6-520B-4B60-A714-20A9CF557BAD}"/>
              </a:ext>
            </a:extLst>
          </p:cNvPr>
          <p:cNvSpPr/>
          <p:nvPr/>
        </p:nvSpPr>
        <p:spPr>
          <a:xfrm>
            <a:off x="7792509" y="3630328"/>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4" name="Graphic 76" descr="Marker with solid fill">
            <a:extLst>
              <a:ext uri="{FF2B5EF4-FFF2-40B4-BE49-F238E27FC236}">
                <a16:creationId xmlns:a16="http://schemas.microsoft.com/office/drawing/2014/main" id="{4F2D6407-85D5-45FC-BC7F-88C49D896987}"/>
              </a:ext>
            </a:extLst>
          </p:cNvPr>
          <p:cNvSpPr/>
          <p:nvPr/>
        </p:nvSpPr>
        <p:spPr>
          <a:xfrm>
            <a:off x="8743551" y="3338527"/>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5" name="Graphic 75" descr="Marker with solid fill">
            <a:extLst>
              <a:ext uri="{FF2B5EF4-FFF2-40B4-BE49-F238E27FC236}">
                <a16:creationId xmlns:a16="http://schemas.microsoft.com/office/drawing/2014/main" id="{0BA153C9-3EAC-47F3-82B1-A8398769B6C5}"/>
              </a:ext>
            </a:extLst>
          </p:cNvPr>
          <p:cNvSpPr/>
          <p:nvPr/>
        </p:nvSpPr>
        <p:spPr>
          <a:xfrm>
            <a:off x="8787816" y="3341801"/>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6" name="Graphic 69" descr="Cloud with solid fill">
            <a:extLst>
              <a:ext uri="{FF2B5EF4-FFF2-40B4-BE49-F238E27FC236}">
                <a16:creationId xmlns:a16="http://schemas.microsoft.com/office/drawing/2014/main" id="{225EDCBC-B004-4A68-9473-8F7E2302D975}"/>
              </a:ext>
            </a:extLst>
          </p:cNvPr>
          <p:cNvSpPr/>
          <p:nvPr/>
        </p:nvSpPr>
        <p:spPr>
          <a:xfrm>
            <a:off x="3955946" y="3207615"/>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7" name="Graphic 71" descr="Marker with solid fill">
            <a:extLst>
              <a:ext uri="{FF2B5EF4-FFF2-40B4-BE49-F238E27FC236}">
                <a16:creationId xmlns:a16="http://schemas.microsoft.com/office/drawing/2014/main" id="{6E0CD489-5304-4592-A64A-C57CC4986446}"/>
              </a:ext>
            </a:extLst>
          </p:cNvPr>
          <p:cNvSpPr/>
          <p:nvPr/>
        </p:nvSpPr>
        <p:spPr>
          <a:xfrm>
            <a:off x="5959532" y="2725379"/>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8" name="Graphic 64" descr="Marker with solid fill">
            <a:extLst>
              <a:ext uri="{FF2B5EF4-FFF2-40B4-BE49-F238E27FC236}">
                <a16:creationId xmlns:a16="http://schemas.microsoft.com/office/drawing/2014/main" id="{AFB7416D-FD85-463F-AD6D-3952ED47F477}"/>
              </a:ext>
            </a:extLst>
          </p:cNvPr>
          <p:cNvSpPr/>
          <p:nvPr/>
        </p:nvSpPr>
        <p:spPr>
          <a:xfrm>
            <a:off x="5986616" y="2748624"/>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25" name="Graphic 73" descr="Cloud with solid fill">
            <a:extLst>
              <a:ext uri="{FF2B5EF4-FFF2-40B4-BE49-F238E27FC236}">
                <a16:creationId xmlns:a16="http://schemas.microsoft.com/office/drawing/2014/main" id="{5A8AFD96-4DB1-4F56-9A47-EF895B6FE471}"/>
              </a:ext>
            </a:extLst>
          </p:cNvPr>
          <p:cNvSpPr/>
          <p:nvPr/>
        </p:nvSpPr>
        <p:spPr>
          <a:xfrm>
            <a:off x="3780928" y="3458682"/>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26" name="Graphic 74" descr="Cloud with solid fill">
            <a:extLst>
              <a:ext uri="{FF2B5EF4-FFF2-40B4-BE49-F238E27FC236}">
                <a16:creationId xmlns:a16="http://schemas.microsoft.com/office/drawing/2014/main" id="{F0CF0642-86D1-4CAB-AA10-386B5EED2C9F}"/>
              </a:ext>
            </a:extLst>
          </p:cNvPr>
          <p:cNvSpPr/>
          <p:nvPr/>
        </p:nvSpPr>
        <p:spPr>
          <a:xfrm>
            <a:off x="3881761" y="3488793"/>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27" name="Graphic 77" descr="Cloud with solid fill">
            <a:extLst>
              <a:ext uri="{FF2B5EF4-FFF2-40B4-BE49-F238E27FC236}">
                <a16:creationId xmlns:a16="http://schemas.microsoft.com/office/drawing/2014/main" id="{9D45E106-3319-43C2-AE66-344D7393A2B1}"/>
              </a:ext>
            </a:extLst>
          </p:cNvPr>
          <p:cNvSpPr/>
          <p:nvPr/>
        </p:nvSpPr>
        <p:spPr>
          <a:xfrm>
            <a:off x="2295054" y="3258959"/>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dirty="0"/>
          </a:p>
        </p:txBody>
      </p:sp>
      <p:sp>
        <p:nvSpPr>
          <p:cNvPr id="28" name="Graphic 78" descr="Cloud with solid fill">
            <a:extLst>
              <a:ext uri="{FF2B5EF4-FFF2-40B4-BE49-F238E27FC236}">
                <a16:creationId xmlns:a16="http://schemas.microsoft.com/office/drawing/2014/main" id="{E3E7354C-83B2-4B2C-B27F-319370BA9030}"/>
              </a:ext>
            </a:extLst>
          </p:cNvPr>
          <p:cNvSpPr/>
          <p:nvPr/>
        </p:nvSpPr>
        <p:spPr>
          <a:xfrm>
            <a:off x="2393649" y="3383362"/>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29" name="Graphic 84" descr="Marker with solid fill">
            <a:extLst>
              <a:ext uri="{FF2B5EF4-FFF2-40B4-BE49-F238E27FC236}">
                <a16:creationId xmlns:a16="http://schemas.microsoft.com/office/drawing/2014/main" id="{2652CC30-17F9-460D-AD53-670007816FD6}"/>
              </a:ext>
            </a:extLst>
          </p:cNvPr>
          <p:cNvSpPr/>
          <p:nvPr/>
        </p:nvSpPr>
        <p:spPr>
          <a:xfrm>
            <a:off x="3165732" y="3601991"/>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1" name="Graphic 59" descr="Marker with solid fill">
            <a:extLst>
              <a:ext uri="{FF2B5EF4-FFF2-40B4-BE49-F238E27FC236}">
                <a16:creationId xmlns:a16="http://schemas.microsoft.com/office/drawing/2014/main" id="{5DFE97CE-8861-4AA7-BF17-B908881E9C11}"/>
              </a:ext>
            </a:extLst>
          </p:cNvPr>
          <p:cNvSpPr/>
          <p:nvPr/>
        </p:nvSpPr>
        <p:spPr>
          <a:xfrm>
            <a:off x="6245905" y="2761021"/>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2" name="Graphic 62" descr="Cloud with solid fill">
            <a:extLst>
              <a:ext uri="{FF2B5EF4-FFF2-40B4-BE49-F238E27FC236}">
                <a16:creationId xmlns:a16="http://schemas.microsoft.com/office/drawing/2014/main" id="{E4FA4BDD-BDE4-428D-9C34-C1C87C0ACFEF}"/>
              </a:ext>
            </a:extLst>
          </p:cNvPr>
          <p:cNvSpPr/>
          <p:nvPr/>
        </p:nvSpPr>
        <p:spPr>
          <a:xfrm>
            <a:off x="8949461" y="3425757"/>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3" name="Graphic 80" descr="Cloud with solid fill">
            <a:extLst>
              <a:ext uri="{FF2B5EF4-FFF2-40B4-BE49-F238E27FC236}">
                <a16:creationId xmlns:a16="http://schemas.microsoft.com/office/drawing/2014/main" id="{41387461-1B69-46CC-A7A7-660EEE7F40E8}"/>
              </a:ext>
            </a:extLst>
          </p:cNvPr>
          <p:cNvSpPr/>
          <p:nvPr/>
        </p:nvSpPr>
        <p:spPr>
          <a:xfrm>
            <a:off x="9050294" y="3455867"/>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4" name="Graphic 91" descr="Marker with solid fill">
            <a:extLst>
              <a:ext uri="{FF2B5EF4-FFF2-40B4-BE49-F238E27FC236}">
                <a16:creationId xmlns:a16="http://schemas.microsoft.com/office/drawing/2014/main" id="{C1BD4BB2-2F04-4DC1-88B2-C772955D9394}"/>
              </a:ext>
            </a:extLst>
          </p:cNvPr>
          <p:cNvSpPr/>
          <p:nvPr/>
        </p:nvSpPr>
        <p:spPr>
          <a:xfrm>
            <a:off x="3687003" y="3205645"/>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5" name="Graphic 92" descr="Marker with solid fill">
            <a:extLst>
              <a:ext uri="{FF2B5EF4-FFF2-40B4-BE49-F238E27FC236}">
                <a16:creationId xmlns:a16="http://schemas.microsoft.com/office/drawing/2014/main" id="{6EBC3830-8DBB-4690-9202-B6B1D4803B8D}"/>
              </a:ext>
            </a:extLst>
          </p:cNvPr>
          <p:cNvSpPr/>
          <p:nvPr/>
        </p:nvSpPr>
        <p:spPr>
          <a:xfrm>
            <a:off x="3606239" y="3270481"/>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6" name="Graphic 81" descr="Marker with solid fill">
            <a:extLst>
              <a:ext uri="{FF2B5EF4-FFF2-40B4-BE49-F238E27FC236}">
                <a16:creationId xmlns:a16="http://schemas.microsoft.com/office/drawing/2014/main" id="{F6941EBB-DD5C-4FF3-AE03-EAE5EF1BB808}"/>
              </a:ext>
            </a:extLst>
          </p:cNvPr>
          <p:cNvSpPr/>
          <p:nvPr/>
        </p:nvSpPr>
        <p:spPr>
          <a:xfrm>
            <a:off x="5801651" y="2779667"/>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37" name="Graphic 58" descr="Marker with solid fill">
            <a:extLst>
              <a:ext uri="{FF2B5EF4-FFF2-40B4-BE49-F238E27FC236}">
                <a16:creationId xmlns:a16="http://schemas.microsoft.com/office/drawing/2014/main" id="{16813F46-1843-42AB-88C5-36B4FEFB1411}"/>
              </a:ext>
            </a:extLst>
          </p:cNvPr>
          <p:cNvSpPr/>
          <p:nvPr/>
        </p:nvSpPr>
        <p:spPr>
          <a:xfrm>
            <a:off x="4218549" y="5036349"/>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1" name="Graphic 59" descr="Marker with solid fill">
            <a:extLst>
              <a:ext uri="{FF2B5EF4-FFF2-40B4-BE49-F238E27FC236}">
                <a16:creationId xmlns:a16="http://schemas.microsoft.com/office/drawing/2014/main" id="{57B2FEB7-6401-4A98-9EE1-EAD01ED9580D}"/>
              </a:ext>
            </a:extLst>
          </p:cNvPr>
          <p:cNvSpPr/>
          <p:nvPr/>
        </p:nvSpPr>
        <p:spPr>
          <a:xfrm>
            <a:off x="6183017" y="2402720"/>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2" name="Graphic 84" descr="Marker with solid fill">
            <a:extLst>
              <a:ext uri="{FF2B5EF4-FFF2-40B4-BE49-F238E27FC236}">
                <a16:creationId xmlns:a16="http://schemas.microsoft.com/office/drawing/2014/main" id="{BC02B042-40A2-46E9-8E8C-E03168979075}"/>
              </a:ext>
            </a:extLst>
          </p:cNvPr>
          <p:cNvSpPr/>
          <p:nvPr/>
        </p:nvSpPr>
        <p:spPr>
          <a:xfrm>
            <a:off x="2613283" y="3125433"/>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3" name="Graphic 84" descr="Marker with solid fill">
            <a:extLst>
              <a:ext uri="{FF2B5EF4-FFF2-40B4-BE49-F238E27FC236}">
                <a16:creationId xmlns:a16="http://schemas.microsoft.com/office/drawing/2014/main" id="{90BBBFA9-C24A-47CC-9F42-B5F46BF9F439}"/>
              </a:ext>
            </a:extLst>
          </p:cNvPr>
          <p:cNvSpPr/>
          <p:nvPr/>
        </p:nvSpPr>
        <p:spPr>
          <a:xfrm>
            <a:off x="2710953" y="3218336"/>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61" name="Oval 60">
            <a:extLst>
              <a:ext uri="{FF2B5EF4-FFF2-40B4-BE49-F238E27FC236}">
                <a16:creationId xmlns:a16="http://schemas.microsoft.com/office/drawing/2014/main" id="{7593BD9E-220F-42F9-BA9F-75C79675AF50}"/>
              </a:ext>
            </a:extLst>
          </p:cNvPr>
          <p:cNvSpPr/>
          <p:nvPr/>
        </p:nvSpPr>
        <p:spPr>
          <a:xfrm>
            <a:off x="4256795" y="5076143"/>
            <a:ext cx="95295" cy="93277"/>
          </a:xfrm>
          <a:prstGeom prst="ellipse">
            <a:avLst/>
          </a:prstGeom>
          <a:solidFill>
            <a:schemeClr val="accent4"/>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s-AR" sz="2400"/>
          </a:p>
        </p:txBody>
      </p:sp>
      <p:sp>
        <p:nvSpPr>
          <p:cNvPr id="20" name="Graphic 63" descr="Marker with solid fill">
            <a:extLst>
              <a:ext uri="{FF2B5EF4-FFF2-40B4-BE49-F238E27FC236}">
                <a16:creationId xmlns:a16="http://schemas.microsoft.com/office/drawing/2014/main" id="{0AD00EC1-3300-4752-80E6-65AEDC6A5E47}"/>
              </a:ext>
            </a:extLst>
          </p:cNvPr>
          <p:cNvSpPr/>
          <p:nvPr/>
        </p:nvSpPr>
        <p:spPr>
          <a:xfrm>
            <a:off x="5972992" y="2776919"/>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2" name="Graphic 82" descr="Marker with solid fill">
            <a:extLst>
              <a:ext uri="{FF2B5EF4-FFF2-40B4-BE49-F238E27FC236}">
                <a16:creationId xmlns:a16="http://schemas.microsoft.com/office/drawing/2014/main" id="{02E3A604-8179-45A8-A074-B8AC06DB9E9C}"/>
              </a:ext>
            </a:extLst>
          </p:cNvPr>
          <p:cNvSpPr/>
          <p:nvPr/>
        </p:nvSpPr>
        <p:spPr>
          <a:xfrm>
            <a:off x="5779343" y="2995687"/>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100" name="Graphic 82" descr="Marker with solid fill">
            <a:extLst>
              <a:ext uri="{FF2B5EF4-FFF2-40B4-BE49-F238E27FC236}">
                <a16:creationId xmlns:a16="http://schemas.microsoft.com/office/drawing/2014/main" id="{8F7FA9D1-BCC1-4B76-8163-85BC95B4B630}"/>
              </a:ext>
            </a:extLst>
          </p:cNvPr>
          <p:cNvSpPr/>
          <p:nvPr/>
        </p:nvSpPr>
        <p:spPr>
          <a:xfrm>
            <a:off x="5650804" y="3034980"/>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71" name="Rectangle 41">
            <a:extLst>
              <a:ext uri="{FF2B5EF4-FFF2-40B4-BE49-F238E27FC236}">
                <a16:creationId xmlns:a16="http://schemas.microsoft.com/office/drawing/2014/main" id="{97106FAA-D46E-46D4-B462-673D801B4B76}"/>
              </a:ext>
            </a:extLst>
          </p:cNvPr>
          <p:cNvSpPr>
            <a:spLocks noChangeArrowheads="1"/>
          </p:cNvSpPr>
          <p:nvPr/>
        </p:nvSpPr>
        <p:spPr bwMode="auto">
          <a:xfrm>
            <a:off x="6010868" y="3109394"/>
            <a:ext cx="1081291" cy="1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pitchFamily="34" charset="0"/>
              </a:defRPr>
            </a:lvl1pPr>
            <a:lvl2pPr marL="742950" indent="-285750"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pitchFamily="34"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pitchFamily="34"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pitchFamily="34"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pitchFamily="34" charset="0"/>
              </a:defRPr>
            </a:lvl9pPr>
          </a:lstStyle>
          <a:p>
            <a:pPr defTabSz="457135" eaLnBrk="1" hangingPunct="1">
              <a:lnSpc>
                <a:spcPct val="90000"/>
              </a:lnSpc>
              <a:spcAft>
                <a:spcPts val="1600"/>
              </a:spcAft>
              <a:buClrTx/>
              <a:buNone/>
              <a:defRPr/>
            </a:pPr>
            <a:r>
              <a:rPr lang="en-US" altLang="en-US" sz="1333" b="0" cap="all" dirty="0">
                <a:solidFill>
                  <a:schemeClr val="accent1">
                    <a:lumMod val="60000"/>
                    <a:lumOff val="40000"/>
                  </a:schemeClr>
                </a:solidFill>
                <a:latin typeface="+mj-lt"/>
                <a:ea typeface="Segoe UI" panose="020B0502040204020203" pitchFamily="34" charset="0"/>
                <a:cs typeface="Calibri Light" panose="020F0302020204030204" pitchFamily="34" charset="0"/>
              </a:rPr>
              <a:t>Switzerland</a:t>
            </a:r>
          </a:p>
        </p:txBody>
      </p:sp>
      <p:sp>
        <p:nvSpPr>
          <p:cNvPr id="73" name="Graphic 63" descr="Marker with solid fill">
            <a:extLst>
              <a:ext uri="{FF2B5EF4-FFF2-40B4-BE49-F238E27FC236}">
                <a16:creationId xmlns:a16="http://schemas.microsoft.com/office/drawing/2014/main" id="{95C3E069-D76D-40BC-A010-F2EFB9E1DC44}"/>
              </a:ext>
            </a:extLst>
          </p:cNvPr>
          <p:cNvSpPr/>
          <p:nvPr/>
        </p:nvSpPr>
        <p:spPr>
          <a:xfrm>
            <a:off x="5943372" y="2824456"/>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74" name="Graphic 92" descr="Marker with solid fill">
            <a:extLst>
              <a:ext uri="{FF2B5EF4-FFF2-40B4-BE49-F238E27FC236}">
                <a16:creationId xmlns:a16="http://schemas.microsoft.com/office/drawing/2014/main" id="{C50D72BF-AB73-4E0A-BF23-D7C08BE151DE}"/>
              </a:ext>
            </a:extLst>
          </p:cNvPr>
          <p:cNvSpPr/>
          <p:nvPr/>
        </p:nvSpPr>
        <p:spPr>
          <a:xfrm>
            <a:off x="3589192" y="3281765"/>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76" name="Graphic 84" descr="Marker with solid fill">
            <a:extLst>
              <a:ext uri="{FF2B5EF4-FFF2-40B4-BE49-F238E27FC236}">
                <a16:creationId xmlns:a16="http://schemas.microsoft.com/office/drawing/2014/main" id="{471ABE09-C53E-4DA1-8E73-17D430DBC723}"/>
              </a:ext>
            </a:extLst>
          </p:cNvPr>
          <p:cNvSpPr/>
          <p:nvPr/>
        </p:nvSpPr>
        <p:spPr>
          <a:xfrm>
            <a:off x="2734587" y="2705020"/>
            <a:ext cx="171787" cy="279040"/>
          </a:xfrm>
          <a:custGeom>
            <a:avLst/>
            <a:gdLst>
              <a:gd name="connsiteX0" fmla="*/ 64420 w 128840"/>
              <a:gd name="connsiteY0" fmla="*/ 92330 h 209280"/>
              <a:gd name="connsiteX1" fmla="*/ 36721 w 128840"/>
              <a:gd name="connsiteY1" fmla="*/ 64631 h 209280"/>
              <a:gd name="connsiteX2" fmla="*/ 64420 w 128840"/>
              <a:gd name="connsiteY2" fmla="*/ 36932 h 209280"/>
              <a:gd name="connsiteX3" fmla="*/ 92119 w 128840"/>
              <a:gd name="connsiteY3" fmla="*/ 64631 h 209280"/>
              <a:gd name="connsiteX4" fmla="*/ 64420 w 128840"/>
              <a:gd name="connsiteY4" fmla="*/ 92330 h 209280"/>
              <a:gd name="connsiteX5" fmla="*/ 64420 w 128840"/>
              <a:gd name="connsiteY5" fmla="*/ 0 h 209280"/>
              <a:gd name="connsiteX6" fmla="*/ 11177 w 128840"/>
              <a:gd name="connsiteY6" fmla="*/ 28314 h 209280"/>
              <a:gd name="connsiteX7" fmla="*/ 4406 w 128840"/>
              <a:gd name="connsiteY7" fmla="*/ 88329 h 209280"/>
              <a:gd name="connsiteX8" fmla="*/ 33643 w 128840"/>
              <a:gd name="connsiteY8" fmla="*/ 152960 h 209280"/>
              <a:gd name="connsiteX9" fmla="*/ 58880 w 128840"/>
              <a:gd name="connsiteY9" fmla="*/ 205895 h 209280"/>
              <a:gd name="connsiteX10" fmla="*/ 64420 w 128840"/>
              <a:gd name="connsiteY10" fmla="*/ 209281 h 209280"/>
              <a:gd name="connsiteX11" fmla="*/ 69960 w 128840"/>
              <a:gd name="connsiteY11" fmla="*/ 205895 h 209280"/>
              <a:gd name="connsiteX12" fmla="*/ 95197 w 128840"/>
              <a:gd name="connsiteY12" fmla="*/ 152960 h 209280"/>
              <a:gd name="connsiteX13" fmla="*/ 124434 w 128840"/>
              <a:gd name="connsiteY13" fmla="*/ 88329 h 209280"/>
              <a:gd name="connsiteX14" fmla="*/ 117663 w 128840"/>
              <a:gd name="connsiteY14" fmla="*/ 28314 h 209280"/>
              <a:gd name="connsiteX15" fmla="*/ 64420 w 128840"/>
              <a:gd name="connsiteY15" fmla="*/ 0 h 20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0" h="209280">
                <a:moveTo>
                  <a:pt x="64420" y="92330"/>
                </a:moveTo>
                <a:cubicBezTo>
                  <a:pt x="49032" y="92330"/>
                  <a:pt x="36721" y="80019"/>
                  <a:pt x="36721" y="64631"/>
                </a:cubicBezTo>
                <a:cubicBezTo>
                  <a:pt x="36721" y="49243"/>
                  <a:pt x="49032" y="36932"/>
                  <a:pt x="64420" y="36932"/>
                </a:cubicBezTo>
                <a:cubicBezTo>
                  <a:pt x="79808" y="36932"/>
                  <a:pt x="92119" y="49243"/>
                  <a:pt x="92119" y="64631"/>
                </a:cubicBezTo>
                <a:cubicBezTo>
                  <a:pt x="92119" y="80019"/>
                  <a:pt x="79808" y="92330"/>
                  <a:pt x="64420" y="92330"/>
                </a:cubicBezTo>
                <a:close/>
                <a:moveTo>
                  <a:pt x="64420" y="0"/>
                </a:moveTo>
                <a:cubicBezTo>
                  <a:pt x="43184" y="0"/>
                  <a:pt x="23179" y="10464"/>
                  <a:pt x="11177" y="28314"/>
                </a:cubicBezTo>
                <a:cubicBezTo>
                  <a:pt x="-826" y="45857"/>
                  <a:pt x="-3288" y="68324"/>
                  <a:pt x="4406" y="88329"/>
                </a:cubicBezTo>
                <a:lnTo>
                  <a:pt x="33643" y="152960"/>
                </a:lnTo>
                <a:lnTo>
                  <a:pt x="58880" y="205895"/>
                </a:lnTo>
                <a:cubicBezTo>
                  <a:pt x="59804" y="208050"/>
                  <a:pt x="61958" y="209281"/>
                  <a:pt x="64420" y="209281"/>
                </a:cubicBezTo>
                <a:cubicBezTo>
                  <a:pt x="66882" y="209281"/>
                  <a:pt x="69036" y="208050"/>
                  <a:pt x="69960" y="205895"/>
                </a:cubicBezTo>
                <a:lnTo>
                  <a:pt x="95197" y="152960"/>
                </a:lnTo>
                <a:lnTo>
                  <a:pt x="124434" y="88329"/>
                </a:lnTo>
                <a:cubicBezTo>
                  <a:pt x="132128" y="68324"/>
                  <a:pt x="129666" y="45857"/>
                  <a:pt x="117663" y="28314"/>
                </a:cubicBezTo>
                <a:cubicBezTo>
                  <a:pt x="105661" y="10464"/>
                  <a:pt x="85656" y="0"/>
                  <a:pt x="64420" y="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79" name="Rectangle 78">
            <a:extLst>
              <a:ext uri="{FF2B5EF4-FFF2-40B4-BE49-F238E27FC236}">
                <a16:creationId xmlns:a16="http://schemas.microsoft.com/office/drawing/2014/main" id="{9249B843-185D-4744-B9A5-2A4A4D35A5CA}"/>
              </a:ext>
            </a:extLst>
          </p:cNvPr>
          <p:cNvSpPr/>
          <p:nvPr/>
        </p:nvSpPr>
        <p:spPr>
          <a:xfrm>
            <a:off x="4825602" y="2666691"/>
            <a:ext cx="593111"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algn="r" defTabSz="457135">
              <a:lnSpc>
                <a:spcPct val="90000"/>
              </a:lnSpc>
              <a:defRPr/>
            </a:pPr>
            <a:r>
              <a:rPr lang="de-DE" altLang="en-US" sz="933" dirty="0">
                <a:solidFill>
                  <a:prstClr val="white"/>
                </a:solidFill>
                <a:latin typeface="Calibri"/>
                <a:ea typeface="Segoe UI" panose="020B0502040204020203" pitchFamily="34" charset="0"/>
                <a:cs typeface="Segoe UI" panose="020B0502040204020203" pitchFamily="34" charset="0"/>
              </a:rPr>
              <a:t>Mutterstadt</a:t>
            </a:r>
          </a:p>
        </p:txBody>
      </p:sp>
      <p:sp>
        <p:nvSpPr>
          <p:cNvPr id="80" name="Graphic 61" descr="Cloud with solid fill">
            <a:extLst>
              <a:ext uri="{FF2B5EF4-FFF2-40B4-BE49-F238E27FC236}">
                <a16:creationId xmlns:a16="http://schemas.microsoft.com/office/drawing/2014/main" id="{2072DE42-AF69-4ECE-B407-933138DE0E2E}"/>
              </a:ext>
            </a:extLst>
          </p:cNvPr>
          <p:cNvSpPr/>
          <p:nvPr/>
        </p:nvSpPr>
        <p:spPr>
          <a:xfrm>
            <a:off x="5440861" y="2570046"/>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1" name="Graphic 65" descr="Cloud with solid fill">
            <a:extLst>
              <a:ext uri="{FF2B5EF4-FFF2-40B4-BE49-F238E27FC236}">
                <a16:creationId xmlns:a16="http://schemas.microsoft.com/office/drawing/2014/main" id="{489A12DE-A594-4E46-A093-F64C625943CE}"/>
              </a:ext>
            </a:extLst>
          </p:cNvPr>
          <p:cNvSpPr/>
          <p:nvPr/>
        </p:nvSpPr>
        <p:spPr>
          <a:xfrm>
            <a:off x="5808452" y="2260986"/>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2" name="Graphic 66" descr="Cloud with solid fill">
            <a:extLst>
              <a:ext uri="{FF2B5EF4-FFF2-40B4-BE49-F238E27FC236}">
                <a16:creationId xmlns:a16="http://schemas.microsoft.com/office/drawing/2014/main" id="{8696F262-4E37-4EAA-A56E-AA1653E0A6E9}"/>
              </a:ext>
            </a:extLst>
          </p:cNvPr>
          <p:cNvSpPr/>
          <p:nvPr/>
        </p:nvSpPr>
        <p:spPr>
          <a:xfrm>
            <a:off x="5681540" y="2292661"/>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3" name="Graphic 67" descr="Cloud with solid fill">
            <a:extLst>
              <a:ext uri="{FF2B5EF4-FFF2-40B4-BE49-F238E27FC236}">
                <a16:creationId xmlns:a16="http://schemas.microsoft.com/office/drawing/2014/main" id="{F17667C7-FC2E-451D-BDAD-38693CA53B9C}"/>
              </a:ext>
            </a:extLst>
          </p:cNvPr>
          <p:cNvSpPr/>
          <p:nvPr/>
        </p:nvSpPr>
        <p:spPr>
          <a:xfrm>
            <a:off x="5559110" y="2320937"/>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4" name="Graphic 68" descr="Cloud with solid fill">
            <a:extLst>
              <a:ext uri="{FF2B5EF4-FFF2-40B4-BE49-F238E27FC236}">
                <a16:creationId xmlns:a16="http://schemas.microsoft.com/office/drawing/2014/main" id="{8514FB97-6330-4281-BE20-1C9E4639A0E5}"/>
              </a:ext>
            </a:extLst>
          </p:cNvPr>
          <p:cNvSpPr/>
          <p:nvPr/>
        </p:nvSpPr>
        <p:spPr>
          <a:xfrm>
            <a:off x="5440861" y="2351047"/>
            <a:ext cx="345849" cy="196908"/>
          </a:xfrm>
          <a:custGeom>
            <a:avLst/>
            <a:gdLst>
              <a:gd name="connsiteX0" fmla="*/ 222763 w 259387"/>
              <a:gd name="connsiteY0" fmla="*/ 73510 h 147681"/>
              <a:gd name="connsiteX1" fmla="*/ 219686 w 259387"/>
              <a:gd name="connsiteY1" fmla="*/ 73510 h 147681"/>
              <a:gd name="connsiteX2" fmla="*/ 219686 w 259387"/>
              <a:gd name="connsiteY2" fmla="*/ 73510 h 147681"/>
              <a:gd name="connsiteX3" fmla="*/ 200296 w 259387"/>
              <a:gd name="connsiteY3" fmla="*/ 35963 h 147681"/>
              <a:gd name="connsiteX4" fmla="*/ 158133 w 259387"/>
              <a:gd name="connsiteY4" fmla="*/ 30115 h 147681"/>
              <a:gd name="connsiteX5" fmla="*/ 95964 w 259387"/>
              <a:gd name="connsiteY5" fmla="*/ 1493 h 147681"/>
              <a:gd name="connsiteX6" fmla="*/ 53492 w 259387"/>
              <a:gd name="connsiteY6" fmla="*/ 55045 h 147681"/>
              <a:gd name="connsiteX7" fmla="*/ 53492 w 259387"/>
              <a:gd name="connsiteY7" fmla="*/ 55660 h 147681"/>
              <a:gd name="connsiteX8" fmla="*/ 9174 w 259387"/>
              <a:gd name="connsiteY8" fmla="*/ 73510 h 147681"/>
              <a:gd name="connsiteX9" fmla="*/ 4250 w 259387"/>
              <a:gd name="connsiteY9" fmla="*/ 120906 h 147681"/>
              <a:gd name="connsiteX10" fmla="*/ 43952 w 259387"/>
              <a:gd name="connsiteY10" fmla="*/ 147374 h 147681"/>
              <a:gd name="connsiteX11" fmla="*/ 43952 w 259387"/>
              <a:gd name="connsiteY11" fmla="*/ 147682 h 147681"/>
              <a:gd name="connsiteX12" fmla="*/ 222456 w 259387"/>
              <a:gd name="connsiteY12" fmla="*/ 147682 h 147681"/>
              <a:gd name="connsiteX13" fmla="*/ 259387 w 259387"/>
              <a:gd name="connsiteY13" fmla="*/ 110750 h 147681"/>
              <a:gd name="connsiteX14" fmla="*/ 222763 w 259387"/>
              <a:gd name="connsiteY14" fmla="*/ 73510 h 14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387" h="147681">
                <a:moveTo>
                  <a:pt x="222763" y="73510"/>
                </a:moveTo>
                <a:cubicBezTo>
                  <a:pt x="221840" y="73510"/>
                  <a:pt x="220609" y="73510"/>
                  <a:pt x="219686" y="73510"/>
                </a:cubicBezTo>
                <a:cubicBezTo>
                  <a:pt x="219686" y="73510"/>
                  <a:pt x="219686" y="73510"/>
                  <a:pt x="219686" y="73510"/>
                </a:cubicBezTo>
                <a:cubicBezTo>
                  <a:pt x="219686" y="58430"/>
                  <a:pt x="212299" y="44580"/>
                  <a:pt x="200296" y="35963"/>
                </a:cubicBezTo>
                <a:cubicBezTo>
                  <a:pt x="187986" y="27346"/>
                  <a:pt x="172290" y="25191"/>
                  <a:pt x="158133" y="30115"/>
                </a:cubicBezTo>
                <a:cubicBezTo>
                  <a:pt x="146437" y="7341"/>
                  <a:pt x="120585" y="-4354"/>
                  <a:pt x="95964" y="1493"/>
                </a:cubicBezTo>
                <a:cubicBezTo>
                  <a:pt x="71343" y="7341"/>
                  <a:pt x="53492" y="29500"/>
                  <a:pt x="53492" y="55045"/>
                </a:cubicBezTo>
                <a:cubicBezTo>
                  <a:pt x="53492" y="55045"/>
                  <a:pt x="53492" y="55352"/>
                  <a:pt x="53492" y="55660"/>
                </a:cubicBezTo>
                <a:cubicBezTo>
                  <a:pt x="36565" y="52890"/>
                  <a:pt x="19638" y="59969"/>
                  <a:pt x="9174" y="73510"/>
                </a:cubicBezTo>
                <a:cubicBezTo>
                  <a:pt x="-982" y="87360"/>
                  <a:pt x="-2829" y="105518"/>
                  <a:pt x="4250" y="120906"/>
                </a:cubicBezTo>
                <a:cubicBezTo>
                  <a:pt x="11636" y="136295"/>
                  <a:pt x="27024" y="146451"/>
                  <a:pt x="43952" y="147374"/>
                </a:cubicBezTo>
                <a:lnTo>
                  <a:pt x="43952" y="147682"/>
                </a:lnTo>
                <a:lnTo>
                  <a:pt x="222456" y="147682"/>
                </a:lnTo>
                <a:cubicBezTo>
                  <a:pt x="242768" y="147682"/>
                  <a:pt x="259387" y="131063"/>
                  <a:pt x="259387" y="110750"/>
                </a:cubicBezTo>
                <a:cubicBezTo>
                  <a:pt x="259387" y="90438"/>
                  <a:pt x="243076" y="73510"/>
                  <a:pt x="222763" y="73510"/>
                </a:cubicBezTo>
                <a:close/>
              </a:path>
            </a:pathLst>
          </a:custGeom>
          <a:solidFill>
            <a:srgbClr val="AFD14C"/>
          </a:solidFill>
          <a:ln w="9525" cap="flat">
            <a:noFill/>
            <a:prstDash val="solid"/>
            <a:miter/>
          </a:ln>
          <a:effectLst>
            <a:outerShdw blurRad="25400" algn="ctr" rotWithShape="0">
              <a:schemeClr val="tx1">
                <a:lumMod val="50000"/>
              </a:schemeClr>
            </a:outerShdw>
          </a:effectLst>
        </p:spPr>
        <p:txBody>
          <a:bodyPr lIns="0" tIns="0" rIns="0" bIns="0" rtlCol="0" anchor="ctr"/>
          <a:lstStyle/>
          <a:p>
            <a:endParaRPr lang="en-US" sz="2400"/>
          </a:p>
        </p:txBody>
      </p:sp>
      <p:sp>
        <p:nvSpPr>
          <p:cNvPr id="85" name="Rectangle 84">
            <a:extLst>
              <a:ext uri="{FF2B5EF4-FFF2-40B4-BE49-F238E27FC236}">
                <a16:creationId xmlns:a16="http://schemas.microsoft.com/office/drawing/2014/main" id="{F8DC2270-9B82-4155-90F1-6E56FE9E0694}"/>
              </a:ext>
            </a:extLst>
          </p:cNvPr>
          <p:cNvSpPr/>
          <p:nvPr/>
        </p:nvSpPr>
        <p:spPr>
          <a:xfrm>
            <a:off x="4918577" y="2461696"/>
            <a:ext cx="500137" cy="129203"/>
          </a:xfrm>
          <a:prstGeom prst="rect">
            <a:avLst/>
          </a:prstGeom>
          <a:noFill/>
          <a:effectLst>
            <a:outerShdw blurRad="50800" algn="ctr" rotWithShape="0">
              <a:srgbClr val="0D1D31">
                <a:alpha val="80000"/>
              </a:srgbClr>
            </a:outerShdw>
          </a:effectLst>
        </p:spPr>
        <p:txBody>
          <a:bodyPr wrap="none" lIns="0" tIns="0" rIns="0" bIns="0" anchor="ctr" anchorCtr="0">
            <a:spAutoFit/>
          </a:bodyPr>
          <a:lstStyle/>
          <a:p>
            <a:pPr algn="r" defTabSz="457135">
              <a:lnSpc>
                <a:spcPct val="90000"/>
              </a:lnSpc>
              <a:defRPr/>
            </a:pPr>
            <a:r>
              <a:rPr lang="de-DE" altLang="en-US" sz="933" dirty="0">
                <a:solidFill>
                  <a:prstClr val="white"/>
                </a:solidFill>
                <a:effectLst>
                  <a:outerShdw blurRad="25400" dir="5400000" algn="ctr" rotWithShape="0">
                    <a:schemeClr val="tx1">
                      <a:lumMod val="50000"/>
                    </a:schemeClr>
                  </a:outerShdw>
                </a:effectLst>
                <a:latin typeface="Calibri"/>
                <a:ea typeface="Segoe UI" panose="020B0502040204020203" pitchFamily="34" charset="0"/>
                <a:cs typeface="Segoe UI" panose="020B0502040204020203" pitchFamily="34" charset="0"/>
              </a:rPr>
              <a:t>Weinheim</a:t>
            </a:r>
          </a:p>
        </p:txBody>
      </p:sp>
    </p:spTree>
    <p:extLst>
      <p:ext uri="{BB962C8B-B14F-4D97-AF65-F5344CB8AC3E}">
        <p14:creationId xmlns:p14="http://schemas.microsoft.com/office/powerpoint/2010/main" val="4163087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F702004A-C027-4162-BC77-2231A98B660C}"/>
              </a:ext>
            </a:extLst>
          </p:cNvPr>
          <p:cNvPicPr>
            <a:picLocks noChangeAspect="1"/>
          </p:cNvPicPr>
          <p:nvPr/>
        </p:nvPicPr>
        <p:blipFill>
          <a:blip r:embed="rId3"/>
          <a:stretch>
            <a:fillRect/>
          </a:stretch>
        </p:blipFill>
        <p:spPr>
          <a:xfrm>
            <a:off x="2922545" y="9269"/>
            <a:ext cx="6455060" cy="6217920"/>
          </a:xfrm>
          <a:prstGeom prst="rect">
            <a:avLst/>
          </a:prstGeom>
        </p:spPr>
      </p:pic>
      <p:sp>
        <p:nvSpPr>
          <p:cNvPr id="3" name="Rounded Rectangle 2"/>
          <p:cNvSpPr/>
          <p:nvPr/>
        </p:nvSpPr>
        <p:spPr bwMode="auto">
          <a:xfrm>
            <a:off x="1115620" y="223269"/>
            <a:ext cx="2442125" cy="14178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lstStyle/>
          <a:p>
            <a:pPr marL="115885" indent="-115885" defTabSz="457189" eaLnBrk="0" fontAlgn="base" hangingPunct="0">
              <a:spcBef>
                <a:spcPct val="0"/>
              </a:spcBef>
              <a:spcAft>
                <a:spcPts val="400"/>
              </a:spcAft>
              <a:buClr>
                <a:srgbClr val="3C82C5"/>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Remote Technical Managed Services</a:t>
            </a:r>
          </a:p>
          <a:p>
            <a:pPr marL="115885" indent="-115885" defTabSz="457189" eaLnBrk="0" fontAlgn="base" hangingPunct="0">
              <a:spcBef>
                <a:spcPct val="0"/>
              </a:spcBef>
              <a:spcAft>
                <a:spcPts val="400"/>
              </a:spcAft>
              <a:buClr>
                <a:srgbClr val="3C82C5"/>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Other Oracle and 3rd-Party Apps</a:t>
            </a:r>
          </a:p>
        </p:txBody>
      </p:sp>
      <p:sp>
        <p:nvSpPr>
          <p:cNvPr id="4" name="Rounded Rectangle 3"/>
          <p:cNvSpPr/>
          <p:nvPr/>
        </p:nvSpPr>
        <p:spPr bwMode="auto">
          <a:xfrm>
            <a:off x="1115621" y="2388266"/>
            <a:ext cx="2085840" cy="3228620"/>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lstStyle/>
          <a:p>
            <a:pPr marL="115885" indent="-115885" defTabSz="457189" eaLnBrk="0" fontAlgn="base" hangingPunct="0">
              <a:spcBef>
                <a:spcPct val="0"/>
              </a:spcBef>
              <a:spcAft>
                <a:spcPts val="400"/>
              </a:spcAft>
              <a:buClr>
                <a:srgbClr val="00457C"/>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Enterprise Application Managed Services</a:t>
            </a:r>
          </a:p>
          <a:p>
            <a:pPr marL="115885" indent="-115885" defTabSz="457189" eaLnBrk="0" fontAlgn="base" hangingPunct="0">
              <a:spcBef>
                <a:spcPct val="0"/>
              </a:spcBef>
              <a:spcAft>
                <a:spcPts val="400"/>
              </a:spcAft>
              <a:buClr>
                <a:srgbClr val="00457C"/>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Enterprise Application Development &amp; Enhancements</a:t>
            </a:r>
          </a:p>
          <a:p>
            <a:pPr marL="115885" indent="-115885" defTabSz="457189" eaLnBrk="0" fontAlgn="base" hangingPunct="0">
              <a:spcBef>
                <a:spcPct val="0"/>
              </a:spcBef>
              <a:spcAft>
                <a:spcPts val="400"/>
              </a:spcAft>
              <a:buClr>
                <a:srgbClr val="00457C"/>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SOA and Middleware Development</a:t>
            </a:r>
          </a:p>
          <a:p>
            <a:pPr marL="115885" indent="-115885" defTabSz="457189" eaLnBrk="0" fontAlgn="base" hangingPunct="0">
              <a:spcBef>
                <a:spcPct val="0"/>
              </a:spcBef>
              <a:spcAft>
                <a:spcPts val="400"/>
              </a:spcAft>
              <a:buClr>
                <a:srgbClr val="00457C"/>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Business Intelligence</a:t>
            </a:r>
          </a:p>
          <a:p>
            <a:pPr marL="115885" indent="-115885" defTabSz="457189" eaLnBrk="0" fontAlgn="base" hangingPunct="0">
              <a:spcBef>
                <a:spcPct val="0"/>
              </a:spcBef>
              <a:spcAft>
                <a:spcPts val="400"/>
              </a:spcAft>
              <a:buClr>
                <a:srgbClr val="00457C"/>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Enterprise Planning and Advisory</a:t>
            </a:r>
          </a:p>
        </p:txBody>
      </p:sp>
      <p:sp>
        <p:nvSpPr>
          <p:cNvPr id="5" name="Rounded Rectangle 4"/>
          <p:cNvSpPr/>
          <p:nvPr/>
        </p:nvSpPr>
        <p:spPr bwMode="auto">
          <a:xfrm>
            <a:off x="6112607" y="1609802"/>
            <a:ext cx="1725933" cy="96326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920" tIns="0" rIns="121920" bIns="0" anchor="ctr"/>
          <a:lstStyle/>
          <a:p>
            <a:pPr algn="ctr" defTabSz="457189" eaLnBrk="0" fontAlgn="base" hangingPunct="0">
              <a:buClr>
                <a:prstClr val="white"/>
              </a:buClr>
              <a:defRPr/>
            </a:pPr>
            <a:r>
              <a:rPr lang="en-US" altLang="en-US" sz="1467" dirty="0">
                <a:solidFill>
                  <a:srgbClr val="4D4D4D"/>
                </a:solidFill>
                <a:latin typeface="Calibri" panose="020F0502020204030204"/>
                <a:cs typeface="Calibri Light" panose="020F0302020204030204" pitchFamily="34" charset="0"/>
              </a:rPr>
              <a:t>HYBRID/</a:t>
            </a:r>
            <a:br>
              <a:rPr lang="en-US" altLang="en-US" sz="1467" dirty="0">
                <a:solidFill>
                  <a:srgbClr val="4D4D4D"/>
                </a:solidFill>
                <a:latin typeface="Calibri" panose="020F0502020204030204"/>
                <a:cs typeface="Calibri Light" panose="020F0302020204030204" pitchFamily="34" charset="0"/>
              </a:rPr>
            </a:br>
            <a:r>
              <a:rPr lang="en-US" altLang="en-US" sz="1467" dirty="0">
                <a:solidFill>
                  <a:srgbClr val="4D4D4D"/>
                </a:solidFill>
                <a:latin typeface="Calibri" panose="020F0502020204030204"/>
                <a:cs typeface="Calibri Light" panose="020F0302020204030204" pitchFamily="34" charset="0"/>
              </a:rPr>
              <a:t>PUBLIC CLOUD SOLUTIONS</a:t>
            </a:r>
          </a:p>
        </p:txBody>
      </p:sp>
      <p:sp>
        <p:nvSpPr>
          <p:cNvPr id="12" name="Rounded Rectangle 11"/>
          <p:cNvSpPr/>
          <p:nvPr/>
        </p:nvSpPr>
        <p:spPr bwMode="auto">
          <a:xfrm>
            <a:off x="3938023" y="3158687"/>
            <a:ext cx="1342408" cy="86952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457189" eaLnBrk="0" fontAlgn="base" hangingPunct="0">
              <a:buClr>
                <a:prstClr val="white"/>
              </a:buClr>
              <a:defRPr/>
            </a:pPr>
            <a:r>
              <a:rPr lang="en-US" altLang="en-US" sz="1467" dirty="0">
                <a:solidFill>
                  <a:srgbClr val="4D4D4D"/>
                </a:solidFill>
                <a:latin typeface="Calibri" panose="020F0502020204030204"/>
                <a:cs typeface="Calibri Light" panose="020F0302020204030204" pitchFamily="34" charset="0"/>
              </a:rPr>
              <a:t>APPLICATION MANAGED SERVICES</a:t>
            </a:r>
            <a:endParaRPr lang="en-US" sz="1467" dirty="0">
              <a:solidFill>
                <a:srgbClr val="4D4D4D"/>
              </a:solidFill>
              <a:latin typeface="Calibri" panose="020F0502020204030204"/>
              <a:cs typeface="Calibri Light" panose="020F0302020204030204" pitchFamily="34" charset="0"/>
            </a:endParaRPr>
          </a:p>
        </p:txBody>
      </p:sp>
      <p:sp>
        <p:nvSpPr>
          <p:cNvPr id="13" name="Rounded Rectangle 12"/>
          <p:cNvSpPr/>
          <p:nvPr/>
        </p:nvSpPr>
        <p:spPr bwMode="auto">
          <a:xfrm>
            <a:off x="4367677" y="1609802"/>
            <a:ext cx="1729755" cy="96326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920" tIns="0" rIns="121920" bIns="0" anchor="ctr"/>
          <a:lstStyle/>
          <a:p>
            <a:pPr algn="ctr" defTabSz="457189" fontAlgn="base">
              <a:buClr>
                <a:prstClr val="white"/>
              </a:buClr>
              <a:defRPr/>
            </a:pPr>
            <a:r>
              <a:rPr lang="en-US" altLang="en-US" sz="1467" dirty="0">
                <a:solidFill>
                  <a:srgbClr val="4D4D4D"/>
                </a:solidFill>
                <a:latin typeface="Calibri" panose="020F0502020204030204"/>
                <a:ea typeface="MS PGothic" pitchFamily="34" charset="-128"/>
                <a:cs typeface="Calibri Light" panose="020F0302020204030204" pitchFamily="34" charset="0"/>
              </a:rPr>
              <a:t>ORACLE</a:t>
            </a:r>
            <a:br>
              <a:rPr lang="en-US" altLang="en-US" sz="1467" dirty="0">
                <a:solidFill>
                  <a:srgbClr val="4D4D4D"/>
                </a:solidFill>
                <a:latin typeface="Calibri" panose="020F0502020204030204"/>
                <a:ea typeface="MS PGothic" pitchFamily="34" charset="-128"/>
                <a:cs typeface="Calibri Light" panose="020F0302020204030204" pitchFamily="34" charset="0"/>
              </a:rPr>
            </a:br>
            <a:r>
              <a:rPr lang="en-US" altLang="en-US" sz="1467" dirty="0">
                <a:solidFill>
                  <a:srgbClr val="4D4D4D"/>
                </a:solidFill>
                <a:latin typeface="Calibri" panose="020F0502020204030204"/>
                <a:ea typeface="MS PGothic" pitchFamily="34" charset="-128"/>
                <a:cs typeface="Calibri Light" panose="020F0302020204030204" pitchFamily="34" charset="0"/>
              </a:rPr>
              <a:t>ERP CLOUD SOLUTIONS</a:t>
            </a:r>
          </a:p>
        </p:txBody>
      </p:sp>
      <p:sp>
        <p:nvSpPr>
          <p:cNvPr id="15" name="Rounded Rectangle 14"/>
          <p:cNvSpPr/>
          <p:nvPr/>
        </p:nvSpPr>
        <p:spPr bwMode="auto">
          <a:xfrm>
            <a:off x="6911572" y="3143610"/>
            <a:ext cx="1362477" cy="899681"/>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457189" eaLnBrk="0" fontAlgn="base" hangingPunct="0">
              <a:buClr>
                <a:prstClr val="white"/>
              </a:buClr>
              <a:defRPr/>
            </a:pPr>
            <a:r>
              <a:rPr lang="en-US" altLang="en-US" sz="1467" dirty="0">
                <a:solidFill>
                  <a:srgbClr val="4D4D4D"/>
                </a:solidFill>
                <a:latin typeface="Calibri" panose="020F0502020204030204"/>
                <a:cs typeface="Calibri Light" panose="020F0302020204030204" pitchFamily="34" charset="0"/>
              </a:rPr>
              <a:t>ASSOCIATED TECHNOLOGIES</a:t>
            </a:r>
          </a:p>
        </p:txBody>
      </p:sp>
      <p:sp>
        <p:nvSpPr>
          <p:cNvPr id="24" name="Rounded Rectangle 23"/>
          <p:cNvSpPr/>
          <p:nvPr/>
        </p:nvSpPr>
        <p:spPr bwMode="auto">
          <a:xfrm>
            <a:off x="5374688" y="4523976"/>
            <a:ext cx="1442624" cy="712009"/>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nchorCtr="0"/>
          <a:lstStyle/>
          <a:p>
            <a:pPr algn="ctr" defTabSz="457189" eaLnBrk="0" fontAlgn="base" hangingPunct="0">
              <a:buClr>
                <a:prstClr val="white"/>
              </a:buClr>
              <a:defRPr/>
            </a:pPr>
            <a:r>
              <a:rPr lang="en-US" altLang="en-US" sz="1467" dirty="0">
                <a:solidFill>
                  <a:srgbClr val="4D4D4D"/>
                </a:solidFill>
                <a:latin typeface="Calibri" panose="020F0502020204030204"/>
                <a:cs typeface="Calibri Light" panose="020F0302020204030204" pitchFamily="34" charset="0"/>
              </a:rPr>
              <a:t>CONSULTING SOLUTIONS</a:t>
            </a:r>
            <a:endParaRPr lang="en-US" sz="1467" dirty="0">
              <a:solidFill>
                <a:srgbClr val="4D4D4D"/>
              </a:solidFill>
              <a:latin typeface="Calibri" panose="020F0502020204030204"/>
              <a:cs typeface="Calibri Light" panose="020F0302020204030204" pitchFamily="34" charset="0"/>
            </a:endParaRPr>
          </a:p>
        </p:txBody>
      </p:sp>
      <p:sp>
        <p:nvSpPr>
          <p:cNvPr id="23" name="Rounded Rectangle 22">
            <a:extLst>
              <a:ext uri="{FF2B5EF4-FFF2-40B4-BE49-F238E27FC236}">
                <a16:creationId xmlns:a16="http://schemas.microsoft.com/office/drawing/2014/main" id="{B84694DD-88A2-4B46-A26E-2329A7186AF5}"/>
              </a:ext>
            </a:extLst>
          </p:cNvPr>
          <p:cNvSpPr/>
          <p:nvPr/>
        </p:nvSpPr>
        <p:spPr bwMode="auto">
          <a:xfrm>
            <a:off x="4674124" y="5814064"/>
            <a:ext cx="2882384" cy="838701"/>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numCol="2">
            <a:noAutofit/>
          </a:bodyPr>
          <a:lstStyle/>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License Sales</a:t>
            </a: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Implementations </a:t>
            </a:r>
            <a:b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b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&amp; Upgrades</a:t>
            </a: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Project Management</a:t>
            </a:r>
          </a:p>
          <a:p>
            <a:pPr defTabSz="457189" eaLnBrk="0" fontAlgn="base" hangingPunct="0">
              <a:spcBef>
                <a:spcPct val="0"/>
              </a:spcBef>
              <a:spcAft>
                <a:spcPts val="400"/>
              </a:spcAft>
              <a:buClr>
                <a:srgbClr val="022446"/>
              </a:buClr>
              <a:defRPr/>
            </a:pPr>
            <a:endParaRPr lang="en-CA"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endParaRP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Technical Support</a:t>
            </a: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Functional Support</a:t>
            </a: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Training</a:t>
            </a:r>
          </a:p>
          <a:p>
            <a:pPr marL="115885" indent="-115885" defTabSz="457189" eaLnBrk="0" fontAlgn="base" hangingPunct="0">
              <a:spcBef>
                <a:spcPct val="0"/>
              </a:spcBef>
              <a:spcAft>
                <a:spcPts val="400"/>
              </a:spcAft>
              <a:buClr>
                <a:srgbClr val="0224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Custom Programming</a:t>
            </a:r>
          </a:p>
          <a:p>
            <a:pPr marL="120642" defTabSz="609555" eaLnBrk="0" fontAlgn="base" hangingPunct="0">
              <a:spcBef>
                <a:spcPct val="0"/>
              </a:spcBef>
              <a:spcAft>
                <a:spcPts val="400"/>
              </a:spcAft>
              <a:buClr>
                <a:srgbClr val="1F497D">
                  <a:lumMod val="40000"/>
                  <a:lumOff val="60000"/>
                </a:srgbClr>
              </a:buClr>
              <a:defRPr/>
            </a:pPr>
            <a:endPar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endParaRPr>
          </a:p>
        </p:txBody>
      </p:sp>
      <p:sp>
        <p:nvSpPr>
          <p:cNvPr id="26" name="Rounded Rectangle 25">
            <a:extLst>
              <a:ext uri="{FF2B5EF4-FFF2-40B4-BE49-F238E27FC236}">
                <a16:creationId xmlns:a16="http://schemas.microsoft.com/office/drawing/2014/main" id="{6B9164B7-0807-4066-BCC8-2CFD35BB8677}"/>
              </a:ext>
            </a:extLst>
          </p:cNvPr>
          <p:cNvSpPr/>
          <p:nvPr/>
        </p:nvSpPr>
        <p:spPr bwMode="auto">
          <a:xfrm>
            <a:off x="9871704" y="4177519"/>
            <a:ext cx="1392187" cy="168563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anchor="ctr"/>
          <a:lstStyle/>
          <a:p>
            <a:pPr marL="111117" indent="-111117" defTabSz="609555" eaLnBrk="0" fontAlgn="base" hangingPunct="0">
              <a:spcBef>
                <a:spcPct val="0"/>
              </a:spcBef>
              <a:spcAft>
                <a:spcPts val="400"/>
              </a:spcAft>
              <a:buClr>
                <a:srgbClr val="5CA5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Interfaces</a:t>
            </a:r>
          </a:p>
          <a:p>
            <a:pPr marL="111117" indent="-111117" defTabSz="609555" eaLnBrk="0" fontAlgn="base" hangingPunct="0">
              <a:spcBef>
                <a:spcPct val="0"/>
              </a:spcBef>
              <a:spcAft>
                <a:spcPts val="400"/>
              </a:spcAft>
              <a:buClr>
                <a:srgbClr val="5CA5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Integrations</a:t>
            </a:r>
          </a:p>
          <a:p>
            <a:pPr marL="111117" indent="-111117" defTabSz="609555" eaLnBrk="0" fontAlgn="base" hangingPunct="0">
              <a:spcBef>
                <a:spcPct val="0"/>
              </a:spcBef>
              <a:spcAft>
                <a:spcPts val="400"/>
              </a:spcAft>
              <a:buClr>
                <a:srgbClr val="5CA546"/>
              </a:buClr>
              <a:buFont typeface="Arial" panose="020B0604020202020204" pitchFamily="34" charset="0"/>
              <a:buChar char="•"/>
              <a:defRPr/>
            </a:pPr>
            <a:r>
              <a:rPr lang="en-US" sz="1067" dirty="0">
                <a:solidFill>
                  <a:srgbClr val="4D4D4D"/>
                </a:solidFill>
                <a:latin typeface="Calibri Light" panose="020F0302020204030204" pitchFamily="34" charset="0"/>
                <a:ea typeface="Segoe UI" panose="020B0502040204020203" pitchFamily="34" charset="0"/>
                <a:cs typeface="Calibri Light" panose="020F0302020204030204" pitchFamily="34" charset="0"/>
              </a:rPr>
              <a:t>Replication Technologies</a:t>
            </a:r>
          </a:p>
        </p:txBody>
      </p:sp>
      <p:pic>
        <p:nvPicPr>
          <p:cNvPr id="1026" name="Picture 1" descr="Image result for ms sql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502" y="3089129"/>
            <a:ext cx="569428" cy="2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aix"/>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126051" y="4632859"/>
            <a:ext cx="410647" cy="41064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5" descr="Image result for solar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9598" y="3570566"/>
            <a:ext cx="618213" cy="29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 result for IBM Power i"/>
          <p:cNvPicPr>
            <a:picLocks noChangeAspect="1" noChangeArrowheads="1"/>
          </p:cNvPicPr>
          <p:nvPr/>
        </p:nvPicPr>
        <p:blipFill rotWithShape="1">
          <a:blip r:embed="rId7">
            <a:extLst>
              <a:ext uri="{28A0092B-C50C-407E-A947-70E740481C1C}">
                <a14:useLocalDpi xmlns:a14="http://schemas.microsoft.com/office/drawing/2010/main" val="0"/>
              </a:ext>
            </a:extLst>
          </a:blip>
          <a:srcRect l="24446" t="15134" r="27513" b="13663"/>
          <a:stretch/>
        </p:blipFill>
        <p:spPr bwMode="auto">
          <a:xfrm>
            <a:off x="8350987" y="4613741"/>
            <a:ext cx="455059" cy="4491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 result for Windows Servers"/>
          <p:cNvPicPr>
            <a:picLocks noChangeAspect="1" noChangeArrowheads="1"/>
          </p:cNvPicPr>
          <p:nvPr/>
        </p:nvPicPr>
        <p:blipFill rotWithShape="1">
          <a:blip r:embed="rId8">
            <a:extLst>
              <a:ext uri="{28A0092B-C50C-407E-A947-70E740481C1C}">
                <a14:useLocalDpi xmlns:a14="http://schemas.microsoft.com/office/drawing/2010/main" val="0"/>
              </a:ext>
            </a:extLst>
          </a:blip>
          <a:srcRect l="8800" t="23627" r="10505" b="24600"/>
          <a:stretch/>
        </p:blipFill>
        <p:spPr bwMode="auto">
          <a:xfrm>
            <a:off x="7871801" y="5229119"/>
            <a:ext cx="824163" cy="26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age result for vmware"/>
          <p:cNvPicPr>
            <a:picLocks noChangeAspect="1" noChangeArrowheads="1"/>
          </p:cNvPicPr>
          <p:nvPr/>
        </p:nvPicPr>
        <p:blipFill rotWithShape="1">
          <a:blip r:embed="rId9">
            <a:extLst>
              <a:ext uri="{28A0092B-C50C-407E-A947-70E740481C1C}">
                <a14:useLocalDpi xmlns:a14="http://schemas.microsoft.com/office/drawing/2010/main" val="0"/>
              </a:ext>
            </a:extLst>
          </a:blip>
          <a:srcRect t="47253"/>
          <a:stretch/>
        </p:blipFill>
        <p:spPr bwMode="auto">
          <a:xfrm>
            <a:off x="8700381" y="2725545"/>
            <a:ext cx="501915" cy="8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mage result for cisc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6041" y="3124929"/>
            <a:ext cx="364304" cy="1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Image result for linu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02105" y="4083389"/>
            <a:ext cx="526687" cy="2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C:\Users\njaime\Desktop\ibm-db2.jpg"/>
          <p:cNvPicPr>
            <a:picLocks noChangeAspect="1" noChangeArrowheads="1"/>
          </p:cNvPicPr>
          <p:nvPr/>
        </p:nvPicPr>
        <p:blipFill rotWithShape="1">
          <a:blip r:embed="rId12">
            <a:extLst>
              <a:ext uri="{28A0092B-C50C-407E-A947-70E740481C1C}">
                <a14:useLocalDpi xmlns:a14="http://schemas.microsoft.com/office/drawing/2010/main" val="0"/>
              </a:ext>
            </a:extLst>
          </a:blip>
          <a:srcRect l="27111" t="8000" r="26778" b="8400"/>
          <a:stretch/>
        </p:blipFill>
        <p:spPr bwMode="auto">
          <a:xfrm>
            <a:off x="8644108" y="4057343"/>
            <a:ext cx="340408" cy="342868"/>
          </a:xfrm>
          <a:prstGeom prst="roundRect">
            <a:avLst/>
          </a:prstGeom>
          <a:noFill/>
          <a:extLst>
            <a:ext uri="{909E8E84-426E-40DD-AFC4-6F175D3DCCD1}">
              <a14:hiddenFill xmlns:a14="http://schemas.microsoft.com/office/drawing/2010/main">
                <a:solidFill>
                  <a:srgbClr val="FFFFFF"/>
                </a:solidFill>
              </a14:hiddenFill>
            </a:ext>
          </a:extLst>
        </p:spPr>
      </p:pic>
      <p:pic>
        <p:nvPicPr>
          <p:cNvPr id="53" name="Picture 5" descr="Image result for solaris"/>
          <p:cNvPicPr>
            <a:picLocks noChangeAspect="1" noChangeArrowheads="1"/>
          </p:cNvPicPr>
          <p:nvPr/>
        </p:nvPicPr>
        <p:blipFill rotWithShape="1">
          <a:blip r:embed="rId6">
            <a:extLst>
              <a:ext uri="{28A0092B-C50C-407E-A947-70E740481C1C}">
                <a14:useLocalDpi xmlns:a14="http://schemas.microsoft.com/office/drawing/2010/main" val="0"/>
              </a:ext>
            </a:extLst>
          </a:blip>
          <a:srcRect t="13409" b="50001"/>
          <a:stretch/>
        </p:blipFill>
        <p:spPr bwMode="auto">
          <a:xfrm>
            <a:off x="8713083" y="3601820"/>
            <a:ext cx="618292" cy="10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windows logo"/>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889379" y="5304114"/>
            <a:ext cx="567788" cy="14605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njaime\Documents\Logo\New Syntax Logo\Syntax_new_logo_highres_RGB.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5011" y="3206209"/>
            <a:ext cx="1432301" cy="26994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azure logo">
            <a:extLst>
              <a:ext uri="{FF2B5EF4-FFF2-40B4-BE49-F238E27FC236}">
                <a16:creationId xmlns:a16="http://schemas.microsoft.com/office/drawing/2014/main" id="{338433AB-0E5A-4DB2-8C74-9B6F598FD61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48915" y="1320546"/>
            <a:ext cx="585165" cy="1691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0">
            <a:extLst>
              <a:ext uri="{FF2B5EF4-FFF2-40B4-BE49-F238E27FC236}">
                <a16:creationId xmlns:a16="http://schemas.microsoft.com/office/drawing/2014/main" id="{ABA6E77D-9C12-480B-81DA-F899220D7224}"/>
              </a:ext>
            </a:extLst>
          </p:cNvPr>
          <p:cNvPicPr>
            <a:picLocks noChangeAspect="1"/>
          </p:cNvPicPr>
          <p:nvPr/>
        </p:nvPicPr>
        <p:blipFill>
          <a:blip r:embed="rId16"/>
          <a:stretch>
            <a:fillRect/>
          </a:stretch>
        </p:blipFill>
        <p:spPr>
          <a:xfrm>
            <a:off x="7392256" y="838705"/>
            <a:ext cx="393000" cy="235187"/>
          </a:xfrm>
          <a:prstGeom prst="rect">
            <a:avLst/>
          </a:prstGeom>
        </p:spPr>
      </p:pic>
      <p:pic>
        <p:nvPicPr>
          <p:cNvPr id="5122" name="Picture 2" descr="Image result for oracle cloud logo">
            <a:extLst>
              <a:ext uri="{FF2B5EF4-FFF2-40B4-BE49-F238E27FC236}">
                <a16:creationId xmlns:a16="http://schemas.microsoft.com/office/drawing/2014/main" id="{0C5154D9-891E-4801-872B-645281E7CBE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5042" b="25614"/>
          <a:stretch/>
        </p:blipFill>
        <p:spPr bwMode="auto">
          <a:xfrm>
            <a:off x="8386686" y="1872123"/>
            <a:ext cx="540805" cy="20526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1" descr="Image result for PeopleSoft">
            <a:extLst>
              <a:ext uri="{FF2B5EF4-FFF2-40B4-BE49-F238E27FC236}">
                <a16:creationId xmlns:a16="http://schemas.microsoft.com/office/drawing/2014/main" id="{DF5D94F6-8F1E-4651-9BAC-3892487BA6A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8437" b="29950"/>
          <a:stretch/>
        </p:blipFill>
        <p:spPr bwMode="auto">
          <a:xfrm>
            <a:off x="4517516" y="782097"/>
            <a:ext cx="505323" cy="2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0" descr="image010">
            <a:extLst>
              <a:ext uri="{FF2B5EF4-FFF2-40B4-BE49-F238E27FC236}">
                <a16:creationId xmlns:a16="http://schemas.microsoft.com/office/drawing/2014/main" id="{B653FBCD-E8C8-4402-9C08-CE527D5E85E7}"/>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29860" b="30748"/>
          <a:stretch/>
        </p:blipFill>
        <p:spPr bwMode="auto">
          <a:xfrm>
            <a:off x="3496978" y="1438562"/>
            <a:ext cx="552189" cy="19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2" descr="Image result for hyperion oracle">
            <a:extLst>
              <a:ext uri="{FF2B5EF4-FFF2-40B4-BE49-F238E27FC236}">
                <a16:creationId xmlns:a16="http://schemas.microsoft.com/office/drawing/2014/main" id="{A979F9A2-B7DE-4B67-8DFF-06963882563C}"/>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8757" t="28173" r="19965" b="29590"/>
          <a:stretch/>
        </p:blipFill>
        <p:spPr bwMode="auto">
          <a:xfrm>
            <a:off x="5183844" y="555710"/>
            <a:ext cx="604181" cy="25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3" descr="Image result for OBIEE">
            <a:extLst>
              <a:ext uri="{FF2B5EF4-FFF2-40B4-BE49-F238E27FC236}">
                <a16:creationId xmlns:a16="http://schemas.microsoft.com/office/drawing/2014/main" id="{41E10A2B-36BF-4A1B-9565-57544557CF8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0164" y="1787708"/>
            <a:ext cx="723131" cy="27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 descr="Image result for ebs oracle">
            <a:extLst>
              <a:ext uri="{FF2B5EF4-FFF2-40B4-BE49-F238E27FC236}">
                <a16:creationId xmlns:a16="http://schemas.microsoft.com/office/drawing/2014/main" id="{4A8272A9-1130-465F-9B7E-5252B4479CA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6670" y="1048284"/>
            <a:ext cx="647949" cy="27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1444D6B4-54FD-4057-857B-5985F34F7B5C}"/>
              </a:ext>
              <a:ext uri="{C183D7F6-B498-43B3-948B-1728B52AA6E4}">
                <adec:decorative xmlns:adec="http://schemas.microsoft.com/office/drawing/2017/decorative" val="1"/>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6471897" y="583387"/>
            <a:ext cx="597791" cy="196980"/>
          </a:xfrm>
          <a:prstGeom prst="rect">
            <a:avLst/>
          </a:prstGeom>
        </p:spPr>
      </p:pic>
      <p:sp>
        <p:nvSpPr>
          <p:cNvPr id="35" name="TextBox 12">
            <a:extLst>
              <a:ext uri="{FF2B5EF4-FFF2-40B4-BE49-F238E27FC236}">
                <a16:creationId xmlns:a16="http://schemas.microsoft.com/office/drawing/2014/main" id="{86E94905-0FB2-43F4-9CDE-9AFF3FC8B2F7}"/>
              </a:ext>
            </a:extLst>
          </p:cNvPr>
          <p:cNvSpPr txBox="1">
            <a:spLocks noChangeArrowheads="1"/>
          </p:cNvSpPr>
          <p:nvPr/>
        </p:nvSpPr>
        <p:spPr bwMode="auto">
          <a:xfrm>
            <a:off x="11582400" y="0"/>
            <a:ext cx="609600" cy="6858000"/>
          </a:xfrm>
          <a:prstGeom prst="rect">
            <a:avLst/>
          </a:prstGeom>
          <a:solidFill>
            <a:schemeClr val="accent3">
              <a:lumMod val="50000"/>
            </a:schemeClr>
          </a:solidFill>
          <a:ln>
            <a:noFill/>
          </a:ln>
        </p:spPr>
        <p:txBody>
          <a:bodyPr vert="vert" lIns="0" tIns="0" rIns="0" bIns="0" anchor="ctr"/>
          <a:lstStyle>
            <a:lvl1pPr marL="342900" indent="-342900"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charset="0"/>
              </a:defRPr>
            </a:lvl1pPr>
            <a:lvl2pPr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9pPr>
          </a:lstStyle>
          <a:p>
            <a:pPr marL="0" indent="0" algn="ctr" defTabSz="457189" eaLnBrk="1" fontAlgn="base" hangingPunct="1">
              <a:buClr>
                <a:prstClr val="white"/>
              </a:buClr>
              <a:buNone/>
              <a:defRPr/>
            </a:pPr>
            <a:r>
              <a:rPr lang="en-US" altLang="en-US" sz="1333" spc="300" dirty="0">
                <a:solidFill>
                  <a:prstClr val="white"/>
                </a:solidFill>
                <a:latin typeface="Calibri" panose="020F0502020204030204"/>
                <a:cs typeface="Arial" panose="020B0604020202020204" pitchFamily="34" charset="0"/>
              </a:rPr>
              <a:t>NON ORACLE APPLICATIONS</a:t>
            </a:r>
            <a:endParaRPr lang="en-US" sz="1333" spc="300" dirty="0">
              <a:solidFill>
                <a:prstClr val="white"/>
              </a:solidFill>
              <a:latin typeface="Calibri" panose="020F0502020204030204"/>
              <a:cs typeface="Arial" panose="020B0604020202020204" pitchFamily="34" charset="0"/>
            </a:endParaRPr>
          </a:p>
        </p:txBody>
      </p:sp>
      <p:sp>
        <p:nvSpPr>
          <p:cNvPr id="36" name="TextBox 12">
            <a:extLst>
              <a:ext uri="{FF2B5EF4-FFF2-40B4-BE49-F238E27FC236}">
                <a16:creationId xmlns:a16="http://schemas.microsoft.com/office/drawing/2014/main" id="{CF374476-EC82-465C-89FF-9F30F25409FC}"/>
              </a:ext>
            </a:extLst>
          </p:cNvPr>
          <p:cNvSpPr txBox="1">
            <a:spLocks noChangeArrowheads="1"/>
          </p:cNvSpPr>
          <p:nvPr/>
        </p:nvSpPr>
        <p:spPr bwMode="auto">
          <a:xfrm>
            <a:off x="2383" y="0"/>
            <a:ext cx="609600" cy="6858000"/>
          </a:xfrm>
          <a:prstGeom prst="rect">
            <a:avLst/>
          </a:prstGeom>
          <a:solidFill>
            <a:schemeClr val="accent6"/>
          </a:solidFill>
          <a:ln>
            <a:noFill/>
          </a:ln>
        </p:spPr>
        <p:txBody>
          <a:bodyPr vert="vert270" lIns="0" tIns="0" rIns="0" bIns="0" anchor="ctr"/>
          <a:lstStyle>
            <a:lvl1pPr marL="342900" indent="-342900" eaLnBrk="0" hangingPunct="0">
              <a:spcAft>
                <a:spcPts val="600"/>
              </a:spcAft>
              <a:buClr>
                <a:srgbClr val="F50000"/>
              </a:buClr>
              <a:buFont typeface="Wingdings" pitchFamily="2" charset="2"/>
              <a:buChar char=""/>
              <a:defRPr sz="3000" b="1">
                <a:solidFill>
                  <a:schemeClr val="bg1"/>
                </a:solidFill>
                <a:latin typeface="Calibri" pitchFamily="34" charset="0"/>
                <a:ea typeface="MS PGothic" pitchFamily="34" charset="-128"/>
                <a:cs typeface="Arial" charset="0"/>
              </a:defRPr>
            </a:lvl1pPr>
            <a:lvl2pPr eaLnBrk="0" hangingPunct="0">
              <a:spcAft>
                <a:spcPts val="600"/>
              </a:spcAft>
              <a:buClr>
                <a:srgbClr val="A6A6A6"/>
              </a:buClr>
              <a:buFont typeface="Wingdings" pitchFamily="2" charset="2"/>
              <a:buChar char=""/>
              <a:defRPr sz="2700">
                <a:solidFill>
                  <a:schemeClr val="bg1"/>
                </a:solidFill>
                <a:latin typeface="Calibri" pitchFamily="34" charset="0"/>
                <a:ea typeface="MS PGothic" pitchFamily="34" charset="-128"/>
                <a:cs typeface="Arial" charset="0"/>
              </a:defRPr>
            </a:lvl2pPr>
            <a:lvl3pPr marL="1143000" indent="-228600" defTabSz="355600" eaLnBrk="0" hangingPunct="0">
              <a:spcAft>
                <a:spcPts val="600"/>
              </a:spcAft>
              <a:buClr>
                <a:srgbClr val="A6A6A6"/>
              </a:buClr>
              <a:buFont typeface="Wingdings" pitchFamily="2" charset="2"/>
              <a:buChar char=""/>
              <a:defRPr sz="2400">
                <a:solidFill>
                  <a:schemeClr val="bg1"/>
                </a:solidFill>
                <a:latin typeface="Calibri" pitchFamily="34" charset="0"/>
                <a:ea typeface="MS PGothic" pitchFamily="34" charset="-128"/>
                <a:cs typeface="Arial" charset="0"/>
              </a:defRPr>
            </a:lvl3pPr>
            <a:lvl4pPr marL="1600200" indent="-228600" eaLnBrk="0" hangingPunct="0">
              <a:spcAft>
                <a:spcPts val="600"/>
              </a:spcAft>
              <a:buClr>
                <a:srgbClr val="A6A6A6"/>
              </a:buClr>
              <a:buFont typeface="Wingdings" pitchFamily="2" charset="2"/>
              <a:buChar char=""/>
              <a:defRPr sz="2100">
                <a:solidFill>
                  <a:schemeClr val="bg1"/>
                </a:solidFill>
                <a:latin typeface="Calibri" pitchFamily="34" charset="0"/>
                <a:ea typeface="MS PGothic" pitchFamily="34" charset="-128"/>
                <a:cs typeface="Arial" charset="0"/>
              </a:defRPr>
            </a:lvl4pPr>
            <a:lvl5pPr marL="2057400" indent="-228600" eaLnBrk="0" hangingPunct="0">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5pPr>
            <a:lvl6pPr marL="25146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6pPr>
            <a:lvl7pPr marL="29718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7pPr>
            <a:lvl8pPr marL="34290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8pPr>
            <a:lvl9pPr marL="3886200" indent="-228600" defTabSz="457200" eaLnBrk="0" fontAlgn="base" hangingPunct="0">
              <a:spcBef>
                <a:spcPct val="0"/>
              </a:spcBef>
              <a:spcAft>
                <a:spcPts val="600"/>
              </a:spcAft>
              <a:buClr>
                <a:srgbClr val="A6A6A6"/>
              </a:buClr>
              <a:buFont typeface="Wingdings" pitchFamily="2" charset="2"/>
              <a:buChar char=""/>
              <a:defRPr>
                <a:solidFill>
                  <a:schemeClr val="bg1"/>
                </a:solidFill>
                <a:latin typeface="Calibri" pitchFamily="34" charset="0"/>
                <a:ea typeface="MS PGothic" pitchFamily="34" charset="-128"/>
                <a:cs typeface="Arial" charset="0"/>
              </a:defRPr>
            </a:lvl9pPr>
          </a:lstStyle>
          <a:p>
            <a:pPr marL="0" indent="0" algn="ctr" defTabSz="457189" eaLnBrk="1" fontAlgn="base" hangingPunct="1">
              <a:buClr>
                <a:prstClr val="white"/>
              </a:buClr>
              <a:buNone/>
              <a:defRPr/>
            </a:pPr>
            <a:r>
              <a:rPr lang="en-US" altLang="en-US" sz="1333" spc="300" dirty="0">
                <a:solidFill>
                  <a:prstClr val="white"/>
                </a:solidFill>
                <a:latin typeface="Calibri" panose="020F0502020204030204"/>
                <a:cs typeface="Arial" panose="020B0604020202020204" pitchFamily="34" charset="0"/>
              </a:rPr>
              <a:t>ORACLE APPLICATIONS</a:t>
            </a:r>
            <a:endParaRPr lang="en-US" sz="1333" spc="300"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09868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D5547-D204-437D-A6B0-00CAE2EC862B}"/>
              </a:ext>
            </a:extLst>
          </p:cNvPr>
          <p:cNvSpPr>
            <a:spLocks noGrp="1"/>
          </p:cNvSpPr>
          <p:nvPr>
            <p:ph type="title"/>
          </p:nvPr>
        </p:nvSpPr>
        <p:spPr>
          <a:xfrm>
            <a:off x="609600" y="243840"/>
            <a:ext cx="10972800" cy="1097280"/>
          </a:xfrm>
        </p:spPr>
        <p:txBody>
          <a:bodyPr/>
          <a:lstStyle/>
          <a:p>
            <a:r>
              <a:rPr lang="en-US"/>
              <a:t>Speaker</a:t>
            </a:r>
            <a:endParaRPr lang="en-US" dirty="0"/>
          </a:p>
        </p:txBody>
      </p:sp>
      <p:sp>
        <p:nvSpPr>
          <p:cNvPr id="6" name="Content Placeholder 5">
            <a:extLst>
              <a:ext uri="{FF2B5EF4-FFF2-40B4-BE49-F238E27FC236}">
                <a16:creationId xmlns:a16="http://schemas.microsoft.com/office/drawing/2014/main" id="{F364FA92-8825-429D-AB48-ED78061BB2A3}"/>
              </a:ext>
            </a:extLst>
          </p:cNvPr>
          <p:cNvSpPr>
            <a:spLocks noGrp="1"/>
          </p:cNvSpPr>
          <p:nvPr>
            <p:ph type="body" sz="quarter" idx="10"/>
          </p:nvPr>
        </p:nvSpPr>
        <p:spPr>
          <a:xfrm>
            <a:off x="609600" y="1644769"/>
            <a:ext cx="4267200" cy="1182395"/>
          </a:xfrm>
        </p:spPr>
        <p:txBody>
          <a:bodyPr/>
          <a:lstStyle/>
          <a:p>
            <a:pPr marL="311143" indent="0">
              <a:spcBef>
                <a:spcPts val="400"/>
              </a:spcBef>
              <a:buNone/>
            </a:pPr>
            <a:r>
              <a:rPr lang="sv-SE" sz="2667" dirty="0">
                <a:latin typeface="+mj-lt"/>
              </a:rPr>
              <a:t>John Gómez</a:t>
            </a:r>
          </a:p>
          <a:p>
            <a:pPr marL="311143" indent="0">
              <a:spcBef>
                <a:spcPts val="400"/>
              </a:spcBef>
              <a:buNone/>
            </a:pPr>
            <a:r>
              <a:rPr lang="sv-SE" dirty="0"/>
              <a:t>Oracle EBS Project Manager</a:t>
            </a:r>
          </a:p>
        </p:txBody>
      </p:sp>
      <p:cxnSp>
        <p:nvCxnSpPr>
          <p:cNvPr id="7" name="Straight Connector 6">
            <a:extLst>
              <a:ext uri="{FF2B5EF4-FFF2-40B4-BE49-F238E27FC236}">
                <a16:creationId xmlns:a16="http://schemas.microsoft.com/office/drawing/2014/main" id="{CD0E5A14-41C6-490E-BEAA-0A25DC9B85C5}"/>
              </a:ext>
            </a:extLst>
          </p:cNvPr>
          <p:cNvCxnSpPr>
            <a:cxnSpLocks/>
          </p:cNvCxnSpPr>
          <p:nvPr/>
        </p:nvCxnSpPr>
        <p:spPr>
          <a:xfrm flipV="1">
            <a:off x="650085" y="1866821"/>
            <a:ext cx="0" cy="756708"/>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5">
            <a:extLst>
              <a:ext uri="{FF2B5EF4-FFF2-40B4-BE49-F238E27FC236}">
                <a16:creationId xmlns:a16="http://schemas.microsoft.com/office/drawing/2014/main" id="{01C0B109-73C6-4196-87A0-13A3967344CA}"/>
              </a:ext>
            </a:extLst>
          </p:cNvPr>
          <p:cNvSpPr txBox="1">
            <a:spLocks/>
          </p:cNvSpPr>
          <p:nvPr/>
        </p:nvSpPr>
        <p:spPr bwMode="auto">
          <a:xfrm>
            <a:off x="650086" y="3044935"/>
            <a:ext cx="9123114" cy="19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74625" indent="-174625" algn="l" defTabSz="457200" rtl="0" eaLnBrk="1" fontAlgn="base" hangingPunct="1">
              <a:lnSpc>
                <a:spcPct val="100000"/>
              </a:lnSpc>
              <a:spcBef>
                <a:spcPts val="800"/>
              </a:spcBef>
              <a:spcAft>
                <a:spcPts val="0"/>
              </a:spcAft>
              <a:buClr>
                <a:schemeClr val="tx2"/>
              </a:buClr>
              <a:buFont typeface="Arial" panose="020B0604020202020204" pitchFamily="34" charset="0"/>
              <a:buChar char="•"/>
              <a:defRPr sz="17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171450" algn="l" defTabSz="457200" rtl="0" eaLnBrk="1" fontAlgn="base" hangingPunct="1">
              <a:lnSpc>
                <a:spcPct val="100000"/>
              </a:lnSpc>
              <a:spcBef>
                <a:spcPts val="400"/>
              </a:spcBef>
              <a:spcAft>
                <a:spcPts val="0"/>
              </a:spcAft>
              <a:buClr>
                <a:srgbClr val="3C8CC6"/>
              </a:buClr>
              <a:buFont typeface="Arial" panose="020B0604020202020204" pitchFamily="34" charset="0"/>
              <a:buChar char="•"/>
              <a:defRPr sz="15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2pPr>
            <a:lvl3pPr marL="457200" indent="-114300" algn="l" defTabSz="457200" rtl="0" eaLnBrk="1" fontAlgn="base" hangingPunct="1">
              <a:lnSpc>
                <a:spcPct val="100000"/>
              </a:lnSpc>
              <a:spcBef>
                <a:spcPts val="400"/>
              </a:spcBef>
              <a:spcAft>
                <a:spcPts val="0"/>
              </a:spcAft>
              <a:buClr>
                <a:schemeClr val="accent1">
                  <a:lumMod val="60000"/>
                  <a:lumOff val="40000"/>
                </a:schemeClr>
              </a:buClr>
              <a:buFont typeface="Arial" panose="020B0604020202020204" pitchFamily="34" charset="0"/>
              <a:buChar char="•"/>
              <a:defRPr sz="13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3pPr>
            <a:lvl4pPr marL="5715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11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4pPr>
            <a:lvl5pPr marL="685800" indent="-114300" algn="l" defTabSz="457200" rtl="0" eaLnBrk="1" fontAlgn="base" hangingPunct="1">
              <a:lnSpc>
                <a:spcPct val="100000"/>
              </a:lnSpc>
              <a:spcBef>
                <a:spcPts val="400"/>
              </a:spcBef>
              <a:spcAft>
                <a:spcPts val="0"/>
              </a:spcAft>
              <a:buClr>
                <a:schemeClr val="accent1">
                  <a:lumMod val="40000"/>
                  <a:lumOff val="60000"/>
                </a:schemeClr>
              </a:buClr>
              <a:buFont typeface="Arial" panose="020B0604020202020204" pitchFamily="34" charset="0"/>
              <a:buChar char="•"/>
              <a:defRPr sz="900" kern="1200">
                <a:solidFill>
                  <a:srgbClr val="4D4D4D"/>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2828" indent="-232828" defTabSz="609585">
              <a:buClr>
                <a:srgbClr val="3C82C5"/>
              </a:buClr>
            </a:pPr>
            <a:r>
              <a:rPr lang="en-US" sz="2000" dirty="0"/>
              <a:t>Over 20 years of Oracle ERP Experience</a:t>
            </a:r>
          </a:p>
          <a:p>
            <a:pPr marL="232828" indent="-232828" defTabSz="609585">
              <a:buClr>
                <a:srgbClr val="3C82C5"/>
              </a:buClr>
            </a:pPr>
            <a:r>
              <a:rPr lang="en-US" sz="2000" dirty="0"/>
              <a:t>Completed numerous Oracle E-Business Suite implementations and upgrades</a:t>
            </a:r>
          </a:p>
          <a:p>
            <a:pPr marL="232828" indent="-232828" defTabSz="609585">
              <a:buClr>
                <a:srgbClr val="3C82C5"/>
              </a:buClr>
            </a:pPr>
            <a:r>
              <a:rPr lang="en-US" sz="2000" dirty="0"/>
              <a:t>Experienced with multinational customers and multiple verticals</a:t>
            </a:r>
          </a:p>
          <a:p>
            <a:pPr marL="232828" indent="-232828" defTabSz="609585">
              <a:buClr>
                <a:srgbClr val="3C82C5"/>
              </a:buClr>
            </a:pPr>
            <a:r>
              <a:rPr lang="en-US" sz="2000" dirty="0"/>
              <a:t>Techno/Functional Financials Expert (training/projects/webinars)</a:t>
            </a:r>
          </a:p>
        </p:txBody>
      </p:sp>
    </p:spTree>
    <p:extLst>
      <p:ext uri="{BB962C8B-B14F-4D97-AF65-F5344CB8AC3E}">
        <p14:creationId xmlns:p14="http://schemas.microsoft.com/office/powerpoint/2010/main" val="45560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A54552-6232-43AF-8755-539D2A45FD91}"/>
              </a:ext>
            </a:extLst>
          </p:cNvPr>
          <p:cNvSpPr>
            <a:spLocks noGrp="1"/>
          </p:cNvSpPr>
          <p:nvPr>
            <p:ph type="body" sz="quarter" idx="11"/>
          </p:nvPr>
        </p:nvSpPr>
        <p:spPr>
          <a:xfrm>
            <a:off x="838748" y="1341120"/>
            <a:ext cx="6545621" cy="487680"/>
          </a:xfrm>
        </p:spPr>
        <p:txBody>
          <a:bodyPr/>
          <a:lstStyle/>
          <a:p>
            <a:r>
              <a:rPr lang="en-US" dirty="0"/>
              <a:t>New Features of Oracle E-Business Suite Upgrade 12.2.10</a:t>
            </a:r>
          </a:p>
        </p:txBody>
      </p:sp>
      <p:sp>
        <p:nvSpPr>
          <p:cNvPr id="4" name="Title 3">
            <a:extLst>
              <a:ext uri="{FF2B5EF4-FFF2-40B4-BE49-F238E27FC236}">
                <a16:creationId xmlns:a16="http://schemas.microsoft.com/office/drawing/2014/main" id="{179D5547-D204-437D-A6B0-00CAE2EC862B}"/>
              </a:ext>
            </a:extLst>
          </p:cNvPr>
          <p:cNvSpPr>
            <a:spLocks noGrp="1"/>
          </p:cNvSpPr>
          <p:nvPr>
            <p:ph type="title"/>
          </p:nvPr>
        </p:nvSpPr>
        <p:spPr>
          <a:xfrm>
            <a:off x="609598" y="243839"/>
            <a:ext cx="6774777" cy="1097280"/>
          </a:xfrm>
        </p:spPr>
        <p:txBody>
          <a:bodyPr/>
          <a:lstStyle/>
          <a:p>
            <a:r>
              <a:rPr lang="es-AR" dirty="0"/>
              <a:t>Agenda</a:t>
            </a:r>
            <a:endParaRPr lang="en-US" dirty="0"/>
          </a:p>
        </p:txBody>
      </p:sp>
      <p:sp>
        <p:nvSpPr>
          <p:cNvPr id="6" name="Content Placeholder 5">
            <a:extLst>
              <a:ext uri="{FF2B5EF4-FFF2-40B4-BE49-F238E27FC236}">
                <a16:creationId xmlns:a16="http://schemas.microsoft.com/office/drawing/2014/main" id="{F364FA92-8825-429D-AB48-ED78061BB2A3}"/>
              </a:ext>
            </a:extLst>
          </p:cNvPr>
          <p:cNvSpPr>
            <a:spLocks noGrp="1"/>
          </p:cNvSpPr>
          <p:nvPr>
            <p:ph sz="quarter" idx="10"/>
          </p:nvPr>
        </p:nvSpPr>
        <p:spPr>
          <a:xfrm>
            <a:off x="609600" y="2072219"/>
            <a:ext cx="4953000" cy="2344507"/>
          </a:xfrm>
        </p:spPr>
        <p:txBody>
          <a:bodyPr/>
          <a:lstStyle/>
          <a:p>
            <a:r>
              <a:rPr lang="en-US" dirty="0"/>
              <a:t>Upgrade Path</a:t>
            </a:r>
          </a:p>
          <a:p>
            <a:r>
              <a:rPr lang="en-US" dirty="0"/>
              <a:t>Enterprise Command Centers</a:t>
            </a:r>
          </a:p>
          <a:p>
            <a:r>
              <a:rPr lang="en-US" dirty="0"/>
              <a:t>EBS Mobile Release 9</a:t>
            </a:r>
          </a:p>
          <a:p>
            <a:r>
              <a:rPr lang="en-US" dirty="0"/>
              <a:t>EBS Cloud Manager</a:t>
            </a:r>
          </a:p>
        </p:txBody>
      </p:sp>
    </p:spTree>
    <p:extLst>
      <p:ext uri="{BB962C8B-B14F-4D97-AF65-F5344CB8AC3E}">
        <p14:creationId xmlns:p14="http://schemas.microsoft.com/office/powerpoint/2010/main" val="172914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09EFFD-0A8D-49F0-96F0-9BB753FA3D90}"/>
              </a:ext>
            </a:extLst>
          </p:cNvPr>
          <p:cNvSpPr>
            <a:spLocks noGrp="1"/>
          </p:cNvSpPr>
          <p:nvPr>
            <p:ph type="body" sz="quarter" idx="11"/>
          </p:nvPr>
        </p:nvSpPr>
        <p:spPr/>
        <p:txBody>
          <a:bodyPr/>
          <a:lstStyle/>
          <a:p>
            <a:r>
              <a:rPr lang="en-US" dirty="0"/>
              <a:t>New Features of Oracle E-Business Suite Upgrade 12.2.10</a:t>
            </a:r>
          </a:p>
        </p:txBody>
      </p:sp>
      <p:sp>
        <p:nvSpPr>
          <p:cNvPr id="4" name="Title 3"/>
          <p:cNvSpPr>
            <a:spLocks noGrp="1"/>
          </p:cNvSpPr>
          <p:nvPr>
            <p:ph type="title"/>
          </p:nvPr>
        </p:nvSpPr>
        <p:spPr>
          <a:xfrm>
            <a:off x="876301" y="2356134"/>
            <a:ext cx="4488179" cy="1363133"/>
          </a:xfrm>
        </p:spPr>
        <p:txBody>
          <a:bodyPr/>
          <a:lstStyle/>
          <a:p>
            <a:r>
              <a:rPr lang="en-US" dirty="0"/>
              <a:t>Upgrade Path</a:t>
            </a:r>
          </a:p>
        </p:txBody>
      </p:sp>
    </p:spTree>
    <p:extLst>
      <p:ext uri="{BB962C8B-B14F-4D97-AF65-F5344CB8AC3E}">
        <p14:creationId xmlns:p14="http://schemas.microsoft.com/office/powerpoint/2010/main" val="39447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8BC7-7B9D-439C-9D3A-A4EB5BDFBD04}"/>
              </a:ext>
            </a:extLst>
          </p:cNvPr>
          <p:cNvSpPr>
            <a:spLocks noGrp="1"/>
          </p:cNvSpPr>
          <p:nvPr>
            <p:ph type="title"/>
          </p:nvPr>
        </p:nvSpPr>
        <p:spPr>
          <a:xfrm>
            <a:off x="609600" y="243840"/>
            <a:ext cx="10972800" cy="1097280"/>
          </a:xfrm>
        </p:spPr>
        <p:txBody>
          <a:bodyPr/>
          <a:lstStyle/>
          <a:p>
            <a:r>
              <a:rPr lang="en-US" dirty="0"/>
              <a:t>Pre-Requisites</a:t>
            </a:r>
          </a:p>
        </p:txBody>
      </p:sp>
      <p:sp>
        <p:nvSpPr>
          <p:cNvPr id="3" name="Content Placeholder 2">
            <a:extLst>
              <a:ext uri="{FF2B5EF4-FFF2-40B4-BE49-F238E27FC236}">
                <a16:creationId xmlns:a16="http://schemas.microsoft.com/office/drawing/2014/main" id="{CE21774D-9089-4ADF-A508-B41ECB33D988}"/>
              </a:ext>
            </a:extLst>
          </p:cNvPr>
          <p:cNvSpPr>
            <a:spLocks noGrp="1"/>
          </p:cNvSpPr>
          <p:nvPr>
            <p:ph type="body" sz="quarter" idx="10"/>
          </p:nvPr>
        </p:nvSpPr>
        <p:spPr>
          <a:xfrm>
            <a:off x="609600" y="1341120"/>
            <a:ext cx="10119360" cy="4389120"/>
          </a:xfrm>
        </p:spPr>
        <p:txBody>
          <a:bodyPr/>
          <a:lstStyle/>
          <a:p>
            <a:r>
              <a:rPr lang="en-US" dirty="0"/>
              <a:t>In order to upgrade to Release 12.2.10 you will need to assure that your database is at a minimum version of 11.2.0.4 or higher</a:t>
            </a:r>
          </a:p>
          <a:p>
            <a:r>
              <a:rPr lang="en-US" dirty="0"/>
              <a:t>Oracle recommends that your database be upgraded to the most current version either during your upgrade or immediately following it</a:t>
            </a:r>
          </a:p>
          <a:p>
            <a:r>
              <a:rPr lang="en-US" dirty="0"/>
              <a:t>The most current Long Term Release  is 19c (</a:t>
            </a:r>
            <a:r>
              <a:rPr lang="en-US" dirty="0" err="1"/>
              <a:t>DocID</a:t>
            </a:r>
            <a:r>
              <a:rPr lang="en-US" dirty="0"/>
              <a:t> 742060.1)</a:t>
            </a:r>
          </a:p>
          <a:p>
            <a:r>
              <a:rPr lang="en-US" dirty="0"/>
              <a:t>There are also additional pre-upgrade steps and changes that will need to be executed on your database installation</a:t>
            </a:r>
          </a:p>
        </p:txBody>
      </p:sp>
    </p:spTree>
    <p:extLst>
      <p:ext uri="{BB962C8B-B14F-4D97-AF65-F5344CB8AC3E}">
        <p14:creationId xmlns:p14="http://schemas.microsoft.com/office/powerpoint/2010/main" val="58002585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33568355_Tech Dividend design_SL_V1.potx" id="{467224E0-F025-4A0A-AD92-512F9DFA538F}" vid="{0926D7DA-7D63-4ED6-A5D6-C16962467835}"/>
    </a:ext>
  </a:extLst>
</a:theme>
</file>

<file path=ppt/theme/theme2.xml><?xml version="1.0" encoding="utf-8"?>
<a:theme xmlns:a="http://schemas.openxmlformats.org/drawingml/2006/main" name="45_Cover and dividers">
  <a:themeElements>
    <a:clrScheme name="Syntax NT">
      <a:dk1>
        <a:srgbClr val="4D4D4D"/>
      </a:dk1>
      <a:lt1>
        <a:srgbClr val="FFFFFF"/>
      </a:lt1>
      <a:dk2>
        <a:srgbClr val="00457C"/>
      </a:dk2>
      <a:lt2>
        <a:srgbClr val="FFFFFF"/>
      </a:lt2>
      <a:accent1>
        <a:srgbClr val="3C82C5"/>
      </a:accent1>
      <a:accent2>
        <a:srgbClr val="EE2E24"/>
      </a:accent2>
      <a:accent3>
        <a:srgbClr val="5CA546"/>
      </a:accent3>
      <a:accent4>
        <a:srgbClr val="AFD14C"/>
      </a:accent4>
      <a:accent5>
        <a:srgbClr val="00B0F0"/>
      </a:accent5>
      <a:accent6>
        <a:srgbClr val="022446"/>
      </a:accent6>
      <a:hlink>
        <a:srgbClr val="4D4D4D"/>
      </a:hlink>
      <a:folHlink>
        <a:srgbClr val="4D4D4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ntax Template" id="{146D8948-F0B5-4991-A92D-F7BB2B9999A7}" vid="{2A6D965E-0714-4194-8390-EF96A4AB224A}"/>
    </a:ext>
  </a:extLst>
</a:theme>
</file>

<file path=ppt/theme/theme3.xml><?xml version="1.0" encoding="utf-8"?>
<a:theme xmlns:a="http://schemas.openxmlformats.org/drawingml/2006/main" name="59_Blue_layout">
  <a:themeElements>
    <a:clrScheme name="Syntax NT">
      <a:dk1>
        <a:srgbClr val="4D4D4D"/>
      </a:dk1>
      <a:lt1>
        <a:srgbClr val="FFFFFF"/>
      </a:lt1>
      <a:dk2>
        <a:srgbClr val="00457C"/>
      </a:dk2>
      <a:lt2>
        <a:srgbClr val="FFFFFF"/>
      </a:lt2>
      <a:accent1>
        <a:srgbClr val="3C82C5"/>
      </a:accent1>
      <a:accent2>
        <a:srgbClr val="EE2E24"/>
      </a:accent2>
      <a:accent3>
        <a:srgbClr val="5CA546"/>
      </a:accent3>
      <a:accent4>
        <a:srgbClr val="AFD14C"/>
      </a:accent4>
      <a:accent5>
        <a:srgbClr val="00B0F0"/>
      </a:accent5>
      <a:accent6>
        <a:srgbClr val="022446"/>
      </a:accent6>
      <a:hlink>
        <a:srgbClr val="4D4D4D"/>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ntax Template" id="{146D8948-F0B5-4991-A92D-F7BB2B9999A7}" vid="{2A6D965E-0714-4194-8390-EF96A4AB224A}"/>
    </a:ext>
  </a:extLst>
</a:theme>
</file>

<file path=ppt/theme/theme4.xml><?xml version="1.0" encoding="utf-8"?>
<a:theme xmlns:a="http://schemas.openxmlformats.org/drawingml/2006/main" name="46_Cover and dividers">
  <a:themeElements>
    <a:clrScheme name="Syntax NT">
      <a:dk1>
        <a:srgbClr val="4D4D4D"/>
      </a:dk1>
      <a:lt1>
        <a:srgbClr val="FFFFFF"/>
      </a:lt1>
      <a:dk2>
        <a:srgbClr val="00457C"/>
      </a:dk2>
      <a:lt2>
        <a:srgbClr val="FFFFFF"/>
      </a:lt2>
      <a:accent1>
        <a:srgbClr val="3C82C5"/>
      </a:accent1>
      <a:accent2>
        <a:srgbClr val="EE2E24"/>
      </a:accent2>
      <a:accent3>
        <a:srgbClr val="5CA546"/>
      </a:accent3>
      <a:accent4>
        <a:srgbClr val="AFD14C"/>
      </a:accent4>
      <a:accent5>
        <a:srgbClr val="00B0F0"/>
      </a:accent5>
      <a:accent6>
        <a:srgbClr val="022446"/>
      </a:accent6>
      <a:hlink>
        <a:srgbClr val="4D4D4D"/>
      </a:hlink>
      <a:folHlink>
        <a:srgbClr val="4D4D4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ntax Template" id="{146D8948-F0B5-4991-A92D-F7BB2B9999A7}" vid="{2A6D965E-0714-4194-8390-EF96A4AB224A}"/>
    </a:ext>
  </a:extLst>
</a:theme>
</file>

<file path=ppt/theme/theme5.xml><?xml version="1.0" encoding="utf-8"?>
<a:theme xmlns:a="http://schemas.openxmlformats.org/drawingml/2006/main" name="2_White_layout">
  <a:themeElements>
    <a:clrScheme name="Syntax NT">
      <a:dk1>
        <a:srgbClr val="4D4D4D"/>
      </a:dk1>
      <a:lt1>
        <a:srgbClr val="FFFFFF"/>
      </a:lt1>
      <a:dk2>
        <a:srgbClr val="00457C"/>
      </a:dk2>
      <a:lt2>
        <a:srgbClr val="FFFFFF"/>
      </a:lt2>
      <a:accent1>
        <a:srgbClr val="3C82C5"/>
      </a:accent1>
      <a:accent2>
        <a:srgbClr val="EE2E24"/>
      </a:accent2>
      <a:accent3>
        <a:srgbClr val="5CA546"/>
      </a:accent3>
      <a:accent4>
        <a:srgbClr val="AFD14C"/>
      </a:accent4>
      <a:accent5>
        <a:srgbClr val="00B0F0"/>
      </a:accent5>
      <a:accent6>
        <a:srgbClr val="022446"/>
      </a:accent6>
      <a:hlink>
        <a:srgbClr val="4D4D4D"/>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ntax Template" id="{146D8948-F0B5-4991-A92D-F7BB2B9999A7}" vid="{2A6D965E-0714-4194-8390-EF96A4AB22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2.xml><?xml version="1.0" encoding="utf-8"?>
<ds:datastoreItem xmlns:ds="http://schemas.openxmlformats.org/officeDocument/2006/customXml" ds:itemID="{FF5C8BF1-B0E4-49A1-808F-40F2AD30E743}">
  <ds:schemaRef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71af3243-3dd4-4a8d-8c0d-dd76da1f02a5"/>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E2C2F66B-486F-47B1-BC58-6A0FC1A72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Dividend design</Template>
  <TotalTime>0</TotalTime>
  <Words>2590</Words>
  <Application>Microsoft Macintosh PowerPoint</Application>
  <PresentationFormat>Widescreen</PresentationFormat>
  <Paragraphs>307</Paragraphs>
  <Slides>32</Slides>
  <Notes>9</Notes>
  <HiddenSlides>1</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32</vt:i4>
      </vt:variant>
    </vt:vector>
  </HeadingPairs>
  <TitlesOfParts>
    <vt:vector size="46" baseType="lpstr">
      <vt:lpstr>Arial</vt:lpstr>
      <vt:lpstr>Arial Narrow</vt:lpstr>
      <vt:lpstr>Calibri</vt:lpstr>
      <vt:lpstr>Calibri Light</vt:lpstr>
      <vt:lpstr>Gill Sans MT</vt:lpstr>
      <vt:lpstr>Segoe UI</vt:lpstr>
      <vt:lpstr>Segoe UI Semibold</vt:lpstr>
      <vt:lpstr>Wingdings</vt:lpstr>
      <vt:lpstr>Wingdings 2</vt:lpstr>
      <vt:lpstr>Dividend</vt:lpstr>
      <vt:lpstr>45_Cover and dividers</vt:lpstr>
      <vt:lpstr>59_Blue_layout</vt:lpstr>
      <vt:lpstr>46_Cover and dividers</vt:lpstr>
      <vt:lpstr>2_White_layout</vt:lpstr>
      <vt:lpstr>MICHIGAN ORACLE USERS SUMMIT 2021</vt:lpstr>
      <vt:lpstr>Overview</vt:lpstr>
      <vt:lpstr>Syntax History</vt:lpstr>
      <vt:lpstr>Syntax Global Capabilities</vt:lpstr>
      <vt:lpstr>PowerPoint Presentation</vt:lpstr>
      <vt:lpstr>Speaker</vt:lpstr>
      <vt:lpstr>Agenda</vt:lpstr>
      <vt:lpstr>Upgrade Path</vt:lpstr>
      <vt:lpstr>Pre-Requisites</vt:lpstr>
      <vt:lpstr>Release 12.2.10</vt:lpstr>
      <vt:lpstr>Release 12.2.10</vt:lpstr>
      <vt:lpstr>Release 12.2.10</vt:lpstr>
      <vt:lpstr>Release 12.2.10</vt:lpstr>
      <vt:lpstr>Enterprise Command Centers</vt:lpstr>
      <vt:lpstr>Enterprise Command Centers </vt:lpstr>
      <vt:lpstr>Assets Command Center</vt:lpstr>
      <vt:lpstr>Payables Command Center</vt:lpstr>
      <vt:lpstr>Receivables Command Center</vt:lpstr>
      <vt:lpstr>Mobile Release 9</vt:lpstr>
      <vt:lpstr>Mobile Release 9</vt:lpstr>
      <vt:lpstr>Mobile Applications</vt:lpstr>
      <vt:lpstr>EBS Cloud Manager</vt:lpstr>
      <vt:lpstr>EBS or Software as a Service?</vt:lpstr>
      <vt:lpstr>EBS in the Cloud</vt:lpstr>
      <vt:lpstr>Oracle eBusiness Suite Cloud Manager</vt:lpstr>
      <vt:lpstr>Recommended Links</vt:lpstr>
      <vt:lpstr>Q&amp;A</vt:lpstr>
      <vt:lpstr>PowerPoint Presentation</vt:lpstr>
      <vt:lpstr>PowerPoint Presentation</vt:lpstr>
      <vt:lpstr>Thank You</vt:lpstr>
      <vt:lpstr>Save The DATE</vt:lpstr>
      <vt:lpstr>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2019-07-18T13:32:13Z</dcterms:created>
  <dcterms:modified xsi:type="dcterms:W3CDTF">2021-10-28T15:58:16Z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