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800" r:id="rId5"/>
    <p:sldMasterId id="2147483849" r:id="rId6"/>
  </p:sldMasterIdLst>
  <p:notesMasterIdLst>
    <p:notesMasterId r:id="rId68"/>
  </p:notesMasterIdLst>
  <p:handoutMasterIdLst>
    <p:handoutMasterId r:id="rId69"/>
  </p:handoutMasterIdLst>
  <p:sldIdLst>
    <p:sldId id="256" r:id="rId7"/>
    <p:sldId id="261" r:id="rId8"/>
    <p:sldId id="275" r:id="rId9"/>
    <p:sldId id="589" r:id="rId10"/>
    <p:sldId id="591" r:id="rId11"/>
    <p:sldId id="590" r:id="rId12"/>
    <p:sldId id="592" r:id="rId13"/>
    <p:sldId id="593" r:id="rId14"/>
    <p:sldId id="594" r:id="rId15"/>
    <p:sldId id="613" r:id="rId16"/>
    <p:sldId id="595" r:id="rId17"/>
    <p:sldId id="619" r:id="rId18"/>
    <p:sldId id="620" r:id="rId19"/>
    <p:sldId id="615" r:id="rId20"/>
    <p:sldId id="616" r:id="rId21"/>
    <p:sldId id="617" r:id="rId22"/>
    <p:sldId id="626" r:id="rId23"/>
    <p:sldId id="621" r:id="rId24"/>
    <p:sldId id="632" r:id="rId25"/>
    <p:sldId id="622" r:id="rId26"/>
    <p:sldId id="614" r:id="rId27"/>
    <p:sldId id="597" r:id="rId28"/>
    <p:sldId id="624" r:id="rId29"/>
    <p:sldId id="627" r:id="rId30"/>
    <p:sldId id="628" r:id="rId31"/>
    <p:sldId id="618" r:id="rId32"/>
    <p:sldId id="633" r:id="rId33"/>
    <p:sldId id="636" r:id="rId34"/>
    <p:sldId id="637" r:id="rId35"/>
    <p:sldId id="638" r:id="rId36"/>
    <p:sldId id="639" r:id="rId37"/>
    <p:sldId id="641" r:id="rId38"/>
    <p:sldId id="642" r:id="rId39"/>
    <p:sldId id="643" r:id="rId40"/>
    <p:sldId id="644" r:id="rId41"/>
    <p:sldId id="652" r:id="rId42"/>
    <p:sldId id="651" r:id="rId43"/>
    <p:sldId id="653" r:id="rId44"/>
    <p:sldId id="649" r:id="rId45"/>
    <p:sldId id="648" r:id="rId46"/>
    <p:sldId id="667" r:id="rId47"/>
    <p:sldId id="634" r:id="rId48"/>
    <p:sldId id="654" r:id="rId49"/>
    <p:sldId id="657" r:id="rId50"/>
    <p:sldId id="658" r:id="rId51"/>
    <p:sldId id="645" r:id="rId52"/>
    <p:sldId id="646" r:id="rId53"/>
    <p:sldId id="650" r:id="rId54"/>
    <p:sldId id="655" r:id="rId55"/>
    <p:sldId id="656" r:id="rId56"/>
    <p:sldId id="635" r:id="rId57"/>
    <p:sldId id="661" r:id="rId58"/>
    <p:sldId id="659" r:id="rId59"/>
    <p:sldId id="660" r:id="rId60"/>
    <p:sldId id="663" r:id="rId61"/>
    <p:sldId id="662" r:id="rId62"/>
    <p:sldId id="664" r:id="rId63"/>
    <p:sldId id="665" r:id="rId64"/>
    <p:sldId id="666" r:id="rId65"/>
    <p:sldId id="669" r:id="rId66"/>
    <p:sldId id="670" r:id="rId67"/>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B90E7D-A024-4419-84E8-E3C51938486A}">
          <p14:sldIdLst>
            <p14:sldId id="256"/>
            <p14:sldId id="261"/>
            <p14:sldId id="275"/>
            <p14:sldId id="589"/>
            <p14:sldId id="591"/>
            <p14:sldId id="590"/>
            <p14:sldId id="592"/>
            <p14:sldId id="593"/>
            <p14:sldId id="594"/>
            <p14:sldId id="613"/>
            <p14:sldId id="595"/>
            <p14:sldId id="619"/>
            <p14:sldId id="620"/>
            <p14:sldId id="615"/>
            <p14:sldId id="616"/>
            <p14:sldId id="617"/>
            <p14:sldId id="626"/>
            <p14:sldId id="621"/>
            <p14:sldId id="632"/>
            <p14:sldId id="622"/>
            <p14:sldId id="614"/>
            <p14:sldId id="597"/>
            <p14:sldId id="624"/>
            <p14:sldId id="627"/>
            <p14:sldId id="628"/>
            <p14:sldId id="618"/>
            <p14:sldId id="633"/>
            <p14:sldId id="636"/>
            <p14:sldId id="637"/>
            <p14:sldId id="638"/>
            <p14:sldId id="639"/>
            <p14:sldId id="641"/>
            <p14:sldId id="642"/>
            <p14:sldId id="643"/>
            <p14:sldId id="644"/>
            <p14:sldId id="652"/>
            <p14:sldId id="651"/>
            <p14:sldId id="653"/>
            <p14:sldId id="649"/>
            <p14:sldId id="648"/>
            <p14:sldId id="667"/>
            <p14:sldId id="634"/>
            <p14:sldId id="654"/>
            <p14:sldId id="657"/>
            <p14:sldId id="658"/>
            <p14:sldId id="645"/>
            <p14:sldId id="646"/>
            <p14:sldId id="650"/>
            <p14:sldId id="655"/>
            <p14:sldId id="656"/>
            <p14:sldId id="635"/>
            <p14:sldId id="661"/>
            <p14:sldId id="659"/>
            <p14:sldId id="660"/>
            <p14:sldId id="663"/>
            <p14:sldId id="662"/>
            <p14:sldId id="664"/>
            <p14:sldId id="665"/>
            <p14:sldId id="666"/>
            <p14:sldId id="669"/>
            <p14:sldId id="67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4F14"/>
    <a:srgbClr val="FFFFFF"/>
    <a:srgbClr val="CC00FF"/>
    <a:srgbClr val="DDDDDD"/>
    <a:srgbClr val="003876"/>
    <a:srgbClr val="F6F8F2"/>
    <a:srgbClr val="444444"/>
    <a:srgbClr val="597999"/>
    <a:srgbClr val="000000"/>
    <a:srgbClr val="7E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D1A70-6088-475D-A250-6CC39352411B}" v="4" dt="2021-10-12T19:36:46.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3796" autoAdjust="0"/>
  </p:normalViewPr>
  <p:slideViewPr>
    <p:cSldViewPr snapToGrid="0">
      <p:cViewPr varScale="1">
        <p:scale>
          <a:sx n="116" d="100"/>
          <a:sy n="116" d="100"/>
        </p:scale>
        <p:origin x="526" y="41"/>
      </p:cViewPr>
      <p:guideLst/>
    </p:cSldViewPr>
  </p:slideViewPr>
  <p:outlineViewPr>
    <p:cViewPr>
      <p:scale>
        <a:sx n="33" d="100"/>
        <a:sy n="33" d="100"/>
      </p:scale>
      <p:origin x="0" y="-37608"/>
    </p:cViewPr>
  </p:outlineViewPr>
  <p:notesTextViewPr>
    <p:cViewPr>
      <p:scale>
        <a:sx n="3" d="2"/>
        <a:sy n="3" d="2"/>
      </p:scale>
      <p:origin x="0" y="0"/>
    </p:cViewPr>
  </p:notesTextViewPr>
  <p:sorterViewPr>
    <p:cViewPr>
      <p:scale>
        <a:sx n="120" d="100"/>
        <a:sy n="120" d="100"/>
      </p:scale>
      <p:origin x="0" y="-3114"/>
    </p:cViewPr>
  </p:sorterViewPr>
  <p:notesViewPr>
    <p:cSldViewPr snapToGrid="0">
      <p:cViewPr varScale="1">
        <p:scale>
          <a:sx n="85" d="100"/>
          <a:sy n="85" d="100"/>
        </p:scale>
        <p:origin x="3771" y="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s Griffin" userId="017b1e842252b974" providerId="LiveId" clId="{780D1A70-6088-475D-A250-6CC39352411B}"/>
    <pc:docChg chg="undo custSel addSld delSld modSld sldOrd modSection">
      <pc:chgData name="Janis Griffin" userId="017b1e842252b974" providerId="LiveId" clId="{780D1A70-6088-475D-A250-6CC39352411B}" dt="2021-10-12T19:37:01.344" v="127" actId="2696"/>
      <pc:docMkLst>
        <pc:docMk/>
      </pc:docMkLst>
      <pc:sldChg chg="modSp mod">
        <pc:chgData name="Janis Griffin" userId="017b1e842252b974" providerId="LiveId" clId="{780D1A70-6088-475D-A250-6CC39352411B}" dt="2021-10-12T19:36:18.915" v="119" actId="14100"/>
        <pc:sldMkLst>
          <pc:docMk/>
          <pc:sldMk cId="1487700712" sldId="256"/>
        </pc:sldMkLst>
        <pc:spChg chg="mod">
          <ac:chgData name="Janis Griffin" userId="017b1e842252b974" providerId="LiveId" clId="{780D1A70-6088-475D-A250-6CC39352411B}" dt="2021-10-12T17:13:44.402" v="105" actId="20577"/>
          <ac:spMkLst>
            <pc:docMk/>
            <pc:sldMk cId="1487700712" sldId="256"/>
            <ac:spMk id="2" creationId="{C02C5318-1A1E-49D0-B2E2-A4B0FA9E8A40}"/>
          </ac:spMkLst>
        </pc:spChg>
        <pc:spChg chg="mod">
          <ac:chgData name="Janis Griffin" userId="017b1e842252b974" providerId="LiveId" clId="{780D1A70-6088-475D-A250-6CC39352411B}" dt="2021-10-12T17:13:57.837" v="109" actId="20577"/>
          <ac:spMkLst>
            <pc:docMk/>
            <pc:sldMk cId="1487700712" sldId="256"/>
            <ac:spMk id="3" creationId="{48B6CF59-4E5B-494D-A2F7-97ADD01E6497}"/>
          </ac:spMkLst>
        </pc:spChg>
        <pc:spChg chg="mod">
          <ac:chgData name="Janis Griffin" userId="017b1e842252b974" providerId="LiveId" clId="{780D1A70-6088-475D-A250-6CC39352411B}" dt="2021-10-12T19:36:18.915" v="119" actId="14100"/>
          <ac:spMkLst>
            <pc:docMk/>
            <pc:sldMk cId="1487700712" sldId="256"/>
            <ac:spMk id="14" creationId="{13EDA90C-2F19-41DF-8DCF-AADC43B5666B}"/>
          </ac:spMkLst>
        </pc:spChg>
        <pc:picChg chg="mod">
          <ac:chgData name="Janis Griffin" userId="017b1e842252b974" providerId="LiveId" clId="{780D1A70-6088-475D-A250-6CC39352411B}" dt="2021-10-12T17:12:49.228" v="5" actId="1076"/>
          <ac:picMkLst>
            <pc:docMk/>
            <pc:sldMk cId="1487700712" sldId="256"/>
            <ac:picMk id="7" creationId="{3840F91C-EDD0-4D4E-A4AB-E6C77856C88C}"/>
          </ac:picMkLst>
        </pc:picChg>
      </pc:sldChg>
      <pc:sldChg chg="modSp del mod ord">
        <pc:chgData name="Janis Griffin" userId="017b1e842252b974" providerId="LiveId" clId="{780D1A70-6088-475D-A250-6CC39352411B}" dt="2021-10-12T19:36:55.843" v="126" actId="2696"/>
        <pc:sldMkLst>
          <pc:docMk/>
          <pc:sldMk cId="1307750540" sldId="262"/>
        </pc:sldMkLst>
        <pc:spChg chg="mod">
          <ac:chgData name="Janis Griffin" userId="017b1e842252b974" providerId="LiveId" clId="{780D1A70-6088-475D-A250-6CC39352411B}" dt="2021-10-12T17:12:42.236" v="2" actId="27636"/>
          <ac:spMkLst>
            <pc:docMk/>
            <pc:sldMk cId="1307750540" sldId="262"/>
            <ac:spMk id="7" creationId="{2E1FF93B-F5C6-4DBB-A8DA-DB1327CC84CF}"/>
          </ac:spMkLst>
        </pc:spChg>
      </pc:sldChg>
      <pc:sldChg chg="addSp delSp del mod">
        <pc:chgData name="Janis Griffin" userId="017b1e842252b974" providerId="LiveId" clId="{780D1A70-6088-475D-A250-6CC39352411B}" dt="2021-10-12T17:14:25.847" v="112" actId="2696"/>
        <pc:sldMkLst>
          <pc:docMk/>
          <pc:sldMk cId="745470448" sldId="401"/>
        </pc:sldMkLst>
        <pc:spChg chg="add del">
          <ac:chgData name="Janis Griffin" userId="017b1e842252b974" providerId="LiveId" clId="{780D1A70-6088-475D-A250-6CC39352411B}" dt="2021-10-12T17:12:06.638" v="1" actId="22"/>
          <ac:spMkLst>
            <pc:docMk/>
            <pc:sldMk cId="745470448" sldId="401"/>
            <ac:spMk id="8" creationId="{5EED70E4-5CE6-4546-BA34-59C32FB98A6F}"/>
          </ac:spMkLst>
        </pc:spChg>
      </pc:sldChg>
      <pc:sldChg chg="modSp del mod ord">
        <pc:chgData name="Janis Griffin" userId="017b1e842252b974" providerId="LiveId" clId="{780D1A70-6088-475D-A250-6CC39352411B}" dt="2021-10-12T19:37:01.344" v="127" actId="2696"/>
        <pc:sldMkLst>
          <pc:docMk/>
          <pc:sldMk cId="1046242956" sldId="668"/>
        </pc:sldMkLst>
        <pc:spChg chg="mod">
          <ac:chgData name="Janis Griffin" userId="017b1e842252b974" providerId="LiveId" clId="{780D1A70-6088-475D-A250-6CC39352411B}" dt="2021-10-12T17:12:42.253" v="3" actId="27636"/>
          <ac:spMkLst>
            <pc:docMk/>
            <pc:sldMk cId="1046242956" sldId="668"/>
            <ac:spMk id="7" creationId="{2E1FF93B-F5C6-4DBB-A8DA-DB1327CC84CF}"/>
          </ac:spMkLst>
        </pc:spChg>
      </pc:sldChg>
      <pc:sldChg chg="modSp mod">
        <pc:chgData name="Janis Griffin" userId="017b1e842252b974" providerId="LiveId" clId="{780D1A70-6088-475D-A250-6CC39352411B}" dt="2021-10-12T19:36:47.007" v="124" actId="27636"/>
        <pc:sldMkLst>
          <pc:docMk/>
          <pc:sldMk cId="1174295815" sldId="669"/>
        </pc:sldMkLst>
        <pc:spChg chg="mod">
          <ac:chgData name="Janis Griffin" userId="017b1e842252b974" providerId="LiveId" clId="{780D1A70-6088-475D-A250-6CC39352411B}" dt="2021-10-12T19:36:47.007" v="124" actId="27636"/>
          <ac:spMkLst>
            <pc:docMk/>
            <pc:sldMk cId="1174295815" sldId="669"/>
            <ac:spMk id="7" creationId="{2E1FF93B-F5C6-4DBB-A8DA-DB1327CC84CF}"/>
          </ac:spMkLst>
        </pc:spChg>
      </pc:sldChg>
      <pc:sldChg chg="addSp delSp add del delDesignElem">
        <pc:chgData name="Janis Griffin" userId="017b1e842252b974" providerId="LiveId" clId="{780D1A70-6088-475D-A250-6CC39352411B}" dt="2021-10-12T19:36:38.871" v="123"/>
        <pc:sldMkLst>
          <pc:docMk/>
          <pc:sldMk cId="3123258062" sldId="669"/>
        </pc:sldMkLst>
        <pc:spChg chg="add del">
          <ac:chgData name="Janis Griffin" userId="017b1e842252b974" providerId="LiveId" clId="{780D1A70-6088-475D-A250-6CC39352411B}" dt="2021-10-12T19:36:38.871" v="123"/>
          <ac:spMkLst>
            <pc:docMk/>
            <pc:sldMk cId="3123258062" sldId="669"/>
            <ac:spMk id="10" creationId="{379F11E2-8BA5-4C5C-AE7C-361E5EA011FF}"/>
          </ac:spMkLst>
        </pc:spChg>
        <pc:spChg chg="add del">
          <ac:chgData name="Janis Griffin" userId="017b1e842252b974" providerId="LiveId" clId="{780D1A70-6088-475D-A250-6CC39352411B}" dt="2021-10-12T19:36:38.871" v="123"/>
          <ac:spMkLst>
            <pc:docMk/>
            <pc:sldMk cId="3123258062" sldId="669"/>
            <ac:spMk id="12" creationId="{7C00E1DA-EC7C-40FC-95E3-11FDCD2E4291}"/>
          </ac:spMkLst>
        </pc:spChg>
        <pc:grpChg chg="add del">
          <ac:chgData name="Janis Griffin" userId="017b1e842252b974" providerId="LiveId" clId="{780D1A70-6088-475D-A250-6CC39352411B}" dt="2021-10-12T19:36:38.871" v="123"/>
          <ac:grpSpMkLst>
            <pc:docMk/>
            <pc:sldMk cId="3123258062" sldId="669"/>
            <ac:grpSpMk id="14" creationId="{9A421166-2996-41A7-B094-AE5316F347DD}"/>
          </ac:grpSpMkLst>
        </pc:grpChg>
      </pc:sldChg>
      <pc:sldChg chg="addSp delSp add del delDesignElem">
        <pc:chgData name="Janis Griffin" userId="017b1e842252b974" providerId="LiveId" clId="{780D1A70-6088-475D-A250-6CC39352411B}" dt="2021-10-12T19:36:38.871" v="123"/>
        <pc:sldMkLst>
          <pc:docMk/>
          <pc:sldMk cId="1708274878" sldId="670"/>
        </pc:sldMkLst>
        <pc:spChg chg="add del">
          <ac:chgData name="Janis Griffin" userId="017b1e842252b974" providerId="LiveId" clId="{780D1A70-6088-475D-A250-6CC39352411B}" dt="2021-10-12T19:36:38.871" v="123"/>
          <ac:spMkLst>
            <pc:docMk/>
            <pc:sldMk cId="1708274878" sldId="670"/>
            <ac:spMk id="10" creationId="{379F11E2-8BA5-4C5C-AE7C-361E5EA011FF}"/>
          </ac:spMkLst>
        </pc:spChg>
        <pc:spChg chg="add del">
          <ac:chgData name="Janis Griffin" userId="017b1e842252b974" providerId="LiveId" clId="{780D1A70-6088-475D-A250-6CC39352411B}" dt="2021-10-12T19:36:38.871" v="123"/>
          <ac:spMkLst>
            <pc:docMk/>
            <pc:sldMk cId="1708274878" sldId="670"/>
            <ac:spMk id="12" creationId="{7C00E1DA-EC7C-40FC-95E3-11FDCD2E4291}"/>
          </ac:spMkLst>
        </pc:spChg>
        <pc:grpChg chg="add del">
          <ac:chgData name="Janis Griffin" userId="017b1e842252b974" providerId="LiveId" clId="{780D1A70-6088-475D-A250-6CC39352411B}" dt="2021-10-12T19:36:38.871" v="123"/>
          <ac:grpSpMkLst>
            <pc:docMk/>
            <pc:sldMk cId="1708274878" sldId="670"/>
            <ac:grpSpMk id="14" creationId="{9A421166-2996-41A7-B094-AE5316F347DD}"/>
          </ac:grpSpMkLst>
        </pc:grpChg>
      </pc:sldChg>
      <pc:sldChg chg="modSp mod">
        <pc:chgData name="Janis Griffin" userId="017b1e842252b974" providerId="LiveId" clId="{780D1A70-6088-475D-A250-6CC39352411B}" dt="2021-10-12T19:36:47.020" v="125" actId="27636"/>
        <pc:sldMkLst>
          <pc:docMk/>
          <pc:sldMk cId="2792505388" sldId="670"/>
        </pc:sldMkLst>
        <pc:spChg chg="mod">
          <ac:chgData name="Janis Griffin" userId="017b1e842252b974" providerId="LiveId" clId="{780D1A70-6088-475D-A250-6CC39352411B}" dt="2021-10-12T19:36:47.020" v="125" actId="27636"/>
          <ac:spMkLst>
            <pc:docMk/>
            <pc:sldMk cId="2792505388" sldId="670"/>
            <ac:spMk id="7" creationId="{2E1FF93B-F5C6-4DBB-A8DA-DB1327CC84CF}"/>
          </ac:spMkLst>
        </pc:spChg>
      </pc:sldChg>
      <pc:sldMasterChg chg="delSldLayout">
        <pc:chgData name="Janis Griffin" userId="017b1e842252b974" providerId="LiveId" clId="{780D1A70-6088-475D-A250-6CC39352411B}" dt="2021-10-12T17:14:25.847" v="112" actId="2696"/>
        <pc:sldMasterMkLst>
          <pc:docMk/>
          <pc:sldMasterMk cId="2299099754" sldId="2147483800"/>
        </pc:sldMasterMkLst>
        <pc:sldLayoutChg chg="del">
          <pc:chgData name="Janis Griffin" userId="017b1e842252b974" providerId="LiveId" clId="{780D1A70-6088-475D-A250-6CC39352411B}" dt="2021-10-12T17:14:25.847" v="112" actId="2696"/>
          <pc:sldLayoutMkLst>
            <pc:docMk/>
            <pc:sldMasterMk cId="2299099754" sldId="2147483800"/>
            <pc:sldLayoutMk cId="2212396015" sldId="214748381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 y="8772669"/>
            <a:ext cx="3037840" cy="463406"/>
          </a:xfrm>
          <a:prstGeom prst="rect">
            <a:avLst/>
          </a:prstGeom>
        </p:spPr>
        <p:txBody>
          <a:bodyPr vert="horz" wrap="square" lIns="92446" tIns="46223" rIns="92446" bIns="46223" numCol="1" anchor="b" anchorCtr="0" compatLnSpc="1">
            <a:prstTxWarp prst="textNoShape">
              <a:avLst/>
            </a:prstTxWarp>
          </a:bodyPr>
          <a:lstStyle>
            <a:lvl1pPr eaLnBrk="1">
              <a:defRPr sz="1200"/>
            </a:lvl1pPr>
          </a:lstStyle>
          <a:p>
            <a:endParaRPr lang="en-US" altLang="en-US" sz="1000" dirty="0">
              <a:solidFill>
                <a:schemeClr val="bg2"/>
              </a:solidFill>
            </a:endParaRPr>
          </a:p>
        </p:txBody>
      </p:sp>
      <p:sp>
        <p:nvSpPr>
          <p:cNvPr id="5" name="Slide Number Placeholder 4"/>
          <p:cNvSpPr>
            <a:spLocks noGrp="1"/>
          </p:cNvSpPr>
          <p:nvPr>
            <p:ph type="sldNum" sz="quarter" idx="3"/>
          </p:nvPr>
        </p:nvSpPr>
        <p:spPr>
          <a:xfrm>
            <a:off x="3970939" y="8772669"/>
            <a:ext cx="3037840" cy="463406"/>
          </a:xfrm>
          <a:prstGeom prst="rect">
            <a:avLst/>
          </a:prstGeom>
        </p:spPr>
        <p:txBody>
          <a:bodyPr vert="horz" wrap="square" lIns="92446" tIns="46223" rIns="92446" bIns="46223" numCol="1" anchor="b" anchorCtr="0" compatLnSpc="1">
            <a:prstTxWarp prst="textNoShape">
              <a:avLst/>
            </a:prstTxWarp>
          </a:bodyPr>
          <a:lstStyle>
            <a:lvl1pPr algn="r" eaLnBrk="1">
              <a:defRPr sz="1200"/>
            </a:lvl1pPr>
          </a:lstStyle>
          <a:p>
            <a:fld id="{1A00A8D9-C8E3-4560-BAF8-20D4A72CA554}" type="slidenum">
              <a:rPr lang="en-US" altLang="en-US" sz="1000">
                <a:solidFill>
                  <a:schemeClr val="bg2"/>
                </a:solidFill>
              </a:rPr>
              <a:pPr/>
              <a:t>‹#›</a:t>
            </a:fld>
            <a:endParaRPr lang="en-US" altLang="en-US" sz="1000" dirty="0">
              <a:solidFill>
                <a:schemeClr val="bg2"/>
              </a:solidFill>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p:cNvSpPr>
          <p:nvPr>
            <p:ph type="body" sz="quarter" idx="1"/>
          </p:nvPr>
        </p:nvSpPr>
        <p:spPr bwMode="auto">
          <a:xfrm>
            <a:off x="684276" y="3703637"/>
            <a:ext cx="5678424" cy="4839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2446" tIns="46223" rIns="92446" bIns="46223" numCol="1" anchor="t" anchorCtr="0" compatLnSpc="1">
            <a:prstTxWarp prst="textNoShape">
              <a:avLst/>
            </a:prstTxWarp>
          </a:bodyPr>
          <a:lstStyle/>
          <a:p>
            <a:pPr lvl="0"/>
            <a:r>
              <a:rPr lang="x-none" altLang="x-none" noProof="0" dirty="0">
                <a:sym typeface="Helvetica Neue" charset="0"/>
              </a:rPr>
              <a:t>Click to edit Master text styles</a:t>
            </a:r>
          </a:p>
          <a:p>
            <a:pPr lvl="1"/>
            <a:r>
              <a:rPr lang="x-none" altLang="x-none" noProof="0" dirty="0">
                <a:sym typeface="Helvetica Neue" charset="0"/>
              </a:rPr>
              <a:t>Second level</a:t>
            </a:r>
          </a:p>
          <a:p>
            <a:pPr lvl="3"/>
            <a:r>
              <a:rPr lang="x-none" altLang="x-none" noProof="0" dirty="0">
                <a:sym typeface="Helvetica Neue" charset="0"/>
              </a:rPr>
              <a:t>Third level</a:t>
            </a:r>
            <a:endParaRPr lang="en-US" altLang="x-none" noProof="0" dirty="0">
              <a:sym typeface="Helvetica Neue" charset="0"/>
            </a:endParaRPr>
          </a:p>
          <a:p>
            <a:pPr lvl="4"/>
            <a:r>
              <a:rPr lang="en-US" altLang="x-none" noProof="0" dirty="0">
                <a:sym typeface="Helvetica Neue" charset="0"/>
              </a:rPr>
              <a:t>Fourth level</a:t>
            </a:r>
            <a:endParaRPr lang="x-none" altLang="x-none" noProof="0" dirty="0">
              <a:sym typeface="Helvetica Neue" charset="0"/>
            </a:endParaRPr>
          </a:p>
        </p:txBody>
      </p:sp>
      <p:sp>
        <p:nvSpPr>
          <p:cNvPr id="2" name="Footer Placeholder 1">
            <a:extLst>
              <a:ext uri="{FF2B5EF4-FFF2-40B4-BE49-F238E27FC236}">
                <a16:creationId xmlns:a16="http://schemas.microsoft.com/office/drawing/2014/main" id="{9CDDE327-9B12-4211-94C4-5AFD847C61EC}"/>
              </a:ext>
            </a:extLst>
          </p:cNvPr>
          <p:cNvSpPr>
            <a:spLocks noGrp="1"/>
          </p:cNvSpPr>
          <p:nvPr>
            <p:ph type="ftr" sz="quarter" idx="4"/>
          </p:nvPr>
        </p:nvSpPr>
        <p:spPr>
          <a:xfrm>
            <a:off x="1" y="8772669"/>
            <a:ext cx="3037840" cy="463406"/>
          </a:xfrm>
          <a:prstGeom prst="rect">
            <a:avLst/>
          </a:prstGeom>
        </p:spPr>
        <p:txBody>
          <a:bodyPr vert="horz" lIns="92446" tIns="46223" rIns="92446" bIns="46223" rtlCol="0" anchor="b"/>
          <a:lstStyle>
            <a:lvl1pPr algn="l">
              <a:defRPr sz="1000">
                <a:solidFill>
                  <a:schemeClr val="bg2"/>
                </a:solidFill>
              </a:defRPr>
            </a:lvl1pPr>
          </a:lstStyle>
          <a:p>
            <a:endParaRPr lang="en-US" dirty="0"/>
          </a:p>
        </p:txBody>
      </p:sp>
      <p:sp>
        <p:nvSpPr>
          <p:cNvPr id="3" name="Slide Number Placeholder 2">
            <a:extLst>
              <a:ext uri="{FF2B5EF4-FFF2-40B4-BE49-F238E27FC236}">
                <a16:creationId xmlns:a16="http://schemas.microsoft.com/office/drawing/2014/main" id="{28E7C14C-712F-4519-BF86-0960436DA263}"/>
              </a:ext>
            </a:extLst>
          </p:cNvPr>
          <p:cNvSpPr>
            <a:spLocks noGrp="1"/>
          </p:cNvSpPr>
          <p:nvPr>
            <p:ph type="sldNum" sz="quarter" idx="5"/>
          </p:nvPr>
        </p:nvSpPr>
        <p:spPr>
          <a:xfrm>
            <a:off x="3970939" y="8772669"/>
            <a:ext cx="3037840" cy="463406"/>
          </a:xfrm>
          <a:prstGeom prst="rect">
            <a:avLst/>
          </a:prstGeom>
        </p:spPr>
        <p:txBody>
          <a:bodyPr vert="horz" lIns="92446" tIns="46223" rIns="92446" bIns="46223" rtlCol="0" anchor="b"/>
          <a:lstStyle>
            <a:lvl1pPr algn="r">
              <a:defRPr sz="1000">
                <a:solidFill>
                  <a:schemeClr val="bg2"/>
                </a:solidFill>
              </a:defRPr>
            </a:lvl1pPr>
          </a:lstStyle>
          <a:p>
            <a:fld id="{F0545961-F17F-41EE-90C9-DB912D135F0E}" type="slidenum">
              <a:rPr lang="en-US" smtClean="0"/>
              <a:pPr/>
              <a:t>‹#›</a:t>
            </a:fld>
            <a:endParaRPr lang="en-US" dirty="0"/>
          </a:p>
        </p:txBody>
      </p:sp>
      <p:sp>
        <p:nvSpPr>
          <p:cNvPr id="4" name="Slide Image Placeholder 3">
            <a:extLst>
              <a:ext uri="{FF2B5EF4-FFF2-40B4-BE49-F238E27FC236}">
                <a16:creationId xmlns:a16="http://schemas.microsoft.com/office/drawing/2014/main" id="{B28F15AA-7CAA-4B2A-9E9A-1E6B59C78B67}"/>
              </a:ext>
            </a:extLst>
          </p:cNvPr>
          <p:cNvSpPr>
            <a:spLocks noGrp="1" noRot="1" noChangeAspect="1"/>
          </p:cNvSpPr>
          <p:nvPr>
            <p:ph type="sldImg" idx="2"/>
          </p:nvPr>
        </p:nvSpPr>
        <p:spPr>
          <a:xfrm>
            <a:off x="668725" y="347663"/>
            <a:ext cx="5693975" cy="3203574"/>
          </a:xfrm>
          <a:prstGeom prst="rect">
            <a:avLst/>
          </a:prstGeom>
          <a:noFill/>
          <a:ln w="12700">
            <a:solidFill>
              <a:prstClr val="black"/>
            </a:solidFill>
          </a:ln>
        </p:spPr>
        <p:txBody>
          <a:bodyPr vert="horz" lIns="92446" tIns="46223" rIns="92446" bIns="46223" rtlCol="0" anchor="ctr"/>
          <a:lstStyle/>
          <a:p>
            <a:endParaRPr lang="en-US" dirty="0"/>
          </a:p>
        </p:txBody>
      </p:sp>
    </p:spTree>
  </p:cSld>
  <p:clrMap bg1="lt1" tx1="dk1" bg2="lt2" tx2="dk2" accent1="accent1" accent2="accent2" accent3="accent3" accent4="accent4" accent5="accent5" accent6="accent6" hlink="hlink" folHlink="folHlink"/>
  <p:hf hdr="0" ftr="0" dt="0"/>
  <p:notesStyle>
    <a:lvl1pPr algn="l" defTabSz="171446" rtl="0" eaLnBrk="0" fontAlgn="base" hangingPunct="0">
      <a:lnSpc>
        <a:spcPct val="117000"/>
      </a:lnSpc>
      <a:spcBef>
        <a:spcPct val="0"/>
      </a:spcBef>
      <a:spcAft>
        <a:spcPct val="0"/>
      </a:spcAft>
      <a:defRPr sz="1200" kern="1200">
        <a:solidFill>
          <a:srgbClr val="000000"/>
        </a:solidFill>
        <a:latin typeface="+mn-lt"/>
        <a:ea typeface="Helvetica Neue" charset="0"/>
        <a:cs typeface="Helvetica Neue" charset="0"/>
        <a:sym typeface="Helvetica Neue" charset="0"/>
      </a:defRPr>
    </a:lvl1pPr>
    <a:lvl2pPr marL="171450" indent="-171450" algn="l" defTabSz="171446" rtl="0" eaLnBrk="0" fontAlgn="base" hangingPunct="0">
      <a:lnSpc>
        <a:spcPct val="117000"/>
      </a:lnSpc>
      <a:spcBef>
        <a:spcPct val="0"/>
      </a:spcBef>
      <a:spcAft>
        <a:spcPct val="0"/>
      </a:spcAft>
      <a:buFont typeface="Arial" panose="020B0604020202020204" pitchFamily="34" charset="0"/>
      <a:buChar char="•"/>
      <a:defRPr sz="1200" kern="1200">
        <a:solidFill>
          <a:srgbClr val="000000"/>
        </a:solidFill>
        <a:latin typeface="+mn-lt"/>
        <a:ea typeface="Helvetica Neue" charset="0"/>
        <a:cs typeface="Helvetica Neue" charset="0"/>
        <a:sym typeface="Helvetica Neue" charset="0"/>
      </a:defRPr>
    </a:lvl2pPr>
    <a:lvl3pPr marL="171450" indent="-171450" algn="l" defTabSz="171446" rtl="0" eaLnBrk="0" fontAlgn="base" hangingPunct="0">
      <a:lnSpc>
        <a:spcPct val="117000"/>
      </a:lnSpc>
      <a:spcBef>
        <a:spcPct val="0"/>
      </a:spcBef>
      <a:spcAft>
        <a:spcPct val="0"/>
      </a:spcAft>
      <a:buFont typeface="Arial" panose="020B0604020202020204" pitchFamily="34" charset="0"/>
      <a:buChar char="•"/>
      <a:defRPr sz="1200" kern="1200">
        <a:solidFill>
          <a:srgbClr val="000000"/>
        </a:solidFill>
        <a:latin typeface="+mn-lt"/>
        <a:ea typeface="Helvetica Neue" charset="0"/>
        <a:cs typeface="Helvetica Neue" charset="0"/>
        <a:sym typeface="Helvetica Neue" charset="0"/>
      </a:defRPr>
    </a:lvl3pPr>
    <a:lvl4pPr marL="396875" indent="-171450" algn="l" defTabSz="171446" rtl="0" eaLnBrk="0" fontAlgn="base" hangingPunct="0">
      <a:lnSpc>
        <a:spcPct val="117000"/>
      </a:lnSpc>
      <a:spcBef>
        <a:spcPct val="0"/>
      </a:spcBef>
      <a:spcAft>
        <a:spcPct val="0"/>
      </a:spcAft>
      <a:buFont typeface="Arial" panose="020B0604020202020204" pitchFamily="34" charset="0"/>
      <a:buChar char="•"/>
      <a:defRPr sz="1200" kern="1200">
        <a:solidFill>
          <a:srgbClr val="000000"/>
        </a:solidFill>
        <a:latin typeface="+mn-lt"/>
        <a:ea typeface="Helvetica Neue" charset="0"/>
        <a:cs typeface="Helvetica Neue" charset="0"/>
        <a:sym typeface="Helvetica Neue" charset="0"/>
      </a:defRPr>
    </a:lvl4pPr>
    <a:lvl5pPr marL="625475" indent="-171450" algn="l" defTabSz="171446" rtl="0" eaLnBrk="0" fontAlgn="base" hangingPunct="0">
      <a:lnSpc>
        <a:spcPct val="117000"/>
      </a:lnSpc>
      <a:spcBef>
        <a:spcPct val="0"/>
      </a:spcBef>
      <a:spcAft>
        <a:spcPct val="0"/>
      </a:spcAft>
      <a:buFont typeface="Arial" panose="020B0604020202020204" pitchFamily="34" charset="0"/>
      <a:buChar char="•"/>
      <a:defRPr sz="1200" kern="1200">
        <a:solidFill>
          <a:srgbClr val="000000"/>
        </a:solidFill>
        <a:latin typeface="+mn-lt"/>
        <a:ea typeface="Helvetica Neue" charset="0"/>
        <a:cs typeface="Helvetica Neue" charset="0"/>
        <a:sym typeface="Helvetica Neue" charset="0"/>
      </a:defRPr>
    </a:lvl5pPr>
    <a:lvl6pPr marL="857229" algn="l" defTabSz="342891" rtl="0" eaLnBrk="1" latinLnBrk="0" hangingPunct="1">
      <a:defRPr sz="450" kern="1200">
        <a:solidFill>
          <a:schemeClr val="tx1"/>
        </a:solidFill>
        <a:latin typeface="+mn-lt"/>
        <a:ea typeface="+mn-ea"/>
        <a:cs typeface="+mn-cs"/>
      </a:defRPr>
    </a:lvl6pPr>
    <a:lvl7pPr marL="1028674" algn="l" defTabSz="342891" rtl="0" eaLnBrk="1" latinLnBrk="0" hangingPunct="1">
      <a:defRPr sz="450" kern="1200">
        <a:solidFill>
          <a:schemeClr val="tx1"/>
        </a:solidFill>
        <a:latin typeface="+mn-lt"/>
        <a:ea typeface="+mn-ea"/>
        <a:cs typeface="+mn-cs"/>
      </a:defRPr>
    </a:lvl7pPr>
    <a:lvl8pPr marL="1200120" algn="l" defTabSz="342891" rtl="0" eaLnBrk="1" latinLnBrk="0" hangingPunct="1">
      <a:defRPr sz="450" kern="1200">
        <a:solidFill>
          <a:schemeClr val="tx1"/>
        </a:solidFill>
        <a:latin typeface="+mn-lt"/>
        <a:ea typeface="+mn-ea"/>
        <a:cs typeface="+mn-cs"/>
      </a:defRPr>
    </a:lvl8pPr>
    <a:lvl9pPr marL="1371566" algn="l" defTabSz="342891" rtl="0" eaLnBrk="1" latinLnBrk="0" hangingPunct="1">
      <a:defRPr sz="4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3F15BC-4AA1-41C4-8C26-91A7E3BB9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05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r>
              <a:rPr lang="en-US" dirty="0"/>
              <a:t>This is not supported and shouldn't be used on a real system.</a:t>
            </a:r>
          </a:p>
        </p:txBody>
      </p:sp>
      <p:sp>
        <p:nvSpPr>
          <p:cNvPr id="4" name="Slide Number Placeholder 3"/>
          <p:cNvSpPr>
            <a:spLocks noGrp="1"/>
          </p:cNvSpPr>
          <p:nvPr>
            <p:ph type="sldNum" sz="quarter" idx="5"/>
          </p:nvPr>
        </p:nvSpPr>
        <p:spPr/>
        <p:txBody>
          <a:bodyPr/>
          <a:lstStyle/>
          <a:p>
            <a:fld id="{F0545961-F17F-41EE-90C9-DB912D135F0E}" type="slidenum">
              <a:rPr lang="en-US" smtClean="0"/>
              <a:pPr/>
              <a:t>10</a:t>
            </a:fld>
            <a:endParaRPr lang="en-US" dirty="0"/>
          </a:p>
        </p:txBody>
      </p:sp>
    </p:spTree>
    <p:extLst>
      <p:ext uri="{BB962C8B-B14F-4D97-AF65-F5344CB8AC3E}">
        <p14:creationId xmlns:p14="http://schemas.microsoft.com/office/powerpoint/2010/main" val="344209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Returns a report of the automatic indexing operations executed during a specific period in a database</a:t>
            </a:r>
          </a:p>
          <a:p>
            <a:r>
              <a:rPr lang="en-US" dirty="0"/>
              <a:t>IMPLEMENT : Turns on automatic indexing. New indexes that improve performance are made visible and available for use by the optimizer.</a:t>
            </a:r>
          </a:p>
          <a:p>
            <a:r>
              <a:rPr lang="en-US" dirty="0"/>
              <a:t>REPORT ONLY : Turns on automatic indexing, but new indexes remain invisible.</a:t>
            </a:r>
          </a:p>
          <a:p>
            <a:r>
              <a:rPr lang="en-US" dirty="0"/>
              <a:t>OFF : Turns off automatic indexing.</a:t>
            </a:r>
          </a:p>
          <a:p>
            <a:endParaRPr lang="en-US" dirty="0"/>
          </a:p>
          <a:p>
            <a:endParaRPr lang="en-US" dirty="0"/>
          </a:p>
          <a:p>
            <a:endParaRPr lang="en-US" dirty="0"/>
          </a:p>
          <a:p>
            <a:r>
              <a:rPr lang="en-US" dirty="0"/>
              <a:t>Deletes all the indexes, except the ones used for constraints, from a schema or a </a:t>
            </a:r>
            <a:r>
              <a:rPr lang="en-US" dirty="0" err="1"/>
              <a:t>tabl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11</a:t>
            </a:fld>
            <a:endParaRPr lang="en-US" dirty="0"/>
          </a:p>
        </p:txBody>
      </p:sp>
    </p:spTree>
    <p:extLst>
      <p:ext uri="{BB962C8B-B14F-4D97-AF65-F5344CB8AC3E}">
        <p14:creationId xmlns:p14="http://schemas.microsoft.com/office/powerpoint/2010/main" val="61005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12</a:t>
            </a:fld>
            <a:endParaRPr lang="en-US" dirty="0"/>
          </a:p>
        </p:txBody>
      </p:sp>
    </p:spTree>
    <p:extLst>
      <p:ext uri="{BB962C8B-B14F-4D97-AF65-F5344CB8AC3E}">
        <p14:creationId xmlns:p14="http://schemas.microsoft.com/office/powerpoint/2010/main" val="384155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13</a:t>
            </a:fld>
            <a:endParaRPr lang="en-US" dirty="0"/>
          </a:p>
        </p:txBody>
      </p:sp>
    </p:spTree>
    <p:extLst>
      <p:ext uri="{BB962C8B-B14F-4D97-AF65-F5344CB8AC3E}">
        <p14:creationId xmlns:p14="http://schemas.microsoft.com/office/powerpoint/2010/main" val="229200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a:p>
            <a:r>
              <a:rPr lang="en-US" dirty="0"/>
              <a:t>Configure parameters:</a:t>
            </a:r>
          </a:p>
          <a:p>
            <a:r>
              <a:rPr lang="en-US" dirty="0"/>
              <a:t>Automatic indexing configuration setting. It can have one of the following values:</a:t>
            </a:r>
          </a:p>
          <a:p>
            <a:r>
              <a:rPr lang="en-US" dirty="0">
                <a:effectLst/>
              </a:rPr>
              <a:t>AUTO_INDEX_MODE: Modes of operation of auto indexes. It can have one of the following values: </a:t>
            </a:r>
          </a:p>
          <a:p>
            <a:pPr lvl="1"/>
            <a:r>
              <a:rPr lang="en-US" dirty="0">
                <a:effectLst/>
              </a:rPr>
              <a:t>IMPLEMENT: In this mode, new auto indexes are created as visible indexes and any existing invisible auto indexes are also set to visible indexes. In this mode, auto indexes are available to be used in SQL statements. </a:t>
            </a:r>
          </a:p>
          <a:p>
            <a:pPr lvl="1"/>
            <a:r>
              <a:rPr lang="en-US" dirty="0">
                <a:effectLst/>
              </a:rPr>
              <a:t>REPORT ONLY: In this mode, new auto indexes are created as invisible indexes and are not available to be used in SQL statements. </a:t>
            </a:r>
          </a:p>
          <a:p>
            <a:pPr lvl="1"/>
            <a:r>
              <a:rPr lang="en-US" dirty="0">
                <a:effectLst/>
              </a:rPr>
              <a:t>OFF: Setting the mode to OFF prevents new auto indexes from being considered and created. However, it does not disable existing auto indexes. </a:t>
            </a:r>
          </a:p>
          <a:p>
            <a:r>
              <a:rPr lang="en-US" dirty="0">
                <a:effectLst/>
              </a:rPr>
              <a:t>AUTO_INDEX_SCHEMA: Schemas to include or exclude from using auto indexes. Its value is case-sensitive and can include wildcards. Its behavior is controlled by the allow parameter. </a:t>
            </a:r>
          </a:p>
          <a:p>
            <a:r>
              <a:rPr lang="en-US" dirty="0">
                <a:effectLst/>
              </a:rPr>
              <a:t>The automatic indexing process manages two schema lists – the inclusion list and the exclusion list. The inclusion list contains the schemas that can use auto indexes. The exclusion list contains the schemas that cannot use auto indexes. Initially, both these lists are empty and all the schemas in the database can use auto indexes when automatic indexing is enabled for a database. </a:t>
            </a:r>
          </a:p>
          <a:p>
            <a:r>
              <a:rPr lang="en-US" dirty="0">
                <a:effectLst/>
              </a:rPr>
              <a:t>If the inclusion list contains at least one schema, then only the schemas listed in the inclusion list can use auto indexes.</a:t>
            </a:r>
          </a:p>
          <a:p>
            <a:r>
              <a:rPr lang="en-US" dirty="0">
                <a:effectLst/>
              </a:rPr>
              <a:t>If the inclusion list is empty and the exclusion list contains at least one schema, then all the schemas can use auto indexes, except the schemas listed in the exclusion list.</a:t>
            </a:r>
          </a:p>
          <a:p>
            <a:r>
              <a:rPr lang="en-US" dirty="0">
                <a:effectLst/>
              </a:rPr>
              <a:t>If both the lists (the inclusion list and the exclusion list) contain at least one schema, then all the schemas can use auto indexes, except the schemas listed in the exclusion list.</a:t>
            </a:r>
          </a:p>
          <a:p>
            <a:r>
              <a:rPr lang="en-US" dirty="0">
                <a:effectLst/>
              </a:rPr>
              <a:t>AUTO_INDEX_RETENTION_FOR_AUTO: Number of days for which the unused auto indexes are retained in the database, after which they are deleted. Default value is 373 days. </a:t>
            </a:r>
          </a:p>
          <a:p>
            <a:r>
              <a:rPr lang="en-US" dirty="0">
                <a:effectLst/>
              </a:rPr>
              <a:t>AUTO_INDEX_RETENTION_FOR_MANUAL: Number of days for which the unused manually created indexes (non-auto indexes) are retained in the database, after which they are deleted. When it is set to NULL, the manually created indexes are not deleted by the automatic indexing process. Default value is NULL. </a:t>
            </a:r>
          </a:p>
          <a:p>
            <a:r>
              <a:rPr lang="en-US" dirty="0">
                <a:effectLst/>
              </a:rPr>
              <a:t>AUTO_INDEX_REPORT_RETENTION: Number of days for which automatic indexing logs are retained in the database before they are deleted. As automatic indexing report is generated based on these logs, automatic indexing report cannot be generated for a period beyond the value specified for AUTO_INDEX_REPORT_RETENTION. Default value is 31 days. </a:t>
            </a:r>
          </a:p>
          <a:p>
            <a:r>
              <a:rPr lang="en-US" dirty="0">
                <a:effectLst/>
              </a:rPr>
              <a:t>AUTO_INDEX_DEFAULT_TABLESPACE: Tablespace to use to store auto indexes. Default is NULL, which means the default permanent tablespace specified during the database creation is used to store auto indexes. </a:t>
            </a:r>
          </a:p>
          <a:p>
            <a:r>
              <a:rPr lang="en-US" dirty="0">
                <a:effectLst/>
              </a:rPr>
              <a:t>AUTO_INDEX_SPACE_BUDGET: Percentage of tablespace size to use for auto indexes. This configuration setting can be used only when the default tablespace specified during the database creation is used for storing auto indexes. </a:t>
            </a:r>
          </a:p>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14</a:t>
            </a:fld>
            <a:endParaRPr lang="en-US" dirty="0"/>
          </a:p>
        </p:txBody>
      </p:sp>
    </p:spTree>
    <p:extLst>
      <p:ext uri="{BB962C8B-B14F-4D97-AF65-F5344CB8AC3E}">
        <p14:creationId xmlns:p14="http://schemas.microsoft.com/office/powerpoint/2010/main" val="271721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a:p>
            <a:r>
              <a:rPr lang="en-US" dirty="0" err="1"/>
              <a:t>parameter_value</a:t>
            </a:r>
            <a:endParaRPr lang="en-US" dirty="0"/>
          </a:p>
          <a:p>
            <a:r>
              <a:rPr lang="en-US" dirty="0"/>
              <a:t>Value for the configuration setting specified in </a:t>
            </a:r>
            <a:r>
              <a:rPr lang="en-US" dirty="0" err="1"/>
              <a:t>parameter_name</a:t>
            </a:r>
            <a:r>
              <a:rPr lang="en-US" dirty="0"/>
              <a:t>. </a:t>
            </a:r>
          </a:p>
          <a:p>
            <a:r>
              <a:rPr lang="en-US" dirty="0"/>
              <a:t>When it is set to NULL, the configuration setting is assigned the default value. </a:t>
            </a:r>
          </a:p>
          <a:p>
            <a:r>
              <a:rPr lang="en-US" dirty="0" err="1"/>
              <a:t>auto_index_compression</a:t>
            </a:r>
            <a:r>
              <a:rPr lang="en-US" dirty="0"/>
              <a:t> Values to enable and disable advanced index compression for auto indexes. The supported values are: </a:t>
            </a:r>
            <a:r>
              <a:rPr lang="en-US" dirty="0">
                <a:effectLst/>
              </a:rPr>
              <a:t>ON: to enable advanced index compression for auto indexes </a:t>
            </a:r>
          </a:p>
          <a:p>
            <a:r>
              <a:rPr lang="en-US" dirty="0">
                <a:effectLst/>
              </a:rPr>
              <a:t>OFF: to disable advanced index compression for auto indexes </a:t>
            </a:r>
          </a:p>
          <a:p>
            <a:r>
              <a:rPr lang="en-US" dirty="0"/>
              <a:t>The default value is OFF. </a:t>
            </a:r>
          </a:p>
          <a:p>
            <a:r>
              <a:rPr lang="en-US" dirty="0"/>
              <a:t>allow</a:t>
            </a:r>
          </a:p>
          <a:p>
            <a:r>
              <a:rPr lang="en-US" dirty="0"/>
              <a:t>This parameter is applicable only for the AUTO_INDEX_SCHEMA configuration setting and it can have one of the following values: </a:t>
            </a:r>
          </a:p>
          <a:p>
            <a:r>
              <a:rPr lang="en-US" dirty="0">
                <a:effectLst/>
              </a:rPr>
              <a:t>TRUE: Add the specified schema to the inclusion list. </a:t>
            </a:r>
          </a:p>
          <a:p>
            <a:r>
              <a:rPr lang="en-US" dirty="0">
                <a:effectLst/>
              </a:rPr>
              <a:t>FALSE: Add the specified schema to the exclusion list. </a:t>
            </a:r>
          </a:p>
          <a:p>
            <a:r>
              <a:rPr lang="en-US" dirty="0">
                <a:effectLst/>
              </a:rPr>
              <a:t>NULL: Remove the specified schema from the list to which it is currently added. </a:t>
            </a:r>
          </a:p>
          <a:p>
            <a:r>
              <a:rPr lang="en-US" dirty="0"/>
              <a:t>Refer to the description of the AUTO_INDEX_SCHEMA configuration setting for more information about the inclusion list and the exclusion list. </a:t>
            </a:r>
          </a:p>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15</a:t>
            </a:fld>
            <a:endParaRPr lang="en-US" dirty="0"/>
          </a:p>
        </p:txBody>
      </p:sp>
    </p:spTree>
    <p:extLst>
      <p:ext uri="{BB962C8B-B14F-4D97-AF65-F5344CB8AC3E}">
        <p14:creationId xmlns:p14="http://schemas.microsoft.com/office/powerpoint/2010/main" val="33117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17</a:t>
            </a:fld>
            <a:endParaRPr lang="en-US" dirty="0"/>
          </a:p>
        </p:txBody>
      </p:sp>
    </p:spTree>
    <p:extLst>
      <p:ext uri="{BB962C8B-B14F-4D97-AF65-F5344CB8AC3E}">
        <p14:creationId xmlns:p14="http://schemas.microsoft.com/office/powerpoint/2010/main" val="2488654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r>
              <a:rPr lang="en-US" dirty="0"/>
              <a:t>Show last 24 hours</a:t>
            </a:r>
          </a:p>
          <a:p>
            <a:r>
              <a:rPr lang="en-US" dirty="0"/>
              <a:t>declare </a:t>
            </a:r>
          </a:p>
          <a:p>
            <a:r>
              <a:rPr lang="en-US" dirty="0"/>
              <a:t>    report </a:t>
            </a:r>
            <a:r>
              <a:rPr lang="en-US" dirty="0" err="1"/>
              <a:t>clob</a:t>
            </a:r>
            <a:r>
              <a:rPr lang="en-US" dirty="0"/>
              <a:t> := null;</a:t>
            </a:r>
          </a:p>
          <a:p>
            <a:r>
              <a:rPr lang="en-US" dirty="0"/>
              <a:t> begin </a:t>
            </a:r>
          </a:p>
          <a:p>
            <a:r>
              <a:rPr lang="en-US" dirty="0"/>
              <a:t>    report := </a:t>
            </a:r>
            <a:r>
              <a:rPr lang="en-US" dirty="0" err="1"/>
              <a:t>dbms_auto_index.report_activity</a:t>
            </a:r>
            <a:r>
              <a:rPr lang="en-US" dirty="0"/>
              <a:t>(); </a:t>
            </a:r>
          </a:p>
          <a:p>
            <a:r>
              <a:rPr lang="en-US" dirty="0"/>
              <a:t>    </a:t>
            </a:r>
            <a:r>
              <a:rPr lang="en-US" dirty="0" err="1"/>
              <a:t>dbms_output.putline</a:t>
            </a:r>
            <a:r>
              <a:rPr lang="en-US" dirty="0"/>
              <a:t>(report);</a:t>
            </a:r>
          </a:p>
          <a:p>
            <a:r>
              <a:rPr lang="en-US" dirty="0"/>
              <a:t>end;</a:t>
            </a:r>
          </a:p>
        </p:txBody>
      </p:sp>
      <p:sp>
        <p:nvSpPr>
          <p:cNvPr id="4" name="Slide Number Placeholder 3"/>
          <p:cNvSpPr>
            <a:spLocks noGrp="1"/>
          </p:cNvSpPr>
          <p:nvPr>
            <p:ph type="sldNum" sz="quarter" idx="5"/>
          </p:nvPr>
        </p:nvSpPr>
        <p:spPr/>
        <p:txBody>
          <a:bodyPr/>
          <a:lstStyle/>
          <a:p>
            <a:fld id="{F0545961-F17F-41EE-90C9-DB912D135F0E}" type="slidenum">
              <a:rPr lang="en-US" smtClean="0"/>
              <a:pPr/>
              <a:t>21</a:t>
            </a:fld>
            <a:endParaRPr lang="en-US" dirty="0"/>
          </a:p>
        </p:txBody>
      </p:sp>
    </p:spTree>
    <p:extLst>
      <p:ext uri="{BB962C8B-B14F-4D97-AF65-F5344CB8AC3E}">
        <p14:creationId xmlns:p14="http://schemas.microsoft.com/office/powerpoint/2010/main" val="195028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22</a:t>
            </a:fld>
            <a:endParaRPr lang="en-US" dirty="0"/>
          </a:p>
        </p:txBody>
      </p:sp>
    </p:spTree>
    <p:extLst>
      <p:ext uri="{BB962C8B-B14F-4D97-AF65-F5344CB8AC3E}">
        <p14:creationId xmlns:p14="http://schemas.microsoft.com/office/powerpoint/2010/main" val="71776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r>
              <a:rPr lang="en-US" dirty="0"/>
              <a:t>Examples</a:t>
            </a:r>
          </a:p>
          <a:p>
            <a:r>
              <a:rPr lang="en-US" dirty="0"/>
              <a:t>The following example generates a typical report of the last automatic indexing operation executed in a database. The report is generated in the text format and contains all the sections (summary details, auto index details, auto index verification details, and error details).</a:t>
            </a:r>
          </a:p>
          <a:p>
            <a:r>
              <a:rPr lang="en-US" dirty="0"/>
              <a:t>declare report </a:t>
            </a:r>
            <a:r>
              <a:rPr lang="en-US" dirty="0" err="1"/>
              <a:t>clob</a:t>
            </a:r>
            <a:r>
              <a:rPr lang="en-US" dirty="0"/>
              <a:t> := null; begin report := </a:t>
            </a:r>
            <a:r>
              <a:rPr lang="en-US" dirty="0" err="1"/>
              <a:t>dbms_auto_index.report_last_activity</a:t>
            </a:r>
            <a:r>
              <a:rPr lang="en-US" dirty="0"/>
              <a:t>(); end;</a:t>
            </a:r>
          </a:p>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26</a:t>
            </a:fld>
            <a:endParaRPr lang="en-US" dirty="0"/>
          </a:p>
        </p:txBody>
      </p:sp>
    </p:spTree>
    <p:extLst>
      <p:ext uri="{BB962C8B-B14F-4D97-AF65-F5344CB8AC3E}">
        <p14:creationId xmlns:p14="http://schemas.microsoft.com/office/powerpoint/2010/main" val="45568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4294967295"/>
          </p:nvPr>
        </p:nvSpPr>
        <p:spPr/>
        <p:txBody>
          <a:bodyPr/>
          <a:lstStyle/>
          <a:p>
            <a:fld id="{D707DD84-BC0C-9547-B6CE-4A81BC7E58D8}" type="datetime1">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1A09D0-0B90-4212-938E-8F06BF337FDB}" type="slidenum">
              <a:rPr lang="en-US" smtClean="0"/>
              <a:t>2</a:t>
            </a:fld>
            <a:endParaRPr lang="en-US" dirty="0"/>
          </a:p>
        </p:txBody>
      </p:sp>
    </p:spTree>
    <p:extLst>
      <p:ext uri="{BB962C8B-B14F-4D97-AF65-F5344CB8AC3E}">
        <p14:creationId xmlns:p14="http://schemas.microsoft.com/office/powerpoint/2010/main" val="118503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28</a:t>
            </a:fld>
            <a:endParaRPr lang="en-US" dirty="0"/>
          </a:p>
        </p:txBody>
      </p:sp>
    </p:spTree>
    <p:extLst>
      <p:ext uri="{BB962C8B-B14F-4D97-AF65-F5344CB8AC3E}">
        <p14:creationId xmlns:p14="http://schemas.microsoft.com/office/powerpoint/2010/main" val="3209222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3F15BC-4AA1-41C4-8C26-91A7E3BB9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064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3F15BC-4AA1-41C4-8C26-91A7E3BB9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26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44823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4</a:t>
            </a:fld>
            <a:endParaRPr lang="en-US" dirty="0"/>
          </a:p>
        </p:txBody>
      </p:sp>
    </p:spTree>
    <p:extLst>
      <p:ext uri="{BB962C8B-B14F-4D97-AF65-F5344CB8AC3E}">
        <p14:creationId xmlns:p14="http://schemas.microsoft.com/office/powerpoint/2010/main" val="406807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5</a:t>
            </a:fld>
            <a:endParaRPr lang="en-US" dirty="0"/>
          </a:p>
        </p:txBody>
      </p:sp>
    </p:spTree>
    <p:extLst>
      <p:ext uri="{BB962C8B-B14F-4D97-AF65-F5344CB8AC3E}">
        <p14:creationId xmlns:p14="http://schemas.microsoft.com/office/powerpoint/2010/main" val="249964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6</a:t>
            </a:fld>
            <a:endParaRPr lang="en-US" dirty="0"/>
          </a:p>
        </p:txBody>
      </p:sp>
    </p:spTree>
    <p:extLst>
      <p:ext uri="{BB962C8B-B14F-4D97-AF65-F5344CB8AC3E}">
        <p14:creationId xmlns:p14="http://schemas.microsoft.com/office/powerpoint/2010/main" val="360017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7</a:t>
            </a:fld>
            <a:endParaRPr lang="en-US" dirty="0"/>
          </a:p>
        </p:txBody>
      </p:sp>
    </p:spTree>
    <p:extLst>
      <p:ext uri="{BB962C8B-B14F-4D97-AF65-F5344CB8AC3E}">
        <p14:creationId xmlns:p14="http://schemas.microsoft.com/office/powerpoint/2010/main" val="129136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8</a:t>
            </a:fld>
            <a:endParaRPr lang="en-US" dirty="0"/>
          </a:p>
        </p:txBody>
      </p:sp>
    </p:spTree>
    <p:extLst>
      <p:ext uri="{BB962C8B-B14F-4D97-AF65-F5344CB8AC3E}">
        <p14:creationId xmlns:p14="http://schemas.microsoft.com/office/powerpoint/2010/main" val="412977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9</a:t>
            </a:fld>
            <a:endParaRPr lang="en-US" dirty="0"/>
          </a:p>
        </p:txBody>
      </p:sp>
    </p:spTree>
    <p:extLst>
      <p:ext uri="{BB962C8B-B14F-4D97-AF65-F5344CB8AC3E}">
        <p14:creationId xmlns:p14="http://schemas.microsoft.com/office/powerpoint/2010/main" val="2447383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8FFF6-1271-4EEA-B8E8-83CBAFC05601}"/>
              </a:ext>
            </a:extLst>
          </p:cNvPr>
          <p:cNvPicPr>
            <a:picLocks noChangeAspect="1"/>
          </p:cNvPicPr>
          <p:nvPr userDrawn="1"/>
        </p:nvPicPr>
        <p:blipFill>
          <a:blip r:embed="rId2"/>
          <a:stretch>
            <a:fillRect/>
          </a:stretch>
        </p:blipFill>
        <p:spPr>
          <a:xfrm>
            <a:off x="0" y="0"/>
            <a:ext cx="9144000" cy="3642360"/>
          </a:xfrm>
          <a:prstGeom prst="rect">
            <a:avLst/>
          </a:prstGeom>
        </p:spPr>
      </p:pic>
      <p:sp>
        <p:nvSpPr>
          <p:cNvPr id="17" name="Text Placeholder 16">
            <a:extLst>
              <a:ext uri="{FF2B5EF4-FFF2-40B4-BE49-F238E27FC236}">
                <a16:creationId xmlns:a16="http://schemas.microsoft.com/office/drawing/2014/main" id="{4868C9A6-3A60-447D-B591-BED579D97C98}"/>
              </a:ext>
            </a:extLst>
          </p:cNvPr>
          <p:cNvSpPr>
            <a:spLocks noGrp="1"/>
          </p:cNvSpPr>
          <p:nvPr>
            <p:ph type="body" sz="quarter" idx="10" hasCustomPrompt="1"/>
          </p:nvPr>
        </p:nvSpPr>
        <p:spPr bwMode="gray">
          <a:xfrm>
            <a:off x="495300" y="476250"/>
            <a:ext cx="1943100" cy="498598"/>
          </a:xfrm>
          <a:prstGeom prst="rect">
            <a:avLst/>
          </a:prstGeom>
          <a:noFill/>
        </p:spPr>
        <p:txBody>
          <a:bodyPr wrap="square" lIns="0" tIns="0" rIns="0" bIns="0" rtlCol="0" anchor="t" anchorCtr="1">
            <a:spAutoFit/>
          </a:bodyPr>
          <a:lstStyle>
            <a:lvl1pPr marL="0" indent="0">
              <a:buNone/>
              <a:defRPr lang="en-US" sz="3600" dirty="0">
                <a:solidFill>
                  <a:schemeClr val="bg1"/>
                </a:solidFill>
                <a:ea typeface="Poppins" charset="0"/>
                <a:cs typeface="Poppins" charset="0"/>
              </a:defRPr>
            </a:lvl1pPr>
          </a:lstStyle>
          <a:p>
            <a:pPr lvl="0" algn="ctr">
              <a:spcBef>
                <a:spcPct val="0"/>
              </a:spcBef>
              <a:spcAft>
                <a:spcPct val="0"/>
              </a:spcAft>
            </a:pPr>
            <a:r>
              <a:rPr lang="en-US" dirty="0"/>
              <a:t>Add text</a:t>
            </a:r>
          </a:p>
        </p:txBody>
      </p:sp>
      <p:sp>
        <p:nvSpPr>
          <p:cNvPr id="22" name="Text Placeholder 4">
            <a:extLst>
              <a:ext uri="{FF2B5EF4-FFF2-40B4-BE49-F238E27FC236}">
                <a16:creationId xmlns:a16="http://schemas.microsoft.com/office/drawing/2014/main" id="{D901A99E-E736-428D-9CA5-6DAD7341F35F}"/>
              </a:ext>
            </a:extLst>
          </p:cNvPr>
          <p:cNvSpPr>
            <a:spLocks noGrp="1"/>
          </p:cNvSpPr>
          <p:nvPr>
            <p:ph type="body" sz="quarter" idx="14"/>
          </p:nvPr>
        </p:nvSpPr>
        <p:spPr bwMode="gray">
          <a:xfrm>
            <a:off x="3929349" y="4130638"/>
            <a:ext cx="4724400" cy="360099"/>
          </a:xfrm>
        </p:spPr>
        <p:txBody>
          <a:bodyPr wrap="square" lIns="0" tIns="0" rIns="0" bIns="0" anchor="ctr">
            <a:spAutoFit/>
          </a:bodyPr>
          <a:lstStyle>
            <a:lvl1pPr marL="0" indent="0">
              <a:lnSpc>
                <a:spcPct val="90000"/>
              </a:lnSpc>
              <a:buNone/>
              <a:defRPr sz="2600">
                <a:solidFill>
                  <a:schemeClr val="accent1"/>
                </a:solidFill>
                <a:latin typeface="+mj-lt"/>
              </a:defRPr>
            </a:lvl1pPr>
          </a:lstStyle>
          <a:p>
            <a:pPr lvl="0"/>
            <a:r>
              <a:rPr lang="en-US"/>
              <a:t>Edit Master text styles</a:t>
            </a:r>
          </a:p>
        </p:txBody>
      </p:sp>
      <p:sp>
        <p:nvSpPr>
          <p:cNvPr id="23" name="Text Placeholder 20">
            <a:extLst>
              <a:ext uri="{FF2B5EF4-FFF2-40B4-BE49-F238E27FC236}">
                <a16:creationId xmlns:a16="http://schemas.microsoft.com/office/drawing/2014/main" id="{B1CEC446-D033-47DE-AE2F-0B4F2788E29E}"/>
              </a:ext>
            </a:extLst>
          </p:cNvPr>
          <p:cNvSpPr>
            <a:spLocks noGrp="1"/>
          </p:cNvSpPr>
          <p:nvPr>
            <p:ph type="body" sz="quarter" idx="12"/>
          </p:nvPr>
        </p:nvSpPr>
        <p:spPr bwMode="gray">
          <a:xfrm>
            <a:off x="369983" y="4390696"/>
            <a:ext cx="3009900" cy="193899"/>
          </a:xfrm>
          <a:prstGeom prst="rect">
            <a:avLst/>
          </a:prstGeom>
          <a:noFill/>
        </p:spPr>
        <p:txBody>
          <a:bodyPr wrap="square" lIns="0" tIns="0" rIns="0" bIns="0" rtlCol="0" anchor="t" anchorCtr="0">
            <a:spAutoFit/>
          </a:bodyPr>
          <a:lstStyle>
            <a:lvl1pPr marL="0" indent="0" algn="r">
              <a:buNone/>
              <a:defRPr lang="en-US" sz="1400" b="0" dirty="0">
                <a:latin typeface="+mn-lt"/>
                <a:ea typeface="Poppins" charset="0"/>
                <a:cs typeface="Poppins" charset="0"/>
              </a:defRPr>
            </a:lvl1pPr>
          </a:lstStyle>
          <a:p>
            <a:pPr lvl="0">
              <a:spcBef>
                <a:spcPct val="0"/>
              </a:spcBef>
              <a:spcAft>
                <a:spcPct val="0"/>
              </a:spcAft>
            </a:pPr>
            <a:r>
              <a:rPr lang="en-US"/>
              <a:t>Edit Master text styles</a:t>
            </a:r>
          </a:p>
        </p:txBody>
      </p:sp>
      <p:cxnSp>
        <p:nvCxnSpPr>
          <p:cNvPr id="24" name="Straight Connector 23">
            <a:extLst>
              <a:ext uri="{FF2B5EF4-FFF2-40B4-BE49-F238E27FC236}">
                <a16:creationId xmlns:a16="http://schemas.microsoft.com/office/drawing/2014/main" id="{3DD21B60-075D-47E5-8917-3216E82C48F8}"/>
              </a:ext>
            </a:extLst>
          </p:cNvPr>
          <p:cNvCxnSpPr>
            <a:cxnSpLocks/>
          </p:cNvCxnSpPr>
          <p:nvPr userDrawn="1"/>
        </p:nvCxnSpPr>
        <p:spPr bwMode="gray">
          <a:xfrm>
            <a:off x="3657600" y="3824001"/>
            <a:ext cx="0" cy="9525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20">
            <a:extLst>
              <a:ext uri="{FF2B5EF4-FFF2-40B4-BE49-F238E27FC236}">
                <a16:creationId xmlns:a16="http://schemas.microsoft.com/office/drawing/2014/main" id="{63D50153-0B85-41FD-9A72-E607C056D253}"/>
              </a:ext>
            </a:extLst>
          </p:cNvPr>
          <p:cNvSpPr>
            <a:spLocks noGrp="1"/>
          </p:cNvSpPr>
          <p:nvPr>
            <p:ph type="body" sz="quarter" idx="13"/>
          </p:nvPr>
        </p:nvSpPr>
        <p:spPr bwMode="gray">
          <a:xfrm>
            <a:off x="369983" y="4047968"/>
            <a:ext cx="3009900" cy="249299"/>
          </a:xfrm>
          <a:prstGeom prst="rect">
            <a:avLst/>
          </a:prstGeom>
          <a:noFill/>
        </p:spPr>
        <p:txBody>
          <a:bodyPr wrap="square" lIns="0" tIns="0" rIns="0" bIns="0" rtlCol="0" anchor="b" anchorCtr="0">
            <a:spAutoFit/>
          </a:bodyPr>
          <a:lstStyle>
            <a:lvl1pPr marL="0" indent="0" algn="r">
              <a:buNone/>
              <a:defRPr lang="en-US" sz="1800" b="0" dirty="0">
                <a:latin typeface="+mn-lt"/>
                <a:ea typeface="Poppins" charset="0"/>
                <a:cs typeface="Poppins" charset="0"/>
              </a:defRPr>
            </a:lvl1pPr>
          </a:lstStyle>
          <a:p>
            <a:pPr lvl="0">
              <a:spcBef>
                <a:spcPct val="0"/>
              </a:spcBef>
              <a:spcAft>
                <a:spcPct val="0"/>
              </a:spcAft>
            </a:pPr>
            <a:r>
              <a:rPr lang="en-US"/>
              <a:t>Edit Master text styles</a:t>
            </a:r>
          </a:p>
        </p:txBody>
      </p:sp>
      <p:grpSp>
        <p:nvGrpSpPr>
          <p:cNvPr id="18" name="Group 4">
            <a:extLst>
              <a:ext uri="{FF2B5EF4-FFF2-40B4-BE49-F238E27FC236}">
                <a16:creationId xmlns:a16="http://schemas.microsoft.com/office/drawing/2014/main" id="{42CB0D1A-C793-4C36-8BB4-84534FCE2C2C}"/>
              </a:ext>
            </a:extLst>
          </p:cNvPr>
          <p:cNvGrpSpPr>
            <a:grpSpLocks noChangeAspect="1"/>
          </p:cNvGrpSpPr>
          <p:nvPr userDrawn="1"/>
        </p:nvGrpSpPr>
        <p:grpSpPr bwMode="auto">
          <a:xfrm>
            <a:off x="8061325" y="4814887"/>
            <a:ext cx="676275" cy="188913"/>
            <a:chOff x="5078" y="3033"/>
            <a:chExt cx="426" cy="119"/>
          </a:xfrm>
          <a:solidFill>
            <a:schemeClr val="accent1"/>
          </a:solidFill>
        </p:grpSpPr>
        <p:sp>
          <p:nvSpPr>
            <p:cNvPr id="19" name="Freeform 5">
              <a:extLst>
                <a:ext uri="{FF2B5EF4-FFF2-40B4-BE49-F238E27FC236}">
                  <a16:creationId xmlns:a16="http://schemas.microsoft.com/office/drawing/2014/main" id="{C8C4FE51-E7DA-453F-A84C-FB541B49DFE3}"/>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345585F4-0521-4734-BB8C-99E5D7D50123}"/>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4F1FC480-6BF3-48D2-8ECF-4F5D28FFA2C5}"/>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a:extLst>
                <a:ext uri="{FF2B5EF4-FFF2-40B4-BE49-F238E27FC236}">
                  <a16:creationId xmlns:a16="http://schemas.microsoft.com/office/drawing/2014/main" id="{379FF467-D361-460A-A78C-76DAC5DE658A}"/>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a:extLst>
                <a:ext uri="{FF2B5EF4-FFF2-40B4-BE49-F238E27FC236}">
                  <a16:creationId xmlns:a16="http://schemas.microsoft.com/office/drawing/2014/main" id="{F4B47CC2-984F-4D2C-A4D0-17EFC6B4E5BF}"/>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0">
              <a:extLst>
                <a:ext uri="{FF2B5EF4-FFF2-40B4-BE49-F238E27FC236}">
                  <a16:creationId xmlns:a16="http://schemas.microsoft.com/office/drawing/2014/main" id="{9CA3F373-AB31-44AC-95E2-D16616461EDA}"/>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B6BEAE11-F862-4156-9A42-DFF7A7F49FAA}"/>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0019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19099" y="1226445"/>
            <a:ext cx="3924300" cy="1535805"/>
          </a:xfrm>
        </p:spPr>
        <p:txBody>
          <a:bodyPr/>
          <a:lstStyle>
            <a:lvl3pPr marL="746125" indent="-171450">
              <a:buFont typeface="Courier New" panose="02070309020205020404" pitchFamily="49" charset="0"/>
              <a:buChar char="o"/>
              <a:defRPr/>
            </a:lvl3pPr>
            <a:lvl4pPr marL="1027113" indent="-171450">
              <a:buFont typeface="Arial" panose="020B0604020202020204" pitchFamily="34" charset="0"/>
              <a:buChar char="&gt;"/>
              <a:defRPr/>
            </a:lvl4pPr>
            <a:lvl5pPr marL="1258888" indent="-176213">
              <a:buFont typeface="Arial" panose="020B0604020202020204" pitchFamily="34" charset="0"/>
              <a:buChar char="&g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8E890616-D152-4043-9C93-DB6738B10F37}"/>
              </a:ext>
            </a:extLst>
          </p:cNvPr>
          <p:cNvSpPr>
            <a:spLocks noGrp="1"/>
          </p:cNvSpPr>
          <p:nvPr>
            <p:ph idx="13"/>
          </p:nvPr>
        </p:nvSpPr>
        <p:spPr>
          <a:xfrm>
            <a:off x="4800600" y="1226445"/>
            <a:ext cx="3924300" cy="1535805"/>
          </a:xfrm>
        </p:spPr>
        <p:txBody>
          <a:bodyPr/>
          <a:lstStyle>
            <a:lvl3pPr marL="746125" indent="-171450">
              <a:buFont typeface="Courier New" panose="02070309020205020404" pitchFamily="49" charset="0"/>
              <a:buChar char="o"/>
              <a:defRPr/>
            </a:lvl3pPr>
            <a:lvl4pPr marL="1027113" indent="-171450">
              <a:buFont typeface="Arial" panose="020B0604020202020204" pitchFamily="34" charset="0"/>
              <a:buChar char="&gt;"/>
              <a:defRPr/>
            </a:lvl4pPr>
            <a:lvl5pPr marL="1258888" indent="-176213">
              <a:buFont typeface="Arial" panose="020B0604020202020204" pitchFamily="34" charset="0"/>
              <a:buChar char="&g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900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9100" y="206017"/>
            <a:ext cx="8305800" cy="458587"/>
          </a:xfrm>
        </p:spPr>
        <p:txBody>
          <a:bodyPr/>
          <a:lstStyle/>
          <a:p>
            <a:r>
              <a:rPr lang="en-US" dirty="0"/>
              <a:t>Click to edit Master title style</a:t>
            </a:r>
          </a:p>
        </p:txBody>
      </p:sp>
    </p:spTree>
    <p:extLst>
      <p:ext uri="{BB962C8B-B14F-4D97-AF65-F5344CB8AC3E}">
        <p14:creationId xmlns:p14="http://schemas.microsoft.com/office/powerpoint/2010/main" val="53652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3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eneric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F34BA-8CCC-4E5A-9E45-2DC474069745}"/>
              </a:ext>
            </a:extLst>
          </p:cNvPr>
          <p:cNvSpPr/>
          <p:nvPr userDrawn="1"/>
        </p:nvSpPr>
        <p:spPr bwMode="gray">
          <a:xfrm>
            <a:off x="0" y="0"/>
            <a:ext cx="9144000" cy="5143500"/>
          </a:xfrm>
          <a:prstGeom prst="rect">
            <a:avLst/>
          </a:prstGeom>
          <a:gradFill flip="none" rotWithShape="1">
            <a:gsLst>
              <a:gs pos="6000">
                <a:schemeClr val="bg1"/>
              </a:gs>
              <a:gs pos="100000">
                <a:schemeClr val="tx1">
                  <a:lumMod val="20000"/>
                  <a:lumOff val="8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4">
            <a:extLst>
              <a:ext uri="{FF2B5EF4-FFF2-40B4-BE49-F238E27FC236}">
                <a16:creationId xmlns:a16="http://schemas.microsoft.com/office/drawing/2014/main" id="{CAEBC246-E6EB-4FF7-A02E-303940BA9120}"/>
              </a:ext>
            </a:extLst>
          </p:cNvPr>
          <p:cNvGrpSpPr>
            <a:grpSpLocks noChangeAspect="1"/>
          </p:cNvGrpSpPr>
          <p:nvPr userDrawn="1"/>
        </p:nvGrpSpPr>
        <p:grpSpPr bwMode="auto">
          <a:xfrm>
            <a:off x="6362700" y="2190750"/>
            <a:ext cx="2203704" cy="615590"/>
            <a:chOff x="5078" y="3033"/>
            <a:chExt cx="426" cy="119"/>
          </a:xfrm>
          <a:solidFill>
            <a:schemeClr val="accent1"/>
          </a:solidFill>
        </p:grpSpPr>
        <p:sp>
          <p:nvSpPr>
            <p:cNvPr id="21" name="Freeform 5">
              <a:extLst>
                <a:ext uri="{FF2B5EF4-FFF2-40B4-BE49-F238E27FC236}">
                  <a16:creationId xmlns:a16="http://schemas.microsoft.com/office/drawing/2014/main" id="{5030942A-1663-4385-A260-E7B058D95049}"/>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FD9C327F-3A25-4F17-B27D-3CEC7EE01E0B}"/>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7144B4D8-A1AE-4B2B-B3E0-D8C186962A8A}"/>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BC144FB0-54AC-44EF-B257-7E3F1A9568EC}"/>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a:extLst>
                <a:ext uri="{FF2B5EF4-FFF2-40B4-BE49-F238E27FC236}">
                  <a16:creationId xmlns:a16="http://schemas.microsoft.com/office/drawing/2014/main" id="{553420CC-CCA1-44F1-963E-5004AAB2F40C}"/>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662C2978-B1F3-4513-9C1F-7655ED11DAA3}"/>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1">
              <a:extLst>
                <a:ext uri="{FF2B5EF4-FFF2-40B4-BE49-F238E27FC236}">
                  <a16:creationId xmlns:a16="http://schemas.microsoft.com/office/drawing/2014/main" id="{E67DC8B2-4788-4947-AC96-283B047AEEB3}"/>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a:extLst>
              <a:ext uri="{FF2B5EF4-FFF2-40B4-BE49-F238E27FC236}">
                <a16:creationId xmlns:a16="http://schemas.microsoft.com/office/drawing/2014/main" id="{A1C9D10C-7ED9-4AD3-8839-F0225A8E6A95}"/>
              </a:ext>
            </a:extLst>
          </p:cNvPr>
          <p:cNvSpPr/>
          <p:nvPr userDrawn="1"/>
        </p:nvSpPr>
        <p:spPr bwMode="gray">
          <a:xfrm>
            <a:off x="0" y="1581150"/>
            <a:ext cx="571500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C04D8978-24C1-4D1E-8804-BFEC2D456713}"/>
              </a:ext>
            </a:extLst>
          </p:cNvPr>
          <p:cNvSpPr>
            <a:spLocks noGrp="1"/>
          </p:cNvSpPr>
          <p:nvPr>
            <p:ph type="title" hasCustomPrompt="1"/>
          </p:nvPr>
        </p:nvSpPr>
        <p:spPr bwMode="gray">
          <a:xfrm>
            <a:off x="685800" y="2203337"/>
            <a:ext cx="4686300" cy="73866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chorCtr="0">
            <a:spAutoFit/>
          </a:bodyPr>
          <a:lstStyle>
            <a:lvl1pPr>
              <a:lnSpc>
                <a:spcPct val="75000"/>
              </a:lnSpc>
              <a:defRPr lang="en-US" sz="6400" b="0">
                <a:solidFill>
                  <a:schemeClr val="bg1"/>
                </a:solidFill>
                <a:latin typeface="+mn-lt"/>
                <a:sym typeface="Poppins" charset="0"/>
              </a:defRPr>
            </a:lvl1pPr>
          </a:lstStyle>
          <a:p>
            <a:pPr lvl="0" eaLnBrk="1"/>
            <a:r>
              <a:rPr lang="en-US" dirty="0"/>
              <a:t>Title</a:t>
            </a:r>
          </a:p>
        </p:txBody>
      </p:sp>
    </p:spTree>
    <p:extLst>
      <p:ext uri="{BB962C8B-B14F-4D97-AF65-F5344CB8AC3E}">
        <p14:creationId xmlns:p14="http://schemas.microsoft.com/office/powerpoint/2010/main" val="141844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ext Step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F34BA-8CCC-4E5A-9E45-2DC474069745}"/>
              </a:ext>
            </a:extLst>
          </p:cNvPr>
          <p:cNvSpPr/>
          <p:nvPr userDrawn="1"/>
        </p:nvSpPr>
        <p:spPr>
          <a:xfrm>
            <a:off x="0" y="0"/>
            <a:ext cx="9144000" cy="5143500"/>
          </a:xfrm>
          <a:prstGeom prst="rect">
            <a:avLst/>
          </a:prstGeom>
          <a:gradFill flip="none" rotWithShape="1">
            <a:gsLst>
              <a:gs pos="6000">
                <a:schemeClr val="bg1"/>
              </a:gs>
              <a:gs pos="100000">
                <a:schemeClr val="tx1">
                  <a:lumMod val="20000"/>
                  <a:lumOff val="8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C04D8978-24C1-4D1E-8804-BFEC2D456713}"/>
              </a:ext>
            </a:extLst>
          </p:cNvPr>
          <p:cNvSpPr>
            <a:spLocks noGrp="1"/>
          </p:cNvSpPr>
          <p:nvPr>
            <p:ph type="title" hasCustomPrompt="1"/>
          </p:nvPr>
        </p:nvSpPr>
        <p:spPr>
          <a:xfrm>
            <a:off x="838200" y="2004917"/>
            <a:ext cx="5372100" cy="81253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chorCtr="0">
            <a:spAutoFit/>
          </a:bodyPr>
          <a:lstStyle>
            <a:lvl1pPr>
              <a:lnSpc>
                <a:spcPct val="80000"/>
              </a:lnSpc>
              <a:defRPr lang="en-US" sz="6600" b="0">
                <a:solidFill>
                  <a:schemeClr val="tx1"/>
                </a:solidFill>
                <a:latin typeface="+mn-lt"/>
                <a:sym typeface="Poppins" charset="0"/>
              </a:defRPr>
            </a:lvl1pPr>
          </a:lstStyle>
          <a:p>
            <a:pPr lvl="0" eaLnBrk="1"/>
            <a:r>
              <a:rPr lang="en-US" dirty="0"/>
              <a:t>Next steps</a:t>
            </a:r>
          </a:p>
        </p:txBody>
      </p:sp>
      <p:pic>
        <p:nvPicPr>
          <p:cNvPr id="3" name="Picture 2">
            <a:extLst>
              <a:ext uri="{FF2B5EF4-FFF2-40B4-BE49-F238E27FC236}">
                <a16:creationId xmlns:a16="http://schemas.microsoft.com/office/drawing/2014/main" id="{484463DE-4CC3-4A4E-AA0C-2F21EC399A1E}"/>
              </a:ext>
            </a:extLst>
          </p:cNvPr>
          <p:cNvPicPr>
            <a:picLocks noChangeAspect="1"/>
          </p:cNvPicPr>
          <p:nvPr userDrawn="1"/>
        </p:nvPicPr>
        <p:blipFill rotWithShape="1">
          <a:blip r:embed="rId2"/>
          <a:srcRect r="21128" b="32292"/>
          <a:stretch/>
        </p:blipFill>
        <p:spPr>
          <a:xfrm>
            <a:off x="4911011" y="1214665"/>
            <a:ext cx="4232989" cy="3928836"/>
          </a:xfrm>
          <a:prstGeom prst="rect">
            <a:avLst/>
          </a:prstGeom>
        </p:spPr>
      </p:pic>
      <p:grpSp>
        <p:nvGrpSpPr>
          <p:cNvPr id="20" name="Group 4">
            <a:extLst>
              <a:ext uri="{FF2B5EF4-FFF2-40B4-BE49-F238E27FC236}">
                <a16:creationId xmlns:a16="http://schemas.microsoft.com/office/drawing/2014/main" id="{A1E6F3B6-E03B-45E8-A6BC-91BD2487A6F1}"/>
              </a:ext>
            </a:extLst>
          </p:cNvPr>
          <p:cNvGrpSpPr>
            <a:grpSpLocks noChangeAspect="1"/>
          </p:cNvGrpSpPr>
          <p:nvPr userDrawn="1"/>
        </p:nvGrpSpPr>
        <p:grpSpPr bwMode="auto">
          <a:xfrm>
            <a:off x="6929100" y="3936651"/>
            <a:ext cx="1773936" cy="495537"/>
            <a:chOff x="5078" y="3033"/>
            <a:chExt cx="426" cy="119"/>
          </a:xfrm>
          <a:solidFill>
            <a:schemeClr val="bg1"/>
          </a:solidFill>
        </p:grpSpPr>
        <p:sp>
          <p:nvSpPr>
            <p:cNvPr id="21" name="Freeform 5">
              <a:extLst>
                <a:ext uri="{FF2B5EF4-FFF2-40B4-BE49-F238E27FC236}">
                  <a16:creationId xmlns:a16="http://schemas.microsoft.com/office/drawing/2014/main" id="{78098AF3-8A36-421F-AA3A-E6E45138A4DB}"/>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a:extLst>
                <a:ext uri="{FF2B5EF4-FFF2-40B4-BE49-F238E27FC236}">
                  <a16:creationId xmlns:a16="http://schemas.microsoft.com/office/drawing/2014/main" id="{BCFD67B2-062A-4E02-AC70-55C67ADE10FB}"/>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7EEFE7C4-6265-4AFC-B948-1E77AF522EB4}"/>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B0693771-0333-44C9-9BB6-0527424691D9}"/>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a:extLst>
                <a:ext uri="{FF2B5EF4-FFF2-40B4-BE49-F238E27FC236}">
                  <a16:creationId xmlns:a16="http://schemas.microsoft.com/office/drawing/2014/main" id="{107D612B-1F15-4D87-8379-850AC56158C5}"/>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BEC3398A-BDF7-4A4E-A0CA-83BBB2093198}"/>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1">
              <a:extLst>
                <a:ext uri="{FF2B5EF4-FFF2-40B4-BE49-F238E27FC236}">
                  <a16:creationId xmlns:a16="http://schemas.microsoft.com/office/drawing/2014/main" id="{27571993-6748-4948-9B95-827677DCF260}"/>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294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4FBC78-3752-435B-82A0-77726EEBF4ED}"/>
              </a:ext>
            </a:extLst>
          </p:cNvPr>
          <p:cNvPicPr>
            <a:picLocks noChangeAspect="1"/>
          </p:cNvPicPr>
          <p:nvPr userDrawn="1"/>
        </p:nvPicPr>
        <p:blipFill rotWithShape="1">
          <a:blip r:embed="rId2"/>
          <a:srcRect r="20714" b="32222"/>
          <a:stretch/>
        </p:blipFill>
        <p:spPr>
          <a:xfrm>
            <a:off x="5372101" y="1657350"/>
            <a:ext cx="3771900" cy="3486150"/>
          </a:xfrm>
          <a:prstGeom prst="rect">
            <a:avLst/>
          </a:prstGeom>
        </p:spPr>
      </p:pic>
      <p:sp>
        <p:nvSpPr>
          <p:cNvPr id="28" name="Title 1">
            <a:extLst>
              <a:ext uri="{FF2B5EF4-FFF2-40B4-BE49-F238E27FC236}">
                <a16:creationId xmlns:a16="http://schemas.microsoft.com/office/drawing/2014/main" id="{9023747D-E926-40BD-AD3C-CCF6778CD686}"/>
              </a:ext>
            </a:extLst>
          </p:cNvPr>
          <p:cNvSpPr>
            <a:spLocks noGrp="1"/>
          </p:cNvSpPr>
          <p:nvPr>
            <p:ph type="title" hasCustomPrompt="1"/>
          </p:nvPr>
        </p:nvSpPr>
        <p:spPr>
          <a:xfrm>
            <a:off x="838200" y="2004917"/>
            <a:ext cx="5372100" cy="81253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chorCtr="0">
            <a:spAutoFit/>
          </a:bodyPr>
          <a:lstStyle>
            <a:lvl1pPr>
              <a:lnSpc>
                <a:spcPct val="80000"/>
              </a:lnSpc>
              <a:defRPr lang="en-US" sz="6600" b="0">
                <a:solidFill>
                  <a:schemeClr val="tx1"/>
                </a:solidFill>
                <a:latin typeface="+mn-lt"/>
                <a:sym typeface="Poppins" charset="0"/>
              </a:defRPr>
            </a:lvl1pPr>
          </a:lstStyle>
          <a:p>
            <a:pPr lvl="0" eaLnBrk="1"/>
            <a:r>
              <a:rPr lang="en-US" dirty="0"/>
              <a:t>Questions?</a:t>
            </a:r>
          </a:p>
        </p:txBody>
      </p:sp>
      <p:grpSp>
        <p:nvGrpSpPr>
          <p:cNvPr id="12" name="Group 4">
            <a:extLst>
              <a:ext uri="{FF2B5EF4-FFF2-40B4-BE49-F238E27FC236}">
                <a16:creationId xmlns:a16="http://schemas.microsoft.com/office/drawing/2014/main" id="{C83A1C70-F86E-4BAF-8D87-2DDD64992072}"/>
              </a:ext>
            </a:extLst>
          </p:cNvPr>
          <p:cNvGrpSpPr>
            <a:grpSpLocks noChangeAspect="1"/>
          </p:cNvGrpSpPr>
          <p:nvPr userDrawn="1"/>
        </p:nvGrpSpPr>
        <p:grpSpPr bwMode="auto">
          <a:xfrm>
            <a:off x="6929100" y="3936651"/>
            <a:ext cx="1773936" cy="495537"/>
            <a:chOff x="5078" y="3033"/>
            <a:chExt cx="426" cy="119"/>
          </a:xfrm>
          <a:solidFill>
            <a:schemeClr val="bg1"/>
          </a:solidFill>
        </p:grpSpPr>
        <p:sp>
          <p:nvSpPr>
            <p:cNvPr id="13" name="Freeform 5">
              <a:extLst>
                <a:ext uri="{FF2B5EF4-FFF2-40B4-BE49-F238E27FC236}">
                  <a16:creationId xmlns:a16="http://schemas.microsoft.com/office/drawing/2014/main" id="{CC8EA5D9-9BEE-42AF-9B5D-B661F8231C26}"/>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602D2740-D322-49F2-82FC-780F44B363D4}"/>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051CE577-25FB-4807-B6B6-5E2E1307D2D0}"/>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FD2276EB-E3AE-41F7-B5A0-B46465D6D101}"/>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C9C47360-3DD2-4E57-BB57-84ED043703EA}"/>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9FD22EF8-D584-4A31-8838-C9E19835EDBC}"/>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7C4BADEF-EC3F-4564-98FC-B956CEDA2607}"/>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090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7538E8-E39D-4F58-8EAC-4FFC84AECA6C}"/>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12" name="Group 4">
            <a:extLst>
              <a:ext uri="{FF2B5EF4-FFF2-40B4-BE49-F238E27FC236}">
                <a16:creationId xmlns:a16="http://schemas.microsoft.com/office/drawing/2014/main" id="{A9650CB0-D053-4E0D-8CFD-35C52CB4F07C}"/>
              </a:ext>
            </a:extLst>
          </p:cNvPr>
          <p:cNvGrpSpPr>
            <a:grpSpLocks noChangeAspect="1"/>
          </p:cNvGrpSpPr>
          <p:nvPr userDrawn="1"/>
        </p:nvGrpSpPr>
        <p:grpSpPr bwMode="auto">
          <a:xfrm>
            <a:off x="6929100" y="3936651"/>
            <a:ext cx="1773936" cy="495537"/>
            <a:chOff x="5078" y="3033"/>
            <a:chExt cx="426" cy="119"/>
          </a:xfrm>
          <a:solidFill>
            <a:schemeClr val="accent1"/>
          </a:solidFill>
        </p:grpSpPr>
        <p:sp>
          <p:nvSpPr>
            <p:cNvPr id="13" name="Freeform 5">
              <a:extLst>
                <a:ext uri="{FF2B5EF4-FFF2-40B4-BE49-F238E27FC236}">
                  <a16:creationId xmlns:a16="http://schemas.microsoft.com/office/drawing/2014/main" id="{3164C8DC-787A-47B3-8057-ACE2013FF5BC}"/>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625147FB-32D3-49CF-83BA-2E568FF618A9}"/>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56C216AF-805F-48AB-9DA5-C35AA2A9C607}"/>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63B21CA1-57E7-45B9-933A-06BAFF7F13AA}"/>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A1B859FB-7A35-4572-9931-CA4DD2CCF5FC}"/>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CC25FF79-FDD5-4099-81D8-C235E61D7908}"/>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FCD6B45-94DE-4EC9-83D9-EB113EF1C28C}"/>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itle 1">
            <a:extLst>
              <a:ext uri="{FF2B5EF4-FFF2-40B4-BE49-F238E27FC236}">
                <a16:creationId xmlns:a16="http://schemas.microsoft.com/office/drawing/2014/main" id="{C04D8978-24C1-4D1E-8804-BFEC2D456713}"/>
              </a:ext>
            </a:extLst>
          </p:cNvPr>
          <p:cNvSpPr>
            <a:spLocks noGrp="1"/>
          </p:cNvSpPr>
          <p:nvPr>
            <p:ph type="title" hasCustomPrompt="1"/>
          </p:nvPr>
        </p:nvSpPr>
        <p:spPr bwMode="gray">
          <a:xfrm>
            <a:off x="838200" y="2004917"/>
            <a:ext cx="5879901" cy="81253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b" anchorCtr="0">
            <a:spAutoFit/>
          </a:bodyPr>
          <a:lstStyle>
            <a:lvl1pPr>
              <a:lnSpc>
                <a:spcPct val="80000"/>
              </a:lnSpc>
              <a:defRPr lang="en-US" sz="6600" b="0">
                <a:solidFill>
                  <a:schemeClr val="accent1"/>
                </a:solidFill>
                <a:latin typeface="+mn-lt"/>
                <a:sym typeface="Poppins" charset="0"/>
              </a:defRPr>
            </a:lvl1pPr>
          </a:lstStyle>
          <a:p>
            <a:pPr lvl="0" eaLnBrk="1"/>
            <a:r>
              <a:rPr lang="en-US" dirty="0"/>
              <a:t>Thank you</a:t>
            </a:r>
          </a:p>
        </p:txBody>
      </p:sp>
    </p:spTree>
    <p:extLst>
      <p:ext uri="{BB962C8B-B14F-4D97-AF65-F5344CB8AC3E}">
        <p14:creationId xmlns:p14="http://schemas.microsoft.com/office/powerpoint/2010/main" val="345346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7538E8-E39D-4F58-8EAC-4FFC84AECA6C}"/>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12" name="Group 4">
            <a:extLst>
              <a:ext uri="{FF2B5EF4-FFF2-40B4-BE49-F238E27FC236}">
                <a16:creationId xmlns:a16="http://schemas.microsoft.com/office/drawing/2014/main" id="{5625A9B6-F54C-49B3-A143-41B314D7E039}"/>
              </a:ext>
            </a:extLst>
          </p:cNvPr>
          <p:cNvGrpSpPr>
            <a:grpSpLocks noChangeAspect="1"/>
          </p:cNvGrpSpPr>
          <p:nvPr userDrawn="1"/>
        </p:nvGrpSpPr>
        <p:grpSpPr bwMode="auto">
          <a:xfrm>
            <a:off x="6929100" y="3936651"/>
            <a:ext cx="1773936" cy="495537"/>
            <a:chOff x="5078" y="3033"/>
            <a:chExt cx="426" cy="119"/>
          </a:xfrm>
          <a:solidFill>
            <a:schemeClr val="accent1"/>
          </a:solidFill>
        </p:grpSpPr>
        <p:sp>
          <p:nvSpPr>
            <p:cNvPr id="13" name="Freeform 5">
              <a:extLst>
                <a:ext uri="{FF2B5EF4-FFF2-40B4-BE49-F238E27FC236}">
                  <a16:creationId xmlns:a16="http://schemas.microsoft.com/office/drawing/2014/main" id="{E1353F28-58B5-43E8-A54F-E7C4A9AB0DE3}"/>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66315104-EA2E-445E-B7C3-E16E42DC12A9}"/>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C27F6D41-3F03-4314-B4D0-50DA8A7645AF}"/>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C288E2C4-1819-492F-800F-94FE9C431AB6}"/>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
              <a:extLst>
                <a:ext uri="{FF2B5EF4-FFF2-40B4-BE49-F238E27FC236}">
                  <a16:creationId xmlns:a16="http://schemas.microsoft.com/office/drawing/2014/main" id="{C0BBD41A-6910-4C50-8068-44A121F52620}"/>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649136F0-A6ED-40E4-A27E-F4E4EEE45FC6}"/>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80AF405A-A19B-4933-B8B4-E98F6073267E}"/>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itle 1">
            <a:extLst>
              <a:ext uri="{FF2B5EF4-FFF2-40B4-BE49-F238E27FC236}">
                <a16:creationId xmlns:a16="http://schemas.microsoft.com/office/drawing/2014/main" id="{C04D8978-24C1-4D1E-8804-BFEC2D456713}"/>
              </a:ext>
            </a:extLst>
          </p:cNvPr>
          <p:cNvSpPr>
            <a:spLocks noGrp="1"/>
          </p:cNvSpPr>
          <p:nvPr>
            <p:ph type="title" hasCustomPrompt="1"/>
          </p:nvPr>
        </p:nvSpPr>
        <p:spPr bwMode="gray">
          <a:xfrm>
            <a:off x="838200" y="2004917"/>
            <a:ext cx="5879901" cy="81253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b" anchorCtr="0">
            <a:spAutoFit/>
          </a:bodyPr>
          <a:lstStyle>
            <a:lvl1pPr>
              <a:lnSpc>
                <a:spcPct val="80000"/>
              </a:lnSpc>
              <a:defRPr lang="en-US" sz="6600" b="0">
                <a:solidFill>
                  <a:schemeClr val="bg1"/>
                </a:solidFill>
                <a:latin typeface="+mn-lt"/>
                <a:sym typeface="Poppins" charset="0"/>
              </a:defRPr>
            </a:lvl1pPr>
          </a:lstStyle>
          <a:p>
            <a:pPr lvl="0" eaLnBrk="1"/>
            <a:r>
              <a:rPr lang="en-US" dirty="0"/>
              <a:t>Thank you</a:t>
            </a:r>
          </a:p>
        </p:txBody>
      </p:sp>
    </p:spTree>
    <p:extLst>
      <p:ext uri="{BB962C8B-B14F-4D97-AF65-F5344CB8AC3E}">
        <p14:creationId xmlns:p14="http://schemas.microsoft.com/office/powerpoint/2010/main" val="131925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olarWinds_Text">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6" name="Shape 30"/>
          <p:cNvSpPr>
            <a:spLocks noGrp="1"/>
          </p:cNvSpPr>
          <p:nvPr>
            <p:ph type="body" sz="half" idx="13" hasCustomPrompt="1"/>
          </p:nvPr>
        </p:nvSpPr>
        <p:spPr>
          <a:xfrm>
            <a:off x="199779" y="857251"/>
            <a:ext cx="8604676" cy="3771179"/>
          </a:xfrm>
          <a:prstGeom prst="rect">
            <a:avLst/>
          </a:prstGeom>
          <a:extLst>
            <a:ext uri="{C572A759-6A51-4108-AA02-DFA0A04FC94B}">
              <ma14:wrappingTextBoxFlag xmlns="" xmlns:ma14="http://schemas.microsoft.com/office/mac/drawingml/2011/main" val="1"/>
            </a:ext>
          </a:extLst>
        </p:spPr>
        <p:txBody>
          <a:bodyPr>
            <a:normAutofit/>
          </a:bodyPr>
          <a:lstStyle>
            <a:lvl1pPr marL="171450" indent="-171450">
              <a:buClr>
                <a:schemeClr val="tx1"/>
              </a:buClr>
              <a:buFont typeface="Arial" charset="0"/>
              <a:buChar char="•"/>
              <a:tabLst/>
              <a:defRPr sz="1500" baseline="0">
                <a:latin typeface="Open Sans" charset="0"/>
                <a:ea typeface="Open Sans" charset="0"/>
                <a:cs typeface="Open Sans" charset="0"/>
              </a:defRPr>
            </a:lvl1pPr>
            <a:lvl2pPr marL="514350" indent="-171450">
              <a:buClr>
                <a:schemeClr val="tx1"/>
              </a:buClr>
              <a:buFont typeface="Arial" charset="0"/>
              <a:buChar char="•"/>
              <a:tabLst/>
              <a:defRPr sz="1350">
                <a:latin typeface="Open Sans" charset="0"/>
                <a:ea typeface="Open Sans" charset="0"/>
                <a:cs typeface="Open Sans" charset="0"/>
              </a:defRPr>
            </a:lvl2pPr>
            <a:lvl3pPr marL="857250" indent="-171450">
              <a:buClr>
                <a:schemeClr val="tx1"/>
              </a:buClr>
              <a:buFont typeface="Arial" charset="0"/>
              <a:buChar char="•"/>
              <a:tabLst/>
              <a:defRPr sz="1200">
                <a:latin typeface="Open Sans" charset="0"/>
                <a:ea typeface="Open Sans" charset="0"/>
                <a:cs typeface="Open Sans" charset="0"/>
              </a:defRPr>
            </a:lvl3pPr>
            <a:lvl4pPr marL="1200150" indent="-171450">
              <a:buClr>
                <a:schemeClr val="tx1"/>
              </a:buClr>
              <a:buFont typeface="Arial" charset="0"/>
              <a:buChar char="•"/>
              <a:tabLst/>
              <a:defRPr sz="1050">
                <a:latin typeface="Open Sans" charset="0"/>
                <a:ea typeface="Open Sans" charset="0"/>
                <a:cs typeface="Open Sans" charset="0"/>
              </a:defRPr>
            </a:lvl4pPr>
            <a:lvl5pPr marL="1543050" marR="0" indent="-171450" algn="l" defTabSz="685800" rtl="0" eaLnBrk="1" fontAlgn="auto" latinLnBrk="0" hangingPunct="1">
              <a:lnSpc>
                <a:spcPct val="90000"/>
              </a:lnSpc>
              <a:spcBef>
                <a:spcPts val="750"/>
              </a:spcBef>
              <a:spcAft>
                <a:spcPts val="0"/>
              </a:spcAft>
              <a:buClr>
                <a:schemeClr val="tx1"/>
              </a:buClr>
              <a:buSzPct val="100000"/>
              <a:buFont typeface="Arial" charset="0"/>
              <a:buChar char="•"/>
              <a:tabLst/>
              <a:defRPr sz="900" baseline="0">
                <a:latin typeface="Open Sans" charset="0"/>
                <a:ea typeface="Open Sans" charset="0"/>
                <a:cs typeface="Open Sans" charset="0"/>
              </a:defRPr>
            </a:lvl5pPr>
            <a:lvl6pPr marL="1885950" indent="-171450">
              <a:buClr>
                <a:schemeClr val="tx1"/>
              </a:buClr>
              <a:tabLst/>
              <a:defRPr sz="900">
                <a:latin typeface="Open Sans" charset="0"/>
                <a:ea typeface="Open Sans" charset="0"/>
                <a:cs typeface="Open Sans" charset="0"/>
              </a:defRPr>
            </a:lvl6pPr>
            <a:lvl7pPr marL="2228850" indent="-171450">
              <a:tabLst/>
              <a:defRPr sz="900">
                <a:latin typeface="Open Sans" charset="0"/>
                <a:ea typeface="Open Sans" charset="0"/>
                <a:cs typeface="Open Sans" charset="0"/>
              </a:defRPr>
            </a:lvl7pPr>
            <a:lvl8pPr marL="2628900" marR="0" indent="-171450" algn="l" defTabSz="685800" rtl="0" eaLnBrk="1" fontAlgn="auto" latinLnBrk="0" hangingPunct="1">
              <a:lnSpc>
                <a:spcPct val="90000"/>
              </a:lnSpc>
              <a:spcBef>
                <a:spcPts val="750"/>
              </a:spcBef>
              <a:spcAft>
                <a:spcPts val="0"/>
              </a:spcAft>
              <a:buClr>
                <a:schemeClr val="tx1"/>
              </a:buClr>
              <a:buSzPct val="100000"/>
              <a:buFont typeface="Arial" charset="0"/>
              <a:buChar char="•"/>
              <a:tabLst/>
              <a:defRPr sz="900" baseline="0">
                <a:latin typeface="Open Sans" charset="0"/>
                <a:ea typeface="Open Sans" charset="0"/>
                <a:cs typeface="Open Sans" charset="0"/>
              </a:defRPr>
            </a:lvl8pPr>
            <a:lvl9pPr marL="2971800" marR="0" indent="-171450" algn="l" defTabSz="685800" rtl="0" eaLnBrk="1" fontAlgn="auto" latinLnBrk="0" hangingPunct="1">
              <a:lnSpc>
                <a:spcPct val="90000"/>
              </a:lnSpc>
              <a:spcBef>
                <a:spcPts val="750"/>
              </a:spcBef>
              <a:spcAft>
                <a:spcPts val="0"/>
              </a:spcAft>
              <a:buClr>
                <a:schemeClr val="tx1"/>
              </a:buClr>
              <a:buSzPct val="100000"/>
              <a:buFont typeface="Arial" charset="0"/>
              <a:buChar char="•"/>
              <a:tabLst/>
              <a:defRPr sz="900">
                <a:latin typeface="Open Sans" charset="0"/>
                <a:ea typeface="Open Sans" charset="0"/>
                <a:cs typeface="Open Sans" charset="0"/>
              </a:defRPr>
            </a:lvl9pPr>
          </a:lstStyle>
          <a:p>
            <a:pPr lvl="0"/>
            <a:r>
              <a:rPr lang="en-US" dirty="0"/>
              <a:t>Click to edit Master text (Open Sans 20pt)</a:t>
            </a:r>
          </a:p>
          <a:p>
            <a:pPr lvl="1"/>
            <a:r>
              <a:rPr lang="en-US" dirty="0"/>
              <a:t>Second level (Open Sans 18pt)</a:t>
            </a:r>
          </a:p>
          <a:p>
            <a:pPr lvl="2"/>
            <a:r>
              <a:rPr lang="en-US" dirty="0"/>
              <a:t>Third level (Open Sans 16pt)</a:t>
            </a:r>
          </a:p>
          <a:p>
            <a:pPr lvl="3"/>
            <a:r>
              <a:rPr lang="en-US" dirty="0"/>
              <a:t>Fourth level (Open Sans 14pt)</a:t>
            </a:r>
          </a:p>
          <a:p>
            <a:pPr lvl="4"/>
            <a:r>
              <a:rPr lang="en-US" dirty="0"/>
              <a:t>Fifth level (Open Sans 12pt)</a:t>
            </a:r>
          </a:p>
          <a:p>
            <a:pPr lvl="5"/>
            <a:r>
              <a:rPr lang="en-US" dirty="0"/>
              <a:t>Sixth level (Open Sans 12pt)</a:t>
            </a:r>
          </a:p>
          <a:p>
            <a:pPr marL="2286000" marR="0" lvl="6" indent="-171450" algn="l" defTabSz="685800" rtl="0" eaLnBrk="1" fontAlgn="auto" latinLnBrk="0" hangingPunct="1">
              <a:lnSpc>
                <a:spcPct val="90000"/>
              </a:lnSpc>
              <a:spcBef>
                <a:spcPts val="750"/>
              </a:spcBef>
              <a:spcAft>
                <a:spcPts val="0"/>
              </a:spcAft>
              <a:buClr>
                <a:schemeClr val="tx1"/>
              </a:buClr>
              <a:buSzPct val="100000"/>
              <a:buFont typeface="Arial" charset="0"/>
              <a:buChar char="•"/>
              <a:tabLst/>
              <a:defRPr/>
            </a:pPr>
            <a:r>
              <a:rPr lang="en-US" dirty="0"/>
              <a:t>Seventh level (Open Sans 12pt)</a:t>
            </a:r>
          </a:p>
          <a:p>
            <a:pPr marL="2628900" marR="0" lvl="7" indent="-171450" algn="l" defTabSz="685800" rtl="0" eaLnBrk="1" fontAlgn="auto" latinLnBrk="0" hangingPunct="1">
              <a:lnSpc>
                <a:spcPct val="90000"/>
              </a:lnSpc>
              <a:spcBef>
                <a:spcPts val="750"/>
              </a:spcBef>
              <a:spcAft>
                <a:spcPts val="0"/>
              </a:spcAft>
              <a:buClr>
                <a:schemeClr val="tx1"/>
              </a:buClr>
              <a:buSzPct val="100000"/>
              <a:buFont typeface="Arial" charset="0"/>
              <a:buChar char="•"/>
              <a:tabLst/>
              <a:defRPr/>
            </a:pPr>
            <a:r>
              <a:rPr lang="en-US" dirty="0"/>
              <a:t>Level (Open Sans 12pt)</a:t>
            </a:r>
          </a:p>
          <a:p>
            <a:pPr marL="2971800" marR="0" lvl="8" indent="-171450" algn="l" defTabSz="685800" rtl="0" eaLnBrk="1" fontAlgn="auto" latinLnBrk="0" hangingPunct="1">
              <a:lnSpc>
                <a:spcPct val="90000"/>
              </a:lnSpc>
              <a:spcBef>
                <a:spcPts val="750"/>
              </a:spcBef>
              <a:spcAft>
                <a:spcPts val="0"/>
              </a:spcAft>
              <a:buClr>
                <a:schemeClr val="tx1"/>
              </a:buClr>
              <a:buSzPct val="100000"/>
              <a:buFont typeface="Arial" charset="0"/>
              <a:buChar char="•"/>
              <a:tabLst/>
              <a:defRPr/>
            </a:pPr>
            <a:r>
              <a:rPr lang="en-US" dirty="0"/>
              <a:t>Level (Open Sans 12pt)</a:t>
            </a:r>
          </a:p>
          <a:p>
            <a:pPr marL="2628900" marR="0" lvl="7" indent="-171450" algn="l" defTabSz="685800" rtl="0" eaLnBrk="1" fontAlgn="auto" latinLnBrk="0" hangingPunct="1">
              <a:lnSpc>
                <a:spcPct val="90000"/>
              </a:lnSpc>
              <a:spcBef>
                <a:spcPts val="750"/>
              </a:spcBef>
              <a:spcAft>
                <a:spcPts val="0"/>
              </a:spcAft>
              <a:buClr>
                <a:schemeClr val="tx1"/>
              </a:buClr>
              <a:buSzPct val="100000"/>
              <a:buFont typeface="Arial" charset="0"/>
              <a:buChar char="•"/>
              <a:tabLst/>
              <a:defRPr/>
            </a:pPr>
            <a:endParaRPr lang="en-US" dirty="0"/>
          </a:p>
          <a:p>
            <a:pPr lvl="4"/>
            <a:endParaRPr dirty="0"/>
          </a:p>
        </p:txBody>
      </p:sp>
      <p:sp>
        <p:nvSpPr>
          <p:cNvPr id="3" name="Footer Placeholder 2"/>
          <p:cNvSpPr>
            <a:spLocks noGrp="1"/>
          </p:cNvSpPr>
          <p:nvPr>
            <p:ph type="ftr" sz="quarter" idx="14"/>
          </p:nvPr>
        </p:nvSpPr>
        <p:spPr/>
        <p:txBody>
          <a:bodyPr/>
          <a:lstStyle/>
          <a:p>
            <a:r>
              <a:rPr lang="de-DE" dirty="0"/>
              <a:t>©</a:t>
            </a:r>
            <a:r>
              <a:rPr lang="en-US" dirty="0"/>
              <a:t> 2018 SolarWinds Worldwide, LLC. All rights reserved.</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4442579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olarWinds_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8" hasCustomPrompt="1"/>
          </p:nvPr>
        </p:nvSpPr>
        <p:spPr>
          <a:xfrm>
            <a:off x="223504" y="859004"/>
            <a:ext cx="8682752" cy="2700739"/>
          </a:xfrm>
          <a:prstGeom prst="rect">
            <a:avLst/>
          </a:prstGeom>
        </p:spPr>
        <p:txBody>
          <a:bodyPr/>
          <a:lstStyle>
            <a:lvl1pPr marL="171450" indent="-171450">
              <a:lnSpc>
                <a:spcPct val="100000"/>
              </a:lnSpc>
              <a:spcBef>
                <a:spcPts val="0"/>
              </a:spcBef>
              <a:buClr>
                <a:schemeClr val="tx1"/>
              </a:buClr>
              <a:tabLst/>
              <a:defRPr sz="2100">
                <a:latin typeface="Calibri" charset="0"/>
                <a:ea typeface="Calibri" charset="0"/>
                <a:cs typeface="Calibri" charset="0"/>
              </a:defRPr>
            </a:lvl1pPr>
            <a:lvl2pPr marL="514350" indent="-171450">
              <a:lnSpc>
                <a:spcPct val="100000"/>
              </a:lnSpc>
              <a:spcBef>
                <a:spcPts val="0"/>
              </a:spcBef>
              <a:buClr>
                <a:schemeClr val="tx1"/>
              </a:buClr>
              <a:buFont typeface="Arial" charset="0"/>
              <a:buChar char="•"/>
              <a:tabLst/>
              <a:defRPr sz="1800" baseline="0">
                <a:latin typeface="Calibri" charset="0"/>
                <a:ea typeface="Calibri" charset="0"/>
                <a:cs typeface="Calibri" charset="0"/>
              </a:defRPr>
            </a:lvl2pPr>
            <a:lvl3pPr marL="857250" indent="-171450">
              <a:lnSpc>
                <a:spcPct val="100000"/>
              </a:lnSpc>
              <a:spcBef>
                <a:spcPts val="0"/>
              </a:spcBef>
              <a:buClr>
                <a:schemeClr val="tx1"/>
              </a:buClr>
              <a:buFont typeface="Arial" charset="0"/>
              <a:buChar char="•"/>
              <a:tabLst/>
              <a:defRPr sz="1500" baseline="0">
                <a:latin typeface="Calibri" charset="0"/>
                <a:ea typeface="Calibri" charset="0"/>
                <a:cs typeface="Calibri" charset="0"/>
              </a:defRPr>
            </a:lvl3pPr>
            <a:lvl4pPr marL="1200150" marR="0" indent="-171450" algn="l" defTabSz="685800" rtl="0" eaLnBrk="1" fontAlgn="auto" latinLnBrk="0" hangingPunct="1">
              <a:lnSpc>
                <a:spcPct val="100000"/>
              </a:lnSpc>
              <a:spcBef>
                <a:spcPts val="0"/>
              </a:spcBef>
              <a:spcAft>
                <a:spcPts val="0"/>
              </a:spcAft>
              <a:buClr>
                <a:schemeClr val="tx1"/>
              </a:buClr>
              <a:buSzPct val="100000"/>
              <a:buFont typeface="Arial" charset="0"/>
              <a:buChar char="•"/>
              <a:tabLst/>
              <a:defRPr sz="1500">
                <a:latin typeface="Calibri" charset="0"/>
                <a:ea typeface="Calibri" charset="0"/>
                <a:cs typeface="Calibri" charset="0"/>
              </a:defRPr>
            </a:lvl4pPr>
            <a:lvl5pPr marL="1543050" marR="0" indent="-171450" algn="l" defTabSz="685800" rtl="0" eaLnBrk="1" fontAlgn="auto" latinLnBrk="0" hangingPunct="1">
              <a:lnSpc>
                <a:spcPct val="100000"/>
              </a:lnSpc>
              <a:spcBef>
                <a:spcPts val="0"/>
              </a:spcBef>
              <a:spcAft>
                <a:spcPts val="0"/>
              </a:spcAft>
              <a:buClr>
                <a:schemeClr val="tx1"/>
              </a:buClr>
              <a:buSzPct val="100000"/>
              <a:buFont typeface="Arial" charset="0"/>
              <a:buChar char="•"/>
              <a:tabLst/>
              <a:defRPr sz="1500" baseline="0">
                <a:latin typeface="Calibri" charset="0"/>
                <a:ea typeface="Calibri" charset="0"/>
                <a:cs typeface="Calibri" charset="0"/>
              </a:defRPr>
            </a:lvl5pPr>
            <a:lvl6pPr marL="1885950" indent="-171450">
              <a:lnSpc>
                <a:spcPct val="100000"/>
              </a:lnSpc>
              <a:spcBef>
                <a:spcPts val="0"/>
              </a:spcBef>
              <a:buClr>
                <a:schemeClr val="tx1"/>
              </a:buClr>
              <a:buFont typeface="Arial" charset="0"/>
              <a:buChar char="•"/>
              <a:tabLst/>
              <a:defRPr sz="1500">
                <a:latin typeface="Calibri" charset="0"/>
                <a:ea typeface="Calibri" charset="0"/>
                <a:cs typeface="Calibri" charset="0"/>
              </a:defRPr>
            </a:lvl6pPr>
            <a:lvl7pPr marL="2228850" marR="0" indent="-171450" algn="l" defTabSz="685800" rtl="0" eaLnBrk="1" fontAlgn="auto" latinLnBrk="0" hangingPunct="1">
              <a:lnSpc>
                <a:spcPct val="100000"/>
              </a:lnSpc>
              <a:spcBef>
                <a:spcPts val="0"/>
              </a:spcBef>
              <a:spcAft>
                <a:spcPts val="0"/>
              </a:spcAft>
              <a:buClr>
                <a:schemeClr val="tx1"/>
              </a:buClr>
              <a:buSzPct val="100000"/>
              <a:buFont typeface="Arial" charset="0"/>
              <a:buChar char="•"/>
              <a:tabLst/>
              <a:defRPr sz="1500" baseline="0">
                <a:latin typeface="Calibri" charset="0"/>
                <a:ea typeface="Calibri" charset="0"/>
                <a:cs typeface="Calibri" charset="0"/>
              </a:defRPr>
            </a:lvl7pPr>
            <a:lvl8pPr marL="2571750" indent="-171450">
              <a:lnSpc>
                <a:spcPct val="100000"/>
              </a:lnSpc>
              <a:spcBef>
                <a:spcPts val="0"/>
              </a:spcBef>
              <a:buClr>
                <a:schemeClr val="tx1"/>
              </a:buClr>
              <a:buFont typeface="Arial" charset="0"/>
              <a:buChar char="•"/>
              <a:tabLst/>
              <a:defRPr sz="1500">
                <a:latin typeface="Calibri" charset="0"/>
                <a:ea typeface="Calibri" charset="0"/>
                <a:cs typeface="Calibri" charset="0"/>
              </a:defRPr>
            </a:lvl8pPr>
            <a:lvl9pPr marL="2914650" indent="-171450">
              <a:lnSpc>
                <a:spcPct val="100000"/>
              </a:lnSpc>
              <a:spcBef>
                <a:spcPts val="0"/>
              </a:spcBef>
              <a:buClr>
                <a:schemeClr val="tx1"/>
              </a:buClr>
              <a:tabLst/>
              <a:defRPr sz="1350"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
        <p:nvSpPr>
          <p:cNvPr id="8" name="Footer Placeholder 1"/>
          <p:cNvSpPr>
            <a:spLocks noGrp="1"/>
          </p:cNvSpPr>
          <p:nvPr>
            <p:ph type="ftr" sz="quarter" idx="14"/>
          </p:nvPr>
        </p:nvSpPr>
        <p:spPr>
          <a:xfrm>
            <a:off x="3028950" y="4767263"/>
            <a:ext cx="3086100" cy="273844"/>
          </a:xfrm>
        </p:spPr>
        <p:txBody>
          <a:bodyPr/>
          <a:lstStyle/>
          <a:p>
            <a:r>
              <a:rPr lang="de-DE" dirty="0"/>
              <a:t>©</a:t>
            </a:r>
            <a:r>
              <a:rPr lang="en-US" dirty="0"/>
              <a:t> 2018 SolarWinds Worldwide, LLC. All rights reserved.</a:t>
            </a:r>
          </a:p>
        </p:txBody>
      </p:sp>
    </p:spTree>
    <p:extLst>
      <p:ext uri="{BB962C8B-B14F-4D97-AF65-F5344CB8AC3E}">
        <p14:creationId xmlns:p14="http://schemas.microsoft.com/office/powerpoint/2010/main" val="204468147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9AAD7-A80A-4EA6-8E19-5A64D5850BC4}"/>
              </a:ext>
            </a:extLst>
          </p:cNvPr>
          <p:cNvPicPr>
            <a:picLocks noChangeAspect="1"/>
          </p:cNvPicPr>
          <p:nvPr userDrawn="1"/>
        </p:nvPicPr>
        <p:blipFill>
          <a:blip r:embed="rId2"/>
          <a:stretch>
            <a:fillRect/>
          </a:stretch>
        </p:blipFill>
        <p:spPr bwMode="gray">
          <a:xfrm>
            <a:off x="0" y="0"/>
            <a:ext cx="9144000" cy="5143500"/>
          </a:xfrm>
          <a:prstGeom prst="rect">
            <a:avLst/>
          </a:prstGeom>
        </p:spPr>
      </p:pic>
      <p:sp>
        <p:nvSpPr>
          <p:cNvPr id="2" name="Rectangle 1">
            <a:extLst>
              <a:ext uri="{FF2B5EF4-FFF2-40B4-BE49-F238E27FC236}">
                <a16:creationId xmlns:a16="http://schemas.microsoft.com/office/drawing/2014/main" id="{AD92C9A0-0BD6-4E4E-8FE4-F01D1AA21300}"/>
              </a:ext>
            </a:extLst>
          </p:cNvPr>
          <p:cNvSpPr/>
          <p:nvPr userDrawn="1"/>
        </p:nvSpPr>
        <p:spPr bwMode="gray">
          <a:xfrm>
            <a:off x="685800" y="0"/>
            <a:ext cx="3886200" cy="5143500"/>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52">
            <a:extLst>
              <a:ext uri="{FF2B5EF4-FFF2-40B4-BE49-F238E27FC236}">
                <a16:creationId xmlns:a16="http://schemas.microsoft.com/office/drawing/2014/main" id="{FF419A51-03EF-4213-B810-555B49B63316}"/>
              </a:ext>
            </a:extLst>
          </p:cNvPr>
          <p:cNvSpPr>
            <a:spLocks noGrp="1"/>
          </p:cNvSpPr>
          <p:nvPr>
            <p:ph type="body" sz="quarter" idx="10"/>
          </p:nvPr>
        </p:nvSpPr>
        <p:spPr bwMode="gray">
          <a:xfrm>
            <a:off x="1000875" y="2446054"/>
            <a:ext cx="3238500" cy="452432"/>
          </a:xfrm>
          <a:prstGeom prst="rect">
            <a:avLst/>
          </a:prstGeom>
          <a:noFill/>
        </p:spPr>
        <p:txBody>
          <a:bodyPr wrap="square" lIns="0" rIns="0" rtlCol="0" anchor="b" anchorCtr="0">
            <a:spAutoFit/>
          </a:bodyPr>
          <a:lstStyle>
            <a:lvl1pPr marL="0" indent="0">
              <a:buNone/>
              <a:defRPr lang="en-US" sz="2600" dirty="0">
                <a:solidFill>
                  <a:schemeClr val="bg1"/>
                </a:solidFill>
                <a:latin typeface="+mj-lt"/>
                <a:ea typeface="Poppins" charset="0"/>
                <a:cs typeface="Poppins" charset="0"/>
              </a:defRPr>
            </a:lvl1pPr>
          </a:lstStyle>
          <a:p>
            <a:pPr lvl="0">
              <a:spcBef>
                <a:spcPct val="0"/>
              </a:spcBef>
              <a:spcAft>
                <a:spcPts val="0"/>
              </a:spcAft>
            </a:pPr>
            <a:r>
              <a:rPr lang="en-US"/>
              <a:t>Edit Master text styles</a:t>
            </a:r>
          </a:p>
        </p:txBody>
      </p:sp>
      <p:sp>
        <p:nvSpPr>
          <p:cNvPr id="55" name="Text Placeholder 54">
            <a:extLst>
              <a:ext uri="{FF2B5EF4-FFF2-40B4-BE49-F238E27FC236}">
                <a16:creationId xmlns:a16="http://schemas.microsoft.com/office/drawing/2014/main" id="{C170F105-A38E-435D-A3E1-E77B8E56D8D6}"/>
              </a:ext>
            </a:extLst>
          </p:cNvPr>
          <p:cNvSpPr>
            <a:spLocks noGrp="1"/>
          </p:cNvSpPr>
          <p:nvPr>
            <p:ph type="body" sz="quarter" idx="11"/>
          </p:nvPr>
        </p:nvSpPr>
        <p:spPr bwMode="gray">
          <a:xfrm>
            <a:off x="1000875" y="3733318"/>
            <a:ext cx="3229382" cy="286232"/>
          </a:xfrm>
          <a:prstGeom prst="rect">
            <a:avLst/>
          </a:prstGeom>
          <a:noFill/>
        </p:spPr>
        <p:txBody>
          <a:bodyPr wrap="square" lIns="0" rIns="0" rtlCol="0" anchor="t" anchorCtr="0">
            <a:spAutoFit/>
          </a:bodyPr>
          <a:lstStyle>
            <a:lvl1pPr marL="0" indent="0">
              <a:spcAft>
                <a:spcPts val="150"/>
              </a:spcAft>
              <a:buNone/>
              <a:defRPr lang="en-US" sz="1400" dirty="0">
                <a:solidFill>
                  <a:schemeClr val="bg1"/>
                </a:solidFill>
                <a:ea typeface="Poppins" charset="0"/>
                <a:cs typeface="Poppins" charset="0"/>
              </a:defRPr>
            </a:lvl1pPr>
          </a:lstStyle>
          <a:p>
            <a:pPr lvl="0">
              <a:spcBef>
                <a:spcPct val="0"/>
              </a:spcBef>
              <a:spcAft>
                <a:spcPts val="0"/>
              </a:spcAft>
            </a:pPr>
            <a:r>
              <a:rPr lang="en-US"/>
              <a:t>Edit Master text styles</a:t>
            </a:r>
          </a:p>
        </p:txBody>
      </p:sp>
      <p:sp>
        <p:nvSpPr>
          <p:cNvPr id="23" name="Text Placeholder 20">
            <a:extLst>
              <a:ext uri="{FF2B5EF4-FFF2-40B4-BE49-F238E27FC236}">
                <a16:creationId xmlns:a16="http://schemas.microsoft.com/office/drawing/2014/main" id="{3F5E1217-A081-4CDC-B2D3-21F5A3DFCEA5}"/>
              </a:ext>
            </a:extLst>
          </p:cNvPr>
          <p:cNvSpPr>
            <a:spLocks noGrp="1"/>
          </p:cNvSpPr>
          <p:nvPr>
            <p:ph type="body" sz="quarter" idx="13"/>
          </p:nvPr>
        </p:nvSpPr>
        <p:spPr bwMode="gray">
          <a:xfrm>
            <a:off x="1000874" y="3396100"/>
            <a:ext cx="3229864" cy="341632"/>
          </a:xfrm>
          <a:prstGeom prst="rect">
            <a:avLst/>
          </a:prstGeom>
          <a:noFill/>
        </p:spPr>
        <p:txBody>
          <a:bodyPr wrap="square" lIns="0" rIns="0" rtlCol="0" anchor="b" anchorCtr="0">
            <a:spAutoFit/>
          </a:bodyPr>
          <a:lstStyle>
            <a:lvl1pPr marL="0" indent="0">
              <a:buNone/>
              <a:defRPr lang="en-US" sz="1800" b="0" dirty="0">
                <a:solidFill>
                  <a:schemeClr val="bg1"/>
                </a:solidFill>
                <a:latin typeface="+mn-lt"/>
                <a:ea typeface="Poppins" charset="0"/>
                <a:cs typeface="Poppins" charset="0"/>
              </a:defRPr>
            </a:lvl1pPr>
          </a:lstStyle>
          <a:p>
            <a:pPr lvl="0">
              <a:spcBef>
                <a:spcPct val="0"/>
              </a:spcBef>
              <a:spcAft>
                <a:spcPct val="0"/>
              </a:spcAft>
            </a:pPr>
            <a:r>
              <a:rPr lang="en-US"/>
              <a:t>Edit Master text styles</a:t>
            </a:r>
          </a:p>
        </p:txBody>
      </p:sp>
      <p:grpSp>
        <p:nvGrpSpPr>
          <p:cNvPr id="15" name="Group 4">
            <a:extLst>
              <a:ext uri="{FF2B5EF4-FFF2-40B4-BE49-F238E27FC236}">
                <a16:creationId xmlns:a16="http://schemas.microsoft.com/office/drawing/2014/main" id="{F6072BEC-6EA3-4D17-B1A6-ECE792A28916}"/>
              </a:ext>
            </a:extLst>
          </p:cNvPr>
          <p:cNvGrpSpPr>
            <a:grpSpLocks noChangeAspect="1"/>
          </p:cNvGrpSpPr>
          <p:nvPr userDrawn="1"/>
        </p:nvGrpSpPr>
        <p:grpSpPr bwMode="auto">
          <a:xfrm>
            <a:off x="8061325" y="4814887"/>
            <a:ext cx="676275" cy="188913"/>
            <a:chOff x="5078" y="3033"/>
            <a:chExt cx="426" cy="119"/>
          </a:xfrm>
          <a:solidFill>
            <a:schemeClr val="accent1"/>
          </a:solidFill>
        </p:grpSpPr>
        <p:sp>
          <p:nvSpPr>
            <p:cNvPr id="16" name="Freeform 5">
              <a:extLst>
                <a:ext uri="{FF2B5EF4-FFF2-40B4-BE49-F238E27FC236}">
                  <a16:creationId xmlns:a16="http://schemas.microsoft.com/office/drawing/2014/main" id="{D324C0FA-1E2F-4E45-A444-33D774E8BE31}"/>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BA669BB8-3EE2-45B4-9851-6226D7E1A8A1}"/>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2C5B6EA9-36DE-404E-B309-33010C9DC2CC}"/>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E2A016EA-00DD-4336-8059-BECAE6D9814F}"/>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
              <a:extLst>
                <a:ext uri="{FF2B5EF4-FFF2-40B4-BE49-F238E27FC236}">
                  <a16:creationId xmlns:a16="http://schemas.microsoft.com/office/drawing/2014/main" id="{69A8DF02-CCEB-4575-9217-4C051DFEC6E3}"/>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id="{F454BFFB-7950-4028-A474-4146C0D40B93}"/>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7544A51D-3991-439A-90ED-134636ABE9A5}"/>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6627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2314324"/>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4"/>
            <a:ext cx="8245162" cy="1106260"/>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1871587"/>
            <a:ext cx="8245160" cy="44274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4467106"/>
            <a:ext cx="2133600" cy="273844"/>
          </a:xfrm>
        </p:spPr>
        <p:txBody>
          <a:bodyPr/>
          <a:lstStyle>
            <a:lvl1pPr>
              <a:defRPr>
                <a:solidFill>
                  <a:schemeClr val="accent1">
                    <a:lumMod val="75000"/>
                    <a:lumOff val="25000"/>
                  </a:schemeClr>
                </a:solidFill>
              </a:defRPr>
            </a:lvl1pPr>
          </a:lstStyle>
          <a:p>
            <a:fld id="{E8438A49-2008-482B-AA84-6BBDF9B71A9D}" type="datetime1">
              <a:rPr lang="en-US" smtClean="0"/>
              <a:t>10/12/2021</a:t>
            </a:fld>
            <a:endParaRPr lang="en-US" dirty="0"/>
          </a:p>
        </p:txBody>
      </p:sp>
      <p:sp>
        <p:nvSpPr>
          <p:cNvPr id="5" name="Footer Placeholder 4"/>
          <p:cNvSpPr>
            <a:spLocks noGrp="1"/>
          </p:cNvSpPr>
          <p:nvPr>
            <p:ph type="ftr" sz="quarter" idx="11"/>
          </p:nvPr>
        </p:nvSpPr>
        <p:spPr>
          <a:xfrm>
            <a:off x="435895" y="4463862"/>
            <a:ext cx="5187908" cy="273844"/>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4467106"/>
            <a:ext cx="762330" cy="273844"/>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53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Content Placeholder 2"/>
          <p:cNvSpPr>
            <a:spLocks noGrp="1"/>
          </p:cNvSpPr>
          <p:nvPr>
            <p:ph idx="1"/>
          </p:nvPr>
        </p:nvSpPr>
        <p:spPr>
          <a:xfrm>
            <a:off x="435897" y="1635376"/>
            <a:ext cx="8272211" cy="27587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AF8E0-8319-40EB-B771-668570A96306}" type="datetime1">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7" y="4467106"/>
            <a:ext cx="789381" cy="273844"/>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3294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4" y="3856484"/>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7" y="2282936"/>
            <a:ext cx="8272211" cy="1123130"/>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7" y="3406063"/>
            <a:ext cx="8272211" cy="450417"/>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580FEFB-690E-42E0-86E3-781BD49D1528}" type="datetime1">
              <a:rPr lang="en-US" smtClean="0"/>
              <a:t>10/12/2021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06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454919"/>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7" y="1671004"/>
            <a:ext cx="4066793" cy="272478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1671004"/>
            <a:ext cx="4066794" cy="272478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B08E35-17BA-407C-9989-BB855097C4A4}" type="datetime1">
              <a:rPr lang="en-US" smtClean="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5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454919"/>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6" y="1688172"/>
            <a:ext cx="3815306" cy="402004"/>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35896" y="2194543"/>
            <a:ext cx="4044825" cy="22012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4" y="1688172"/>
            <a:ext cx="3815305" cy="415030"/>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283" y="2194543"/>
            <a:ext cx="4044825" cy="22012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81B892-C78E-4C8E-B976-5C7CCE185CDD}" type="datetime1">
              <a:rPr lang="en-US" smtClean="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1841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B5D68D-A87D-4033-B3A6-A8B16C1357C5}" type="datetime1">
              <a:rPr lang="en-US" smtClean="0"/>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330512" y="454919"/>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en-US"/>
              <a:t>Click to edit Master title style</a:t>
            </a:r>
            <a:endParaRPr lang="en-US" dirty="0"/>
          </a:p>
        </p:txBody>
      </p:sp>
    </p:spTree>
    <p:extLst>
      <p:ext uri="{BB962C8B-B14F-4D97-AF65-F5344CB8AC3E}">
        <p14:creationId xmlns:p14="http://schemas.microsoft.com/office/powerpoint/2010/main" val="2649851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8B37F-A720-49F3-A55E-BD1D254E42EC}" type="datetime1">
              <a:rPr lang="en-US" smtClean="0"/>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7936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3856480"/>
            <a:ext cx="8473650" cy="9560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946722"/>
            <a:ext cx="3682084" cy="517136"/>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450900"/>
            <a:ext cx="8469630" cy="31536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9" y="3946726"/>
            <a:ext cx="4402490" cy="517136"/>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EE515F-47AF-4FA1-9868-94BBCF11DFC4}" type="datetime1">
              <a:rPr lang="en-US" smtClean="0"/>
              <a:t>10/12/2021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987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3520042"/>
            <a:ext cx="8272212" cy="425054"/>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449794"/>
            <a:ext cx="8468144" cy="266793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435896" y="3945099"/>
            <a:ext cx="8272213" cy="44900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03CD0AB-5038-44E5-AF81-1CDDE2693947}" type="datetime1">
              <a:rPr lang="en-US" smtClean="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8981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76E3BB-17D3-4ABA-8A86-45A49198DF46}" type="datetime1">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124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9AAD7-A80A-4EA6-8E19-5A64D5850BC4}"/>
              </a:ext>
            </a:extLst>
          </p:cNvPr>
          <p:cNvPicPr>
            <a:picLocks noChangeAspect="1"/>
          </p:cNvPicPr>
          <p:nvPr userDrawn="1"/>
        </p:nvPicPr>
        <p:blipFill>
          <a:blip r:embed="rId2"/>
          <a:stretch>
            <a:fillRect/>
          </a:stretch>
        </p:blipFill>
        <p:spPr bwMode="gray">
          <a:xfrm>
            <a:off x="0" y="0"/>
            <a:ext cx="9144000" cy="5143500"/>
          </a:xfrm>
          <a:prstGeom prst="rect">
            <a:avLst/>
          </a:prstGeom>
        </p:spPr>
      </p:pic>
      <p:sp>
        <p:nvSpPr>
          <p:cNvPr id="2" name="Rectangle 1">
            <a:extLst>
              <a:ext uri="{FF2B5EF4-FFF2-40B4-BE49-F238E27FC236}">
                <a16:creationId xmlns:a16="http://schemas.microsoft.com/office/drawing/2014/main" id="{AD92C9A0-0BD6-4E4E-8FE4-F01D1AA21300}"/>
              </a:ext>
            </a:extLst>
          </p:cNvPr>
          <p:cNvSpPr/>
          <p:nvPr userDrawn="1"/>
        </p:nvSpPr>
        <p:spPr bwMode="gray">
          <a:xfrm>
            <a:off x="685800" y="0"/>
            <a:ext cx="3886200" cy="5143500"/>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52">
            <a:extLst>
              <a:ext uri="{FF2B5EF4-FFF2-40B4-BE49-F238E27FC236}">
                <a16:creationId xmlns:a16="http://schemas.microsoft.com/office/drawing/2014/main" id="{FF419A51-03EF-4213-B810-555B49B63316}"/>
              </a:ext>
            </a:extLst>
          </p:cNvPr>
          <p:cNvSpPr>
            <a:spLocks noGrp="1"/>
          </p:cNvSpPr>
          <p:nvPr>
            <p:ph type="body" sz="quarter" idx="10"/>
          </p:nvPr>
        </p:nvSpPr>
        <p:spPr bwMode="gray">
          <a:xfrm>
            <a:off x="1000875" y="2446054"/>
            <a:ext cx="3238500" cy="452432"/>
          </a:xfrm>
          <a:prstGeom prst="rect">
            <a:avLst/>
          </a:prstGeom>
          <a:noFill/>
        </p:spPr>
        <p:txBody>
          <a:bodyPr wrap="square" lIns="0" rIns="0" rtlCol="0" anchor="b" anchorCtr="0">
            <a:spAutoFit/>
          </a:bodyPr>
          <a:lstStyle>
            <a:lvl1pPr marL="0" indent="0">
              <a:buNone/>
              <a:defRPr lang="en-US" sz="2600" dirty="0">
                <a:solidFill>
                  <a:schemeClr val="bg1"/>
                </a:solidFill>
                <a:latin typeface="+mj-lt"/>
                <a:ea typeface="Poppins" charset="0"/>
                <a:cs typeface="Poppins" charset="0"/>
              </a:defRPr>
            </a:lvl1pPr>
          </a:lstStyle>
          <a:p>
            <a:pPr lvl="0">
              <a:spcBef>
                <a:spcPct val="0"/>
              </a:spcBef>
              <a:spcAft>
                <a:spcPts val="0"/>
              </a:spcAft>
            </a:pPr>
            <a:r>
              <a:rPr lang="en-US"/>
              <a:t>Edit Master text styles</a:t>
            </a:r>
          </a:p>
        </p:txBody>
      </p:sp>
      <p:sp>
        <p:nvSpPr>
          <p:cNvPr id="55" name="Text Placeholder 54">
            <a:extLst>
              <a:ext uri="{FF2B5EF4-FFF2-40B4-BE49-F238E27FC236}">
                <a16:creationId xmlns:a16="http://schemas.microsoft.com/office/drawing/2014/main" id="{C170F105-A38E-435D-A3E1-E77B8E56D8D6}"/>
              </a:ext>
            </a:extLst>
          </p:cNvPr>
          <p:cNvSpPr>
            <a:spLocks noGrp="1"/>
          </p:cNvSpPr>
          <p:nvPr>
            <p:ph type="body" sz="quarter" idx="11"/>
          </p:nvPr>
        </p:nvSpPr>
        <p:spPr bwMode="gray">
          <a:xfrm>
            <a:off x="1000875" y="3733318"/>
            <a:ext cx="3229382" cy="286232"/>
          </a:xfrm>
          <a:prstGeom prst="rect">
            <a:avLst/>
          </a:prstGeom>
          <a:noFill/>
        </p:spPr>
        <p:txBody>
          <a:bodyPr wrap="square" lIns="0" rIns="0" rtlCol="0" anchor="t" anchorCtr="0">
            <a:spAutoFit/>
          </a:bodyPr>
          <a:lstStyle>
            <a:lvl1pPr marL="0" indent="0">
              <a:spcAft>
                <a:spcPts val="150"/>
              </a:spcAft>
              <a:buNone/>
              <a:defRPr lang="en-US" sz="1400" dirty="0">
                <a:solidFill>
                  <a:schemeClr val="bg1"/>
                </a:solidFill>
                <a:ea typeface="Poppins" charset="0"/>
                <a:cs typeface="Poppins" charset="0"/>
              </a:defRPr>
            </a:lvl1pPr>
          </a:lstStyle>
          <a:p>
            <a:pPr lvl="0">
              <a:spcBef>
                <a:spcPct val="0"/>
              </a:spcBef>
              <a:spcAft>
                <a:spcPts val="0"/>
              </a:spcAft>
            </a:pPr>
            <a:r>
              <a:rPr lang="en-US"/>
              <a:t>Edit Master text styles</a:t>
            </a:r>
          </a:p>
        </p:txBody>
      </p:sp>
      <p:sp>
        <p:nvSpPr>
          <p:cNvPr id="23" name="Text Placeholder 20">
            <a:extLst>
              <a:ext uri="{FF2B5EF4-FFF2-40B4-BE49-F238E27FC236}">
                <a16:creationId xmlns:a16="http://schemas.microsoft.com/office/drawing/2014/main" id="{3F5E1217-A081-4CDC-B2D3-21F5A3DFCEA5}"/>
              </a:ext>
            </a:extLst>
          </p:cNvPr>
          <p:cNvSpPr>
            <a:spLocks noGrp="1"/>
          </p:cNvSpPr>
          <p:nvPr>
            <p:ph type="body" sz="quarter" idx="13"/>
          </p:nvPr>
        </p:nvSpPr>
        <p:spPr bwMode="gray">
          <a:xfrm>
            <a:off x="1000874" y="3396100"/>
            <a:ext cx="3229864" cy="341632"/>
          </a:xfrm>
          <a:prstGeom prst="rect">
            <a:avLst/>
          </a:prstGeom>
          <a:noFill/>
        </p:spPr>
        <p:txBody>
          <a:bodyPr wrap="square" lIns="0" rIns="0" rtlCol="0" anchor="b" anchorCtr="0">
            <a:spAutoFit/>
          </a:bodyPr>
          <a:lstStyle>
            <a:lvl1pPr marL="0" indent="0">
              <a:buNone/>
              <a:defRPr lang="en-US" sz="1800" b="0" dirty="0">
                <a:solidFill>
                  <a:schemeClr val="bg1"/>
                </a:solidFill>
                <a:latin typeface="+mn-lt"/>
                <a:ea typeface="Poppins" charset="0"/>
                <a:cs typeface="Poppins" charset="0"/>
              </a:defRPr>
            </a:lvl1pPr>
          </a:lstStyle>
          <a:p>
            <a:pPr lvl="0">
              <a:spcBef>
                <a:spcPct val="0"/>
              </a:spcBef>
              <a:spcAft>
                <a:spcPct val="0"/>
              </a:spcAft>
            </a:pPr>
            <a:r>
              <a:rPr lang="en-US"/>
              <a:t>Edit Master text styles</a:t>
            </a:r>
          </a:p>
        </p:txBody>
      </p:sp>
      <p:grpSp>
        <p:nvGrpSpPr>
          <p:cNvPr id="15" name="Group 4">
            <a:extLst>
              <a:ext uri="{FF2B5EF4-FFF2-40B4-BE49-F238E27FC236}">
                <a16:creationId xmlns:a16="http://schemas.microsoft.com/office/drawing/2014/main" id="{08F162A6-6F15-4B5B-BB65-05CBD90F1FB2}"/>
              </a:ext>
            </a:extLst>
          </p:cNvPr>
          <p:cNvGrpSpPr>
            <a:grpSpLocks noChangeAspect="1"/>
          </p:cNvGrpSpPr>
          <p:nvPr userDrawn="1"/>
        </p:nvGrpSpPr>
        <p:grpSpPr bwMode="auto">
          <a:xfrm>
            <a:off x="8061325" y="4814887"/>
            <a:ext cx="676275" cy="188913"/>
            <a:chOff x="5078" y="3033"/>
            <a:chExt cx="426" cy="119"/>
          </a:xfrm>
          <a:solidFill>
            <a:schemeClr val="accent1"/>
          </a:solidFill>
        </p:grpSpPr>
        <p:sp>
          <p:nvSpPr>
            <p:cNvPr id="16" name="Freeform 5">
              <a:extLst>
                <a:ext uri="{FF2B5EF4-FFF2-40B4-BE49-F238E27FC236}">
                  <a16:creationId xmlns:a16="http://schemas.microsoft.com/office/drawing/2014/main" id="{912BFB98-0E58-4978-94B9-3C40871B5684}"/>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B72BAC05-E8E7-4A64-B091-AE3CDE362CC5}"/>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CD9522D4-9150-4782-8403-E8E51D9C6A20}"/>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68344033-D105-49FD-8ED2-A3EED3648D9B}"/>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9">
              <a:extLst>
                <a:ext uri="{FF2B5EF4-FFF2-40B4-BE49-F238E27FC236}">
                  <a16:creationId xmlns:a16="http://schemas.microsoft.com/office/drawing/2014/main" id="{58CA8E8A-B8C2-4577-9EC2-E02FD0E8C065}"/>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id="{D6C8AA7D-522E-435B-BA0B-A9BED949136C}"/>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5841CC0D-BB28-41A5-A7B7-206A7D1BC9BE}"/>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660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3" y="449794"/>
            <a:ext cx="2180113" cy="4362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506798"/>
            <a:ext cx="1503123" cy="38873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5" y="506798"/>
            <a:ext cx="5922209" cy="388730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7" y="4467106"/>
            <a:ext cx="996106" cy="273844"/>
          </a:xfrm>
        </p:spPr>
        <p:txBody>
          <a:bodyPr/>
          <a:lstStyle>
            <a:lvl1pPr>
              <a:defRPr>
                <a:solidFill>
                  <a:schemeClr val="accent1">
                    <a:lumMod val="75000"/>
                    <a:lumOff val="25000"/>
                  </a:schemeClr>
                </a:solidFill>
              </a:defRPr>
            </a:lvl1pPr>
          </a:lstStyle>
          <a:p>
            <a:fld id="{592F00B9-6400-431D-8F4B-E3BFEBCA22FC}" type="datetime1">
              <a:rPr lang="en-US" smtClean="0"/>
              <a:t>10/12/2021</a:t>
            </a:fld>
            <a:endParaRPr lang="en-US" dirty="0"/>
          </a:p>
        </p:txBody>
      </p:sp>
      <p:sp>
        <p:nvSpPr>
          <p:cNvPr id="5" name="Footer Placeholder 4"/>
          <p:cNvSpPr>
            <a:spLocks noGrp="1"/>
          </p:cNvSpPr>
          <p:nvPr>
            <p:ph type="ftr" sz="quarter" idx="11"/>
          </p:nvPr>
        </p:nvSpPr>
        <p:spPr>
          <a:xfrm>
            <a:off x="581195" y="4463862"/>
            <a:ext cx="5922209" cy="273844"/>
          </a:xfrm>
        </p:spPr>
        <p:txBody>
          <a:bodyPr/>
          <a:lstStyle/>
          <a:p>
            <a:endParaRPr lang="en-US" dirty="0"/>
          </a:p>
        </p:txBody>
      </p:sp>
      <p:sp>
        <p:nvSpPr>
          <p:cNvPr id="6" name="Slide Number Placeholder 5"/>
          <p:cNvSpPr>
            <a:spLocks noGrp="1"/>
          </p:cNvSpPr>
          <p:nvPr>
            <p:ph type="sldNum" sz="quarter" idx="12"/>
          </p:nvPr>
        </p:nvSpPr>
        <p:spPr>
          <a:xfrm>
            <a:off x="7834963" y="4467106"/>
            <a:ext cx="873146" cy="273844"/>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07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6F79DC-90B6-4CA5-B09E-2E39CE4E26F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AD92C9A0-0BD6-4E4E-8FE4-F01D1AA21300}"/>
              </a:ext>
            </a:extLst>
          </p:cNvPr>
          <p:cNvSpPr/>
          <p:nvPr userDrawn="1"/>
        </p:nvSpPr>
        <p:spPr bwMode="gray">
          <a:xfrm>
            <a:off x="685800" y="0"/>
            <a:ext cx="3886200" cy="5143500"/>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52">
            <a:extLst>
              <a:ext uri="{FF2B5EF4-FFF2-40B4-BE49-F238E27FC236}">
                <a16:creationId xmlns:a16="http://schemas.microsoft.com/office/drawing/2014/main" id="{FF419A51-03EF-4213-B810-555B49B63316}"/>
              </a:ext>
            </a:extLst>
          </p:cNvPr>
          <p:cNvSpPr>
            <a:spLocks noGrp="1"/>
          </p:cNvSpPr>
          <p:nvPr>
            <p:ph type="body" sz="quarter" idx="10"/>
          </p:nvPr>
        </p:nvSpPr>
        <p:spPr bwMode="gray">
          <a:xfrm>
            <a:off x="1000875" y="2446054"/>
            <a:ext cx="3238500" cy="452432"/>
          </a:xfrm>
          <a:prstGeom prst="rect">
            <a:avLst/>
          </a:prstGeom>
          <a:noFill/>
        </p:spPr>
        <p:txBody>
          <a:bodyPr wrap="square" lIns="0" rIns="0" rtlCol="0" anchor="b" anchorCtr="0">
            <a:spAutoFit/>
          </a:bodyPr>
          <a:lstStyle>
            <a:lvl1pPr marL="0" indent="0">
              <a:buNone/>
              <a:defRPr lang="en-US" sz="2600" dirty="0">
                <a:solidFill>
                  <a:schemeClr val="bg1"/>
                </a:solidFill>
                <a:latin typeface="+mj-lt"/>
                <a:ea typeface="Poppins" charset="0"/>
                <a:cs typeface="Poppins" charset="0"/>
              </a:defRPr>
            </a:lvl1pPr>
          </a:lstStyle>
          <a:p>
            <a:pPr lvl="0">
              <a:spcBef>
                <a:spcPct val="0"/>
              </a:spcBef>
              <a:spcAft>
                <a:spcPts val="0"/>
              </a:spcAft>
            </a:pPr>
            <a:r>
              <a:rPr lang="en-US"/>
              <a:t>Edit Master text styles</a:t>
            </a:r>
          </a:p>
        </p:txBody>
      </p:sp>
      <p:sp>
        <p:nvSpPr>
          <p:cNvPr id="55" name="Text Placeholder 54">
            <a:extLst>
              <a:ext uri="{FF2B5EF4-FFF2-40B4-BE49-F238E27FC236}">
                <a16:creationId xmlns:a16="http://schemas.microsoft.com/office/drawing/2014/main" id="{C170F105-A38E-435D-A3E1-E77B8E56D8D6}"/>
              </a:ext>
            </a:extLst>
          </p:cNvPr>
          <p:cNvSpPr>
            <a:spLocks noGrp="1"/>
          </p:cNvSpPr>
          <p:nvPr>
            <p:ph type="body" sz="quarter" idx="11"/>
          </p:nvPr>
        </p:nvSpPr>
        <p:spPr bwMode="gray">
          <a:xfrm>
            <a:off x="1000875" y="3733318"/>
            <a:ext cx="3229382" cy="286232"/>
          </a:xfrm>
          <a:prstGeom prst="rect">
            <a:avLst/>
          </a:prstGeom>
          <a:noFill/>
        </p:spPr>
        <p:txBody>
          <a:bodyPr wrap="square" lIns="0" rIns="0" rtlCol="0" anchor="t" anchorCtr="0">
            <a:spAutoFit/>
          </a:bodyPr>
          <a:lstStyle>
            <a:lvl1pPr marL="0" indent="0">
              <a:spcAft>
                <a:spcPts val="150"/>
              </a:spcAft>
              <a:buNone/>
              <a:defRPr lang="en-US" sz="1400" dirty="0">
                <a:solidFill>
                  <a:schemeClr val="bg1"/>
                </a:solidFill>
                <a:ea typeface="Poppins" charset="0"/>
                <a:cs typeface="Poppins" charset="0"/>
              </a:defRPr>
            </a:lvl1pPr>
          </a:lstStyle>
          <a:p>
            <a:pPr lvl="0">
              <a:spcBef>
                <a:spcPct val="0"/>
              </a:spcBef>
              <a:spcAft>
                <a:spcPts val="0"/>
              </a:spcAft>
            </a:pPr>
            <a:r>
              <a:rPr lang="en-US"/>
              <a:t>Edit Master text styles</a:t>
            </a:r>
          </a:p>
        </p:txBody>
      </p:sp>
      <p:sp>
        <p:nvSpPr>
          <p:cNvPr id="15" name="Text Placeholder 20">
            <a:extLst>
              <a:ext uri="{FF2B5EF4-FFF2-40B4-BE49-F238E27FC236}">
                <a16:creationId xmlns:a16="http://schemas.microsoft.com/office/drawing/2014/main" id="{DEAE17FE-F03C-4DD9-9A2A-D362D81114F6}"/>
              </a:ext>
            </a:extLst>
          </p:cNvPr>
          <p:cNvSpPr>
            <a:spLocks noGrp="1"/>
          </p:cNvSpPr>
          <p:nvPr>
            <p:ph type="body" sz="quarter" idx="13"/>
          </p:nvPr>
        </p:nvSpPr>
        <p:spPr bwMode="gray">
          <a:xfrm>
            <a:off x="1000874" y="3396100"/>
            <a:ext cx="3229864" cy="341632"/>
          </a:xfrm>
          <a:prstGeom prst="rect">
            <a:avLst/>
          </a:prstGeom>
          <a:noFill/>
        </p:spPr>
        <p:txBody>
          <a:bodyPr wrap="square" lIns="0" rIns="0" rtlCol="0" anchor="b" anchorCtr="0">
            <a:spAutoFit/>
          </a:bodyPr>
          <a:lstStyle>
            <a:lvl1pPr marL="0" indent="0">
              <a:buNone/>
              <a:defRPr lang="en-US" sz="1800" b="0" dirty="0">
                <a:solidFill>
                  <a:schemeClr val="bg1"/>
                </a:solidFill>
                <a:latin typeface="+mn-lt"/>
                <a:ea typeface="Poppins" charset="0"/>
                <a:cs typeface="Poppins" charset="0"/>
              </a:defRPr>
            </a:lvl1pPr>
          </a:lstStyle>
          <a:p>
            <a:pPr lvl="0">
              <a:spcBef>
                <a:spcPct val="0"/>
              </a:spcBef>
              <a:spcAft>
                <a:spcPct val="0"/>
              </a:spcAft>
            </a:pPr>
            <a:r>
              <a:rPr lang="en-US"/>
              <a:t>Edit Master text styles</a:t>
            </a:r>
          </a:p>
        </p:txBody>
      </p:sp>
      <p:grpSp>
        <p:nvGrpSpPr>
          <p:cNvPr id="16" name="Group 4">
            <a:extLst>
              <a:ext uri="{FF2B5EF4-FFF2-40B4-BE49-F238E27FC236}">
                <a16:creationId xmlns:a16="http://schemas.microsoft.com/office/drawing/2014/main" id="{C4188E69-9868-4520-B40C-99C1424E0740}"/>
              </a:ext>
            </a:extLst>
          </p:cNvPr>
          <p:cNvGrpSpPr>
            <a:grpSpLocks noChangeAspect="1"/>
          </p:cNvGrpSpPr>
          <p:nvPr userDrawn="1"/>
        </p:nvGrpSpPr>
        <p:grpSpPr bwMode="auto">
          <a:xfrm>
            <a:off x="8061325" y="4814887"/>
            <a:ext cx="676275" cy="188913"/>
            <a:chOff x="5078" y="3033"/>
            <a:chExt cx="426" cy="119"/>
          </a:xfrm>
          <a:solidFill>
            <a:schemeClr val="bg1"/>
          </a:solidFill>
        </p:grpSpPr>
        <p:sp>
          <p:nvSpPr>
            <p:cNvPr id="17" name="Freeform 5">
              <a:extLst>
                <a:ext uri="{FF2B5EF4-FFF2-40B4-BE49-F238E27FC236}">
                  <a16:creationId xmlns:a16="http://schemas.microsoft.com/office/drawing/2014/main" id="{EEFF86A3-3F77-49B2-8A64-B1DE17DD082A}"/>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6C42F271-98CC-4304-A445-3C349E5280E1}"/>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98C64FCA-D4A3-47DD-BDC6-35D9DA37A6B7}"/>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17EF361A-48E0-4FB4-BFB0-2B4554A49D5A}"/>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
              <a:extLst>
                <a:ext uri="{FF2B5EF4-FFF2-40B4-BE49-F238E27FC236}">
                  <a16:creationId xmlns:a16="http://schemas.microsoft.com/office/drawing/2014/main" id="{B055D2D3-A26B-4E95-BBB8-2A09D7A210CB}"/>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A726DA0F-0876-4ABC-96BF-125556A7C7FF}"/>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8C3BEA4B-DE7D-4B63-8A78-FD347C90CE48}"/>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716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6">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8E9899-9CE9-4912-84AA-1211780D411E}"/>
              </a:ext>
            </a:extLst>
          </p:cNvPr>
          <p:cNvPicPr>
            <a:picLocks noChangeAspect="1"/>
          </p:cNvPicPr>
          <p:nvPr userDrawn="1"/>
        </p:nvPicPr>
        <p:blipFill rotWithShape="1">
          <a:blip r:embed="rId2"/>
          <a:srcRect l="1109" t="1601" r="880" b="1369"/>
          <a:stretch/>
        </p:blipFill>
        <p:spPr>
          <a:xfrm>
            <a:off x="417960" y="503582"/>
            <a:ext cx="5449440" cy="3858868"/>
          </a:xfrm>
          <a:prstGeom prst="rect">
            <a:avLst/>
          </a:prstGeom>
        </p:spPr>
      </p:pic>
      <p:sp>
        <p:nvSpPr>
          <p:cNvPr id="11" name="Rectangle 10">
            <a:extLst>
              <a:ext uri="{FF2B5EF4-FFF2-40B4-BE49-F238E27FC236}">
                <a16:creationId xmlns:a16="http://schemas.microsoft.com/office/drawing/2014/main" id="{92172607-2409-4AA0-93D8-47B27C0E338B}"/>
              </a:ext>
            </a:extLst>
          </p:cNvPr>
          <p:cNvSpPr/>
          <p:nvPr userDrawn="1"/>
        </p:nvSpPr>
        <p:spPr bwMode="auto">
          <a:xfrm>
            <a:off x="5829302" y="503582"/>
            <a:ext cx="2895600" cy="3858867"/>
          </a:xfrm>
          <a:prstGeom prst="rect">
            <a:avLst/>
          </a:prstGeom>
          <a:solidFill>
            <a:schemeClr val="accent1"/>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4288" tIns="14288" rIns="14288" bIns="14288" numCol="1" rtlCol="0" anchor="ctr" anchorCtr="0" compatLnSpc="1">
            <a:prstTxWarp prst="textNoShape">
              <a:avLst/>
            </a:prstTxWarp>
            <a:noAutofit/>
          </a:bodyPr>
          <a:lstStyle/>
          <a:p>
            <a:pPr marL="0" marR="0" indent="0" algn="l" defTabSz="309567" rtl="0" eaLnBrk="1" fontAlgn="base" latinLnBrk="0" hangingPunct="0">
              <a:lnSpc>
                <a:spcPct val="100000"/>
              </a:lnSpc>
              <a:spcBef>
                <a:spcPct val="0"/>
              </a:spcBef>
              <a:spcAft>
                <a:spcPct val="0"/>
              </a:spcAft>
              <a:buClrTx/>
              <a:buSzTx/>
              <a:buFontTx/>
              <a:buNone/>
              <a:tabLst/>
            </a:pPr>
            <a:endParaRPr kumimoji="0" lang="en-US" sz="75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25" name="Text Placeholder 24">
            <a:extLst>
              <a:ext uri="{FF2B5EF4-FFF2-40B4-BE49-F238E27FC236}">
                <a16:creationId xmlns:a16="http://schemas.microsoft.com/office/drawing/2014/main" id="{9C18FB36-E9F2-4BC0-AC44-65D550650354}"/>
              </a:ext>
            </a:extLst>
          </p:cNvPr>
          <p:cNvSpPr>
            <a:spLocks noGrp="1"/>
          </p:cNvSpPr>
          <p:nvPr userDrawn="1">
            <p:ph type="body" sz="quarter" idx="10"/>
          </p:nvPr>
        </p:nvSpPr>
        <p:spPr bwMode="gray">
          <a:xfrm>
            <a:off x="6072948" y="1984962"/>
            <a:ext cx="2400300" cy="320088"/>
          </a:xfrm>
          <a:prstGeom prst="rect">
            <a:avLst/>
          </a:prstGeom>
          <a:noFill/>
        </p:spPr>
        <p:txBody>
          <a:bodyPr wrap="square" lIns="0" tIns="0" rIns="0" bIns="0" rtlCol="0" anchor="b" anchorCtr="1">
            <a:spAutoFit/>
          </a:bodyPr>
          <a:lstStyle>
            <a:lvl1pPr marL="0" indent="0" algn="ctr">
              <a:lnSpc>
                <a:spcPct val="80000"/>
              </a:lnSpc>
              <a:spcBef>
                <a:spcPts val="600"/>
              </a:spcBef>
              <a:buNone/>
              <a:defRPr lang="en-US" sz="2600" dirty="0">
                <a:solidFill>
                  <a:schemeClr val="bg1"/>
                </a:solidFill>
                <a:ea typeface="Poppins" charset="0"/>
                <a:cs typeface="Poppins" charset="0"/>
              </a:defRPr>
            </a:lvl1pPr>
          </a:lstStyle>
          <a:p>
            <a:pPr lvl="0" algn="ctr">
              <a:spcBef>
                <a:spcPct val="0"/>
              </a:spcBef>
              <a:spcAft>
                <a:spcPct val="0"/>
              </a:spcAft>
            </a:pPr>
            <a:r>
              <a:rPr lang="en-US"/>
              <a:t>Edit Master text styles</a:t>
            </a:r>
          </a:p>
        </p:txBody>
      </p:sp>
      <p:sp>
        <p:nvSpPr>
          <p:cNvPr id="27" name="Text Placeholder 26">
            <a:extLst>
              <a:ext uri="{FF2B5EF4-FFF2-40B4-BE49-F238E27FC236}">
                <a16:creationId xmlns:a16="http://schemas.microsoft.com/office/drawing/2014/main" id="{4FF7EAAC-1DEC-4BEC-AF2C-00C46B8F6645}"/>
              </a:ext>
            </a:extLst>
          </p:cNvPr>
          <p:cNvSpPr>
            <a:spLocks noGrp="1"/>
          </p:cNvSpPr>
          <p:nvPr userDrawn="1">
            <p:ph type="body" sz="quarter" idx="11"/>
          </p:nvPr>
        </p:nvSpPr>
        <p:spPr bwMode="gray">
          <a:xfrm>
            <a:off x="6072948" y="2582725"/>
            <a:ext cx="2400300" cy="249299"/>
          </a:xfrm>
          <a:prstGeom prst="rect">
            <a:avLst/>
          </a:prstGeom>
          <a:noFill/>
        </p:spPr>
        <p:txBody>
          <a:bodyPr wrap="square" lIns="0" tIns="0" rIns="0" bIns="0" rtlCol="0" anchor="ctr" anchorCtr="1">
            <a:spAutoFit/>
          </a:bodyPr>
          <a:lstStyle>
            <a:lvl1pPr marL="0" indent="0" algn="ctr">
              <a:lnSpc>
                <a:spcPct val="90000"/>
              </a:lnSpc>
              <a:spcBef>
                <a:spcPts val="600"/>
              </a:spcBef>
              <a:buNone/>
              <a:defRPr lang="en-US" sz="1800" dirty="0">
                <a:solidFill>
                  <a:schemeClr val="bg1"/>
                </a:solidFill>
                <a:ea typeface="Poppins" charset="0"/>
                <a:cs typeface="Poppins" charset="0"/>
              </a:defRPr>
            </a:lvl1pPr>
          </a:lstStyle>
          <a:p>
            <a:pPr lvl="0" algn="ctr">
              <a:spcBef>
                <a:spcPct val="0"/>
              </a:spcBef>
              <a:spcAft>
                <a:spcPct val="0"/>
              </a:spcAft>
            </a:pPr>
            <a:r>
              <a:rPr lang="en-US"/>
              <a:t>Edit Master text styles</a:t>
            </a:r>
          </a:p>
        </p:txBody>
      </p:sp>
      <p:cxnSp>
        <p:nvCxnSpPr>
          <p:cNvPr id="24" name="Straight Connector 23">
            <a:extLst>
              <a:ext uri="{FF2B5EF4-FFF2-40B4-BE49-F238E27FC236}">
                <a16:creationId xmlns:a16="http://schemas.microsoft.com/office/drawing/2014/main" id="{7D330B4E-886D-4E89-9D88-EC32629D2407}"/>
              </a:ext>
            </a:extLst>
          </p:cNvPr>
          <p:cNvCxnSpPr/>
          <p:nvPr userDrawn="1"/>
        </p:nvCxnSpPr>
        <p:spPr bwMode="gray">
          <a:xfrm>
            <a:off x="6072948" y="2469559"/>
            <a:ext cx="24003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26">
            <a:extLst>
              <a:ext uri="{FF2B5EF4-FFF2-40B4-BE49-F238E27FC236}">
                <a16:creationId xmlns:a16="http://schemas.microsoft.com/office/drawing/2014/main" id="{69846A04-49E6-423F-9513-5B8F2F399794}"/>
              </a:ext>
            </a:extLst>
          </p:cNvPr>
          <p:cNvSpPr>
            <a:spLocks noGrp="1"/>
          </p:cNvSpPr>
          <p:nvPr userDrawn="1">
            <p:ph type="body" sz="quarter" idx="12"/>
          </p:nvPr>
        </p:nvSpPr>
        <p:spPr bwMode="gray">
          <a:xfrm>
            <a:off x="6072948" y="2909601"/>
            <a:ext cx="2400300" cy="193899"/>
          </a:xfrm>
          <a:prstGeom prst="rect">
            <a:avLst/>
          </a:prstGeom>
          <a:noFill/>
        </p:spPr>
        <p:txBody>
          <a:bodyPr wrap="square" lIns="0" tIns="0" rIns="0" bIns="0" rtlCol="0" anchor="t" anchorCtr="1">
            <a:spAutoFit/>
          </a:bodyPr>
          <a:lstStyle>
            <a:lvl1pPr marL="0" indent="0" algn="ctr">
              <a:lnSpc>
                <a:spcPct val="90000"/>
              </a:lnSpc>
              <a:spcBef>
                <a:spcPts val="600"/>
              </a:spcBef>
              <a:buNone/>
              <a:defRPr lang="en-US" sz="1400" dirty="0">
                <a:solidFill>
                  <a:schemeClr val="bg1"/>
                </a:solidFill>
                <a:ea typeface="Poppins" charset="0"/>
                <a:cs typeface="Poppins" charset="0"/>
              </a:defRPr>
            </a:lvl1pPr>
          </a:lstStyle>
          <a:p>
            <a:pPr lvl="0" algn="ctr">
              <a:spcBef>
                <a:spcPct val="0"/>
              </a:spcBef>
              <a:spcAft>
                <a:spcPct val="0"/>
              </a:spcAft>
            </a:pPr>
            <a:r>
              <a:rPr lang="en-US"/>
              <a:t>Edit Master text styles</a:t>
            </a:r>
          </a:p>
        </p:txBody>
      </p:sp>
      <p:grpSp>
        <p:nvGrpSpPr>
          <p:cNvPr id="16" name="Group 4">
            <a:extLst>
              <a:ext uri="{FF2B5EF4-FFF2-40B4-BE49-F238E27FC236}">
                <a16:creationId xmlns:a16="http://schemas.microsoft.com/office/drawing/2014/main" id="{6BC8C75B-69A8-412D-99A1-2F1E7F70D953}"/>
              </a:ext>
            </a:extLst>
          </p:cNvPr>
          <p:cNvGrpSpPr>
            <a:grpSpLocks noChangeAspect="1"/>
          </p:cNvGrpSpPr>
          <p:nvPr userDrawn="1"/>
        </p:nvGrpSpPr>
        <p:grpSpPr bwMode="auto">
          <a:xfrm>
            <a:off x="8061325" y="4814887"/>
            <a:ext cx="676275" cy="188913"/>
            <a:chOff x="5078" y="3033"/>
            <a:chExt cx="426" cy="119"/>
          </a:xfrm>
          <a:solidFill>
            <a:schemeClr val="accent1"/>
          </a:solidFill>
        </p:grpSpPr>
        <p:sp>
          <p:nvSpPr>
            <p:cNvPr id="17" name="Freeform 5">
              <a:extLst>
                <a:ext uri="{FF2B5EF4-FFF2-40B4-BE49-F238E27FC236}">
                  <a16:creationId xmlns:a16="http://schemas.microsoft.com/office/drawing/2014/main" id="{088C5F26-DFB9-45B8-B1CE-C70B0A027F7A}"/>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C539CD8F-0692-4F3D-B91A-696E39584E04}"/>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70B24093-DF58-4694-ABA4-0D722930F48D}"/>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694F99DA-95D4-46B3-9BE1-658E680D877C}"/>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
              <a:extLst>
                <a:ext uri="{FF2B5EF4-FFF2-40B4-BE49-F238E27FC236}">
                  <a16:creationId xmlns:a16="http://schemas.microsoft.com/office/drawing/2014/main" id="{E7C84E43-EEEE-46F3-BEE5-8B27E82D4DE8}"/>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A455AE1E-7F74-4C50-801A-7705975A090F}"/>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923FD94C-7F21-4E10-9491-1DA84566811A}"/>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9539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verview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FCB773-388E-4D3B-A7E6-F15ACE456428}"/>
              </a:ext>
            </a:extLst>
          </p:cNvPr>
          <p:cNvPicPr>
            <a:picLocks noChangeAspect="1"/>
          </p:cNvPicPr>
          <p:nvPr userDrawn="1"/>
        </p:nvPicPr>
        <p:blipFill>
          <a:blip r:embed="rId2"/>
          <a:stretch>
            <a:fillRect/>
          </a:stretch>
        </p:blipFill>
        <p:spPr>
          <a:xfrm>
            <a:off x="0" y="-1085"/>
            <a:ext cx="9144000" cy="4594860"/>
          </a:xfrm>
          <a:prstGeom prst="rect">
            <a:avLst/>
          </a:prstGeom>
        </p:spPr>
      </p:pic>
      <p:sp>
        <p:nvSpPr>
          <p:cNvPr id="19" name="Text Placeholder 18">
            <a:extLst>
              <a:ext uri="{FF2B5EF4-FFF2-40B4-BE49-F238E27FC236}">
                <a16:creationId xmlns:a16="http://schemas.microsoft.com/office/drawing/2014/main" id="{E86C922D-253E-4C80-B37D-DBBE1C91CF35}"/>
              </a:ext>
            </a:extLst>
          </p:cNvPr>
          <p:cNvSpPr>
            <a:spLocks noGrp="1"/>
          </p:cNvSpPr>
          <p:nvPr>
            <p:ph type="body" sz="quarter" idx="11"/>
          </p:nvPr>
        </p:nvSpPr>
        <p:spPr bwMode="gray">
          <a:xfrm>
            <a:off x="495300" y="786970"/>
            <a:ext cx="2324100" cy="584775"/>
          </a:xfrm>
          <a:prstGeom prst="rect">
            <a:avLst/>
          </a:prstGeom>
          <a:noFill/>
        </p:spPr>
        <p:txBody>
          <a:bodyPr wrap="square" lIns="0" rtlCol="0" anchor="b" anchorCtr="0">
            <a:spAutoFit/>
          </a:bodyPr>
          <a:lstStyle>
            <a:lvl1pPr marL="0" indent="0" algn="ctr">
              <a:lnSpc>
                <a:spcPct val="80000"/>
              </a:lnSpc>
              <a:buNone/>
              <a:defRPr lang="en-US" sz="4000" dirty="0">
                <a:solidFill>
                  <a:schemeClr val="bg1"/>
                </a:solidFill>
                <a:ea typeface="Poppins" charset="0"/>
                <a:cs typeface="Poppins" charset="0"/>
              </a:defRPr>
            </a:lvl1pPr>
          </a:lstStyle>
          <a:p>
            <a:pPr lvl="0">
              <a:spcBef>
                <a:spcPct val="0"/>
              </a:spcBef>
              <a:spcAft>
                <a:spcPct val="0"/>
              </a:spcAft>
            </a:pPr>
            <a:r>
              <a:rPr lang="en-US"/>
              <a:t>Edit Master text styles</a:t>
            </a:r>
          </a:p>
        </p:txBody>
      </p:sp>
      <p:sp>
        <p:nvSpPr>
          <p:cNvPr id="3" name="Text Placeholder 2">
            <a:extLst>
              <a:ext uri="{FF2B5EF4-FFF2-40B4-BE49-F238E27FC236}">
                <a16:creationId xmlns:a16="http://schemas.microsoft.com/office/drawing/2014/main" id="{5025C3C5-A1E9-4A46-AFF6-5F1C6BA73DB9}"/>
              </a:ext>
            </a:extLst>
          </p:cNvPr>
          <p:cNvSpPr>
            <a:spLocks noGrp="1"/>
          </p:cNvSpPr>
          <p:nvPr>
            <p:ph type="body" sz="quarter" idx="12"/>
          </p:nvPr>
        </p:nvSpPr>
        <p:spPr bwMode="gray">
          <a:xfrm>
            <a:off x="495300" y="1397262"/>
            <a:ext cx="2324100" cy="236988"/>
          </a:xfrm>
          <a:prstGeom prst="rect">
            <a:avLst/>
          </a:prstGeom>
          <a:noFill/>
        </p:spPr>
        <p:txBody>
          <a:bodyPr wrap="square" lIns="0" tIns="0" rIns="0" bIns="0" rtlCol="0" anchor="t" anchorCtr="0">
            <a:spAutoFit/>
          </a:bodyPr>
          <a:lstStyle>
            <a:lvl1pPr marL="0" indent="0" algn="ctr">
              <a:lnSpc>
                <a:spcPct val="100000"/>
              </a:lnSpc>
              <a:buNone/>
              <a:defRPr lang="en-US" sz="1400" dirty="0">
                <a:solidFill>
                  <a:schemeClr val="bg1"/>
                </a:solidFill>
                <a:ea typeface="Poppins" charset="0"/>
                <a:cs typeface="Poppins" charset="0"/>
              </a:defRPr>
            </a:lvl1pPr>
          </a:lstStyle>
          <a:p>
            <a:pPr lvl="0">
              <a:lnSpc>
                <a:spcPct val="110000"/>
              </a:lnSpc>
              <a:spcBef>
                <a:spcPct val="0"/>
              </a:spcBef>
              <a:spcAft>
                <a:spcPct val="0"/>
              </a:spcAft>
            </a:pPr>
            <a:r>
              <a:rPr lang="en-US"/>
              <a:t>Edit Master text styles</a:t>
            </a:r>
          </a:p>
        </p:txBody>
      </p:sp>
      <p:grpSp>
        <p:nvGrpSpPr>
          <p:cNvPr id="15" name="Group 4">
            <a:extLst>
              <a:ext uri="{FF2B5EF4-FFF2-40B4-BE49-F238E27FC236}">
                <a16:creationId xmlns:a16="http://schemas.microsoft.com/office/drawing/2014/main" id="{ABA6A910-A688-463A-BD09-FB905BECBE87}"/>
              </a:ext>
            </a:extLst>
          </p:cNvPr>
          <p:cNvGrpSpPr>
            <a:grpSpLocks noChangeAspect="1"/>
          </p:cNvGrpSpPr>
          <p:nvPr userDrawn="1"/>
        </p:nvGrpSpPr>
        <p:grpSpPr bwMode="auto">
          <a:xfrm>
            <a:off x="8061325" y="4814887"/>
            <a:ext cx="676275" cy="188913"/>
            <a:chOff x="5078" y="3033"/>
            <a:chExt cx="426" cy="119"/>
          </a:xfrm>
          <a:solidFill>
            <a:schemeClr val="accent1"/>
          </a:solidFill>
        </p:grpSpPr>
        <p:sp>
          <p:nvSpPr>
            <p:cNvPr id="16" name="Freeform 5">
              <a:extLst>
                <a:ext uri="{FF2B5EF4-FFF2-40B4-BE49-F238E27FC236}">
                  <a16:creationId xmlns:a16="http://schemas.microsoft.com/office/drawing/2014/main" id="{96E93884-A931-4FEE-9D85-5E70DC6871CB}"/>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468D3BA8-7C82-4E6F-8A08-11849E8E2834}"/>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83FE8A22-4CA4-4BB8-A808-AD2A89BBE44B}"/>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8">
              <a:extLst>
                <a:ext uri="{FF2B5EF4-FFF2-40B4-BE49-F238E27FC236}">
                  <a16:creationId xmlns:a16="http://schemas.microsoft.com/office/drawing/2014/main" id="{5A9E1635-0754-4593-87C2-9B79B9A4C6FA}"/>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9">
              <a:extLst>
                <a:ext uri="{FF2B5EF4-FFF2-40B4-BE49-F238E27FC236}">
                  <a16:creationId xmlns:a16="http://schemas.microsoft.com/office/drawing/2014/main" id="{AE96310F-C30F-4053-B443-EC13AE4A6E36}"/>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B049D4B3-2BCB-4923-870F-74F6F4D2F84D}"/>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471FE51C-B28C-4F63-9A34-72652FFF336C}"/>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4" name="TextBox 23">
            <a:extLst>
              <a:ext uri="{FF2B5EF4-FFF2-40B4-BE49-F238E27FC236}">
                <a16:creationId xmlns:a16="http://schemas.microsoft.com/office/drawing/2014/main" id="{FE963898-C6B9-40E1-B24D-B0E275F3563A}"/>
              </a:ext>
            </a:extLst>
          </p:cNvPr>
          <p:cNvSpPr txBox="1"/>
          <p:nvPr userDrawn="1"/>
        </p:nvSpPr>
        <p:spPr>
          <a:xfrm>
            <a:off x="321257" y="4818649"/>
            <a:ext cx="457200" cy="203133"/>
          </a:xfrm>
          <a:prstGeom prst="rect">
            <a:avLst/>
          </a:prstGeom>
          <a:noFill/>
        </p:spPr>
        <p:txBody>
          <a:bodyPr wrap="square" rtlCol="0">
            <a:spAutoFit/>
          </a:bodyPr>
          <a:lstStyle/>
          <a:p>
            <a:pPr algn="l">
              <a:lnSpc>
                <a:spcPct val="90000"/>
              </a:lnSpc>
              <a:spcBef>
                <a:spcPts val="1200"/>
              </a:spcBef>
            </a:pPr>
            <a:fld id="{A3C5BCF3-B4CB-40C2-B740-9536B4079333}" type="slidenum">
              <a:rPr lang="en-US" sz="800" smtClean="0">
                <a:solidFill>
                  <a:schemeClr val="bg2"/>
                </a:solidFill>
              </a:rPr>
              <a:t>‹#›</a:t>
            </a:fld>
            <a:endParaRPr lang="en-US" sz="800" dirty="0">
              <a:solidFill>
                <a:schemeClr val="bg2"/>
              </a:solidFill>
            </a:endParaRPr>
          </a:p>
        </p:txBody>
      </p:sp>
      <p:sp>
        <p:nvSpPr>
          <p:cNvPr id="25" name="TextBox 24">
            <a:extLst>
              <a:ext uri="{FF2B5EF4-FFF2-40B4-BE49-F238E27FC236}">
                <a16:creationId xmlns:a16="http://schemas.microsoft.com/office/drawing/2014/main" id="{0F74644C-E045-484D-AB6E-1D56F7CE50F8}"/>
              </a:ext>
            </a:extLst>
          </p:cNvPr>
          <p:cNvSpPr txBox="1"/>
          <p:nvPr userDrawn="1"/>
        </p:nvSpPr>
        <p:spPr>
          <a:xfrm>
            <a:off x="3028951" y="4818649"/>
            <a:ext cx="3086100" cy="203133"/>
          </a:xfrm>
          <a:prstGeom prst="rect">
            <a:avLst/>
          </a:prstGeom>
          <a:noFill/>
        </p:spPr>
        <p:txBody>
          <a:bodyPr wrap="square" rtlCol="0">
            <a:spAutoFit/>
          </a:bodyPr>
          <a:lstStyle/>
          <a:p>
            <a:pPr algn="ctr">
              <a:lnSpc>
                <a:spcPct val="90000"/>
              </a:lnSpc>
              <a:spcBef>
                <a:spcPts val="1200"/>
              </a:spcBef>
            </a:pPr>
            <a:r>
              <a:rPr lang="en-US" sz="800" dirty="0">
                <a:solidFill>
                  <a:schemeClr val="bg2"/>
                </a:solidFill>
              </a:rPr>
              <a:t>quest.com | confidential</a:t>
            </a:r>
          </a:p>
        </p:txBody>
      </p:sp>
    </p:spTree>
    <p:extLst>
      <p:ext uri="{BB962C8B-B14F-4D97-AF65-F5344CB8AC3E}">
        <p14:creationId xmlns:p14="http://schemas.microsoft.com/office/powerpoint/2010/main" val="310877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BFA5DC-B5BB-4BF5-89A0-6182FDDDA315}"/>
              </a:ext>
            </a:extLst>
          </p:cNvPr>
          <p:cNvSpPr/>
          <p:nvPr userDrawn="1"/>
        </p:nvSpPr>
        <p:spPr bwMode="invGray">
          <a:xfrm>
            <a:off x="952500" y="0"/>
            <a:ext cx="1447800" cy="363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509FB4-475C-4242-B03E-A0B599E23C95}"/>
              </a:ext>
            </a:extLst>
          </p:cNvPr>
          <p:cNvSpPr>
            <a:spLocks noGrp="1"/>
          </p:cNvSpPr>
          <p:nvPr userDrawn="1">
            <p:ph type="title" hasCustomPrompt="1"/>
          </p:nvPr>
        </p:nvSpPr>
        <p:spPr bwMode="invGray">
          <a:xfrm>
            <a:off x="2635449" y="2595219"/>
            <a:ext cx="5879901" cy="118186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b" anchorCtr="0">
            <a:spAutoFit/>
          </a:bodyPr>
          <a:lstStyle>
            <a:lvl1pPr>
              <a:lnSpc>
                <a:spcPct val="80000"/>
              </a:lnSpc>
              <a:defRPr lang="en-US" sz="4800" b="0">
                <a:solidFill>
                  <a:schemeClr val="bg1"/>
                </a:solidFill>
                <a:latin typeface="+mn-lt"/>
                <a:sym typeface="Poppins" charset="0"/>
              </a:defRPr>
            </a:lvl1pPr>
          </a:lstStyle>
          <a:p>
            <a:pPr lvl="0" eaLnBrk="1"/>
            <a:r>
              <a:rPr lang="en-US" dirty="0"/>
              <a:t>Click to add</a:t>
            </a:r>
            <a:br>
              <a:rPr lang="en-US" dirty="0"/>
            </a:br>
            <a:r>
              <a:rPr lang="en-US" dirty="0"/>
              <a:t>section title</a:t>
            </a:r>
          </a:p>
        </p:txBody>
      </p:sp>
      <p:sp>
        <p:nvSpPr>
          <p:cNvPr id="12" name="Text Placeholder 11">
            <a:extLst>
              <a:ext uri="{FF2B5EF4-FFF2-40B4-BE49-F238E27FC236}">
                <a16:creationId xmlns:a16="http://schemas.microsoft.com/office/drawing/2014/main" id="{AB8B3D58-EEBE-44FA-818D-DCD7A3181B74}"/>
              </a:ext>
            </a:extLst>
          </p:cNvPr>
          <p:cNvSpPr>
            <a:spLocks noGrp="1"/>
          </p:cNvSpPr>
          <p:nvPr>
            <p:ph type="body" sz="quarter" idx="10" hasCustomPrompt="1"/>
          </p:nvPr>
        </p:nvSpPr>
        <p:spPr bwMode="invGray">
          <a:xfrm>
            <a:off x="962228" y="2308036"/>
            <a:ext cx="1404245" cy="118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nchorCtr="1">
            <a:spAutoFit/>
          </a:bodyPr>
          <a:lstStyle>
            <a:lvl1pPr marL="0" indent="0">
              <a:lnSpc>
                <a:spcPct val="100000"/>
              </a:lnSpc>
              <a:buNone/>
              <a:defRPr lang="en-US" sz="7200" b="1" smtClean="0">
                <a:solidFill>
                  <a:schemeClr val="accent1"/>
                </a:solidFill>
                <a:latin typeface="+mn-lt"/>
                <a:ea typeface="Open Sans Semibold" charset="0"/>
                <a:cs typeface="Open Sans Semibold" charset="0"/>
              </a:defRPr>
            </a:lvl1pPr>
            <a:lvl2pPr>
              <a:defRPr lang="en-US" sz="750" smtClean="0">
                <a:solidFill>
                  <a:srgbClr val="74808C"/>
                </a:solidFill>
                <a:latin typeface="Poppins" charset="0"/>
                <a:ea typeface="Poppins" charset="0"/>
                <a:cs typeface="Poppins" charset="0"/>
              </a:defRPr>
            </a:lvl2pPr>
            <a:lvl3pPr>
              <a:defRPr lang="en-US" sz="750" smtClean="0">
                <a:solidFill>
                  <a:srgbClr val="74808C"/>
                </a:solidFill>
                <a:latin typeface="Poppins" charset="0"/>
                <a:ea typeface="Poppins" charset="0"/>
                <a:cs typeface="Poppins" charset="0"/>
              </a:defRPr>
            </a:lvl3pPr>
            <a:lvl4pPr>
              <a:defRPr lang="en-US" sz="750" smtClean="0">
                <a:solidFill>
                  <a:srgbClr val="74808C"/>
                </a:solidFill>
                <a:latin typeface="Poppins" charset="0"/>
                <a:ea typeface="Poppins" charset="0"/>
                <a:cs typeface="Poppins" charset="0"/>
              </a:defRPr>
            </a:lvl4pPr>
            <a:lvl5pPr>
              <a:defRPr lang="en-US" sz="750">
                <a:solidFill>
                  <a:srgbClr val="74808C"/>
                </a:solidFill>
                <a:latin typeface="Poppins" charset="0"/>
                <a:ea typeface="Poppins" charset="0"/>
                <a:cs typeface="Poppins" charset="0"/>
              </a:defRPr>
            </a:lvl5pPr>
          </a:lstStyle>
          <a:p>
            <a:pPr lvl="0" eaLnBrk="1"/>
            <a:r>
              <a:rPr lang="en-US" dirty="0"/>
              <a:t>01</a:t>
            </a:r>
          </a:p>
        </p:txBody>
      </p:sp>
      <p:grpSp>
        <p:nvGrpSpPr>
          <p:cNvPr id="13" name="Group 4">
            <a:extLst>
              <a:ext uri="{FF2B5EF4-FFF2-40B4-BE49-F238E27FC236}">
                <a16:creationId xmlns:a16="http://schemas.microsoft.com/office/drawing/2014/main" id="{9C263265-9900-449E-9441-D9A86B5B650F}"/>
              </a:ext>
            </a:extLst>
          </p:cNvPr>
          <p:cNvGrpSpPr>
            <a:grpSpLocks noChangeAspect="1"/>
          </p:cNvGrpSpPr>
          <p:nvPr userDrawn="1"/>
        </p:nvGrpSpPr>
        <p:grpSpPr bwMode="auto">
          <a:xfrm>
            <a:off x="8061325" y="4814887"/>
            <a:ext cx="676275" cy="188913"/>
            <a:chOff x="5078" y="3033"/>
            <a:chExt cx="426" cy="119"/>
          </a:xfrm>
          <a:solidFill>
            <a:schemeClr val="bg1"/>
          </a:solidFill>
        </p:grpSpPr>
        <p:sp>
          <p:nvSpPr>
            <p:cNvPr id="14" name="Freeform 5">
              <a:extLst>
                <a:ext uri="{FF2B5EF4-FFF2-40B4-BE49-F238E27FC236}">
                  <a16:creationId xmlns:a16="http://schemas.microsoft.com/office/drawing/2014/main" id="{93EF15AD-3218-409C-8374-9CBAB4498051}"/>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CC45AC74-6580-4A8F-9382-30E9D3EE6755}"/>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BAB86763-B990-4DC6-9BE9-CC8FDB50F4B9}"/>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B4222412-A707-4E5F-9A0D-AF265351D94D}"/>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001291D7-228F-4B93-9140-95CDFC772FDE}"/>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B5EBD187-692F-487B-A3FF-04A03FF28069}"/>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a:extLst>
                <a:ext uri="{FF2B5EF4-FFF2-40B4-BE49-F238E27FC236}">
                  <a16:creationId xmlns:a16="http://schemas.microsoft.com/office/drawing/2014/main" id="{0B07DB67-BD0C-41F0-8DC0-92D10852B496}"/>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7500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BFA5DC-B5BB-4BF5-89A0-6182FDDDA315}"/>
              </a:ext>
            </a:extLst>
          </p:cNvPr>
          <p:cNvSpPr/>
          <p:nvPr userDrawn="1"/>
        </p:nvSpPr>
        <p:spPr bwMode="gray">
          <a:xfrm>
            <a:off x="952500" y="0"/>
            <a:ext cx="1447800" cy="3638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509FB4-475C-4242-B03E-A0B599E23C95}"/>
              </a:ext>
            </a:extLst>
          </p:cNvPr>
          <p:cNvSpPr>
            <a:spLocks noGrp="1"/>
          </p:cNvSpPr>
          <p:nvPr userDrawn="1">
            <p:ph type="title" hasCustomPrompt="1"/>
          </p:nvPr>
        </p:nvSpPr>
        <p:spPr>
          <a:xfrm>
            <a:off x="2635449" y="2595219"/>
            <a:ext cx="5879901" cy="118186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b" anchorCtr="0">
            <a:spAutoFit/>
          </a:bodyPr>
          <a:lstStyle>
            <a:lvl1pPr>
              <a:lnSpc>
                <a:spcPct val="80000"/>
              </a:lnSpc>
              <a:defRPr lang="en-US" sz="4800" b="0">
                <a:solidFill>
                  <a:schemeClr val="tx1"/>
                </a:solidFill>
                <a:latin typeface="+mn-lt"/>
                <a:sym typeface="Poppins" charset="0"/>
              </a:defRPr>
            </a:lvl1pPr>
          </a:lstStyle>
          <a:p>
            <a:pPr lvl="0" eaLnBrk="1"/>
            <a:r>
              <a:rPr lang="en-US" dirty="0"/>
              <a:t>Click to add</a:t>
            </a:r>
            <a:br>
              <a:rPr lang="en-US" dirty="0"/>
            </a:br>
            <a:r>
              <a:rPr lang="en-US" dirty="0"/>
              <a:t>section title</a:t>
            </a:r>
          </a:p>
        </p:txBody>
      </p:sp>
      <p:sp>
        <p:nvSpPr>
          <p:cNvPr id="12" name="Text Placeholder 11">
            <a:extLst>
              <a:ext uri="{FF2B5EF4-FFF2-40B4-BE49-F238E27FC236}">
                <a16:creationId xmlns:a16="http://schemas.microsoft.com/office/drawing/2014/main" id="{AB8B3D58-EEBE-44FA-818D-DCD7A3181B74}"/>
              </a:ext>
            </a:extLst>
          </p:cNvPr>
          <p:cNvSpPr>
            <a:spLocks noGrp="1"/>
          </p:cNvSpPr>
          <p:nvPr>
            <p:ph type="body" sz="quarter" idx="10" hasCustomPrompt="1"/>
          </p:nvPr>
        </p:nvSpPr>
        <p:spPr bwMode="gray">
          <a:xfrm>
            <a:off x="952500" y="2308036"/>
            <a:ext cx="1404245" cy="118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nchorCtr="1">
            <a:spAutoFit/>
          </a:bodyPr>
          <a:lstStyle>
            <a:lvl1pPr marL="0" indent="0">
              <a:lnSpc>
                <a:spcPct val="100000"/>
              </a:lnSpc>
              <a:buNone/>
              <a:defRPr lang="en-US" sz="7200" b="1" smtClean="0">
                <a:solidFill>
                  <a:schemeClr val="bg1"/>
                </a:solidFill>
                <a:latin typeface="+mn-lt"/>
                <a:ea typeface="Open Sans Semibold" charset="0"/>
                <a:cs typeface="Open Sans Semibold" charset="0"/>
              </a:defRPr>
            </a:lvl1pPr>
            <a:lvl2pPr>
              <a:defRPr lang="en-US" sz="750" smtClean="0">
                <a:solidFill>
                  <a:srgbClr val="74808C"/>
                </a:solidFill>
                <a:latin typeface="Poppins" charset="0"/>
                <a:ea typeface="Poppins" charset="0"/>
                <a:cs typeface="Poppins" charset="0"/>
              </a:defRPr>
            </a:lvl2pPr>
            <a:lvl3pPr>
              <a:defRPr lang="en-US" sz="750" smtClean="0">
                <a:solidFill>
                  <a:srgbClr val="74808C"/>
                </a:solidFill>
                <a:latin typeface="Poppins" charset="0"/>
                <a:ea typeface="Poppins" charset="0"/>
                <a:cs typeface="Poppins" charset="0"/>
              </a:defRPr>
            </a:lvl3pPr>
            <a:lvl4pPr>
              <a:defRPr lang="en-US" sz="750" smtClean="0">
                <a:solidFill>
                  <a:srgbClr val="74808C"/>
                </a:solidFill>
                <a:latin typeface="Poppins" charset="0"/>
                <a:ea typeface="Poppins" charset="0"/>
                <a:cs typeface="Poppins" charset="0"/>
              </a:defRPr>
            </a:lvl4pPr>
            <a:lvl5pPr>
              <a:defRPr lang="en-US" sz="750">
                <a:solidFill>
                  <a:srgbClr val="74808C"/>
                </a:solidFill>
                <a:latin typeface="Poppins" charset="0"/>
                <a:ea typeface="Poppins" charset="0"/>
                <a:cs typeface="Poppins" charset="0"/>
              </a:defRPr>
            </a:lvl5pPr>
          </a:lstStyle>
          <a:p>
            <a:pPr lvl="0" eaLnBrk="1"/>
            <a:r>
              <a:rPr lang="en-US" dirty="0"/>
              <a:t>01</a:t>
            </a:r>
          </a:p>
        </p:txBody>
      </p:sp>
      <p:grpSp>
        <p:nvGrpSpPr>
          <p:cNvPr id="13" name="Group 4">
            <a:extLst>
              <a:ext uri="{FF2B5EF4-FFF2-40B4-BE49-F238E27FC236}">
                <a16:creationId xmlns:a16="http://schemas.microsoft.com/office/drawing/2014/main" id="{C86B5EE6-CC4F-4486-AA6E-835143578A75}"/>
              </a:ext>
            </a:extLst>
          </p:cNvPr>
          <p:cNvGrpSpPr>
            <a:grpSpLocks noChangeAspect="1"/>
          </p:cNvGrpSpPr>
          <p:nvPr userDrawn="1"/>
        </p:nvGrpSpPr>
        <p:grpSpPr bwMode="auto">
          <a:xfrm>
            <a:off x="8061325" y="4814887"/>
            <a:ext cx="676275" cy="188913"/>
            <a:chOff x="5078" y="3033"/>
            <a:chExt cx="426" cy="119"/>
          </a:xfrm>
          <a:solidFill>
            <a:schemeClr val="accent1"/>
          </a:solidFill>
        </p:grpSpPr>
        <p:sp>
          <p:nvSpPr>
            <p:cNvPr id="14" name="Freeform 5">
              <a:extLst>
                <a:ext uri="{FF2B5EF4-FFF2-40B4-BE49-F238E27FC236}">
                  <a16:creationId xmlns:a16="http://schemas.microsoft.com/office/drawing/2014/main" id="{0A6F23A9-6E2E-40D7-A26B-7A0F68AE4AE3}"/>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E147AFC2-C6B5-45D3-B322-0FC73EC4A347}"/>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50073043-3790-47A8-869E-872DEF341BC2}"/>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FECB7740-F4F2-4E35-A53D-1EE8C3D19702}"/>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4F14D474-6B6D-445D-BB5C-FCB6BEFE0359}"/>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72B84982-6F6C-4ACC-AF6C-4EBA8AD9B4E7}"/>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a:extLst>
                <a:ext uri="{FF2B5EF4-FFF2-40B4-BE49-F238E27FC236}">
                  <a16:creationId xmlns:a16="http://schemas.microsoft.com/office/drawing/2014/main" id="{F2FD6EDB-865E-47F6-99AB-79EED2D47FF5}"/>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070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192518"/>
            <a:ext cx="8305800" cy="458587"/>
          </a:xfrm>
        </p:spPr>
        <p:txBody>
          <a:bodyPr/>
          <a:lstStyle/>
          <a:p>
            <a:r>
              <a:rPr lang="en-US"/>
              <a:t>Click to edit Master title style</a:t>
            </a:r>
            <a:endParaRPr lang="en-US" dirty="0"/>
          </a:p>
        </p:txBody>
      </p:sp>
      <p:sp>
        <p:nvSpPr>
          <p:cNvPr id="3" name="Content Placeholder 2"/>
          <p:cNvSpPr>
            <a:spLocks noGrp="1"/>
          </p:cNvSpPr>
          <p:nvPr>
            <p:ph idx="1"/>
          </p:nvPr>
        </p:nvSpPr>
        <p:spPr>
          <a:xfrm>
            <a:off x="371862" y="784429"/>
            <a:ext cx="8305800" cy="3831434"/>
          </a:xfrm>
        </p:spPr>
        <p:txBody>
          <a:bodyPr/>
          <a:lstStyle>
            <a:lvl3pPr marL="746125" indent="-171450">
              <a:buFont typeface="Courier New" panose="02070309020205020404" pitchFamily="49" charset="0"/>
              <a:buChar char="o"/>
              <a:defRPr/>
            </a:lvl3pPr>
            <a:lvl4pPr marL="1027113" indent="-171450">
              <a:buFont typeface="Arial" panose="020B0604020202020204" pitchFamily="34" charset="0"/>
              <a:buChar char="&gt;"/>
              <a:defRPr/>
            </a:lvl4pPr>
            <a:lvl5pPr marL="1258888" indent="-176213">
              <a:buFont typeface="Arial" panose="020B0604020202020204" pitchFamily="34" charset="0"/>
              <a:buChar char="&g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010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D41E488-D29F-4697-8141-070A223201EB}"/>
              </a:ext>
            </a:extLst>
          </p:cNvPr>
          <p:cNvSpPr txBox="1"/>
          <p:nvPr userDrawn="1"/>
        </p:nvSpPr>
        <p:spPr>
          <a:xfrm>
            <a:off x="321257" y="4818649"/>
            <a:ext cx="457200" cy="203133"/>
          </a:xfrm>
          <a:prstGeom prst="rect">
            <a:avLst/>
          </a:prstGeom>
          <a:noFill/>
        </p:spPr>
        <p:txBody>
          <a:bodyPr wrap="square" rtlCol="0">
            <a:spAutoFit/>
          </a:bodyPr>
          <a:lstStyle/>
          <a:p>
            <a:pPr algn="l">
              <a:lnSpc>
                <a:spcPct val="90000"/>
              </a:lnSpc>
              <a:spcBef>
                <a:spcPts val="1200"/>
              </a:spcBef>
            </a:pPr>
            <a:fld id="{A3C5BCF3-B4CB-40C2-B740-9536B4079333}" type="slidenum">
              <a:rPr lang="en-US" sz="800" smtClean="0">
                <a:solidFill>
                  <a:schemeClr val="bg2"/>
                </a:solidFill>
              </a:rPr>
              <a:t>‹#›</a:t>
            </a:fld>
            <a:endParaRPr lang="en-US" sz="800" dirty="0">
              <a:solidFill>
                <a:schemeClr val="bg2"/>
              </a:solidFill>
            </a:endParaRPr>
          </a:p>
        </p:txBody>
      </p:sp>
      <p:sp>
        <p:nvSpPr>
          <p:cNvPr id="2" name="Title Placeholder 1"/>
          <p:cNvSpPr>
            <a:spLocks noGrp="1"/>
          </p:cNvSpPr>
          <p:nvPr>
            <p:ph type="title"/>
          </p:nvPr>
        </p:nvSpPr>
        <p:spPr>
          <a:xfrm>
            <a:off x="419100" y="513065"/>
            <a:ext cx="8305800" cy="458587"/>
          </a:xfrm>
          <a:prstGeom prst="rect">
            <a:avLst/>
          </a:prstGeom>
        </p:spPr>
        <p:txBody>
          <a:bodyPr vert="horz" lIns="0" tIns="45720" rIns="0" bIns="45720" rtlCol="0" anchor="b">
            <a:spAutoFit/>
          </a:bodyPr>
          <a:lstStyle/>
          <a:p>
            <a:r>
              <a:rPr lang="en-US"/>
              <a:t>Click to edit Master title style</a:t>
            </a:r>
            <a:endParaRPr lang="en-US" dirty="0"/>
          </a:p>
        </p:txBody>
      </p:sp>
      <p:sp>
        <p:nvSpPr>
          <p:cNvPr id="3" name="Text Placeholder 2"/>
          <p:cNvSpPr>
            <a:spLocks noGrp="1"/>
          </p:cNvSpPr>
          <p:nvPr>
            <p:ph type="body" idx="1"/>
          </p:nvPr>
        </p:nvSpPr>
        <p:spPr>
          <a:xfrm>
            <a:off x="419100" y="1226445"/>
            <a:ext cx="8305800" cy="1535805"/>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a:extLst>
              <a:ext uri="{FF2B5EF4-FFF2-40B4-BE49-F238E27FC236}">
                <a16:creationId xmlns:a16="http://schemas.microsoft.com/office/drawing/2014/main" id="{864ACB0D-BEA7-4730-8CC0-CF383F1C4E63}"/>
              </a:ext>
            </a:extLst>
          </p:cNvPr>
          <p:cNvCxnSpPr>
            <a:cxnSpLocks/>
          </p:cNvCxnSpPr>
          <p:nvPr userDrawn="1"/>
        </p:nvCxnSpPr>
        <p:spPr>
          <a:xfrm>
            <a:off x="402102" y="4702420"/>
            <a:ext cx="83227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6" name="Group 4">
            <a:extLst>
              <a:ext uri="{FF2B5EF4-FFF2-40B4-BE49-F238E27FC236}">
                <a16:creationId xmlns:a16="http://schemas.microsoft.com/office/drawing/2014/main" id="{C06EEFAC-B427-4B98-B130-516530FC622C}"/>
              </a:ext>
            </a:extLst>
          </p:cNvPr>
          <p:cNvGrpSpPr>
            <a:grpSpLocks noChangeAspect="1"/>
          </p:cNvGrpSpPr>
          <p:nvPr userDrawn="1"/>
        </p:nvGrpSpPr>
        <p:grpSpPr bwMode="auto">
          <a:xfrm>
            <a:off x="8061325" y="4814887"/>
            <a:ext cx="676275" cy="188913"/>
            <a:chOff x="5078" y="3033"/>
            <a:chExt cx="426" cy="119"/>
          </a:xfrm>
          <a:solidFill>
            <a:schemeClr val="accent1"/>
          </a:solidFill>
        </p:grpSpPr>
        <p:sp>
          <p:nvSpPr>
            <p:cNvPr id="18" name="Freeform 5">
              <a:extLst>
                <a:ext uri="{FF2B5EF4-FFF2-40B4-BE49-F238E27FC236}">
                  <a16:creationId xmlns:a16="http://schemas.microsoft.com/office/drawing/2014/main" id="{F4027E0B-4B6D-4C16-BD26-0FA0CA143E41}"/>
                </a:ext>
              </a:extLst>
            </p:cNvPr>
            <p:cNvSpPr>
              <a:spLocks noEditPoints="1"/>
            </p:cNvSpPr>
            <p:nvPr userDrawn="1"/>
          </p:nvSpPr>
          <p:spPr bwMode="auto">
            <a:xfrm>
              <a:off x="5488" y="3046"/>
              <a:ext cx="10" cy="11"/>
            </a:xfrm>
            <a:custGeom>
              <a:avLst/>
              <a:gdLst>
                <a:gd name="T0" fmla="*/ 1 w 24"/>
                <a:gd name="T1" fmla="*/ 7 h 24"/>
                <a:gd name="T2" fmla="*/ 4 w 24"/>
                <a:gd name="T3" fmla="*/ 3 h 24"/>
                <a:gd name="T4" fmla="*/ 7 w 24"/>
                <a:gd name="T5" fmla="*/ 1 h 24"/>
                <a:gd name="T6" fmla="*/ 12 w 24"/>
                <a:gd name="T7" fmla="*/ 0 h 24"/>
                <a:gd name="T8" fmla="*/ 17 w 24"/>
                <a:gd name="T9" fmla="*/ 1 h 24"/>
                <a:gd name="T10" fmla="*/ 21 w 24"/>
                <a:gd name="T11" fmla="*/ 3 h 24"/>
                <a:gd name="T12" fmla="*/ 23 w 24"/>
                <a:gd name="T13" fmla="*/ 7 h 24"/>
                <a:gd name="T14" fmla="*/ 24 w 24"/>
                <a:gd name="T15" fmla="*/ 12 h 24"/>
                <a:gd name="T16" fmla="*/ 23 w 24"/>
                <a:gd name="T17" fmla="*/ 17 h 24"/>
                <a:gd name="T18" fmla="*/ 21 w 24"/>
                <a:gd name="T19" fmla="*/ 20 h 24"/>
                <a:gd name="T20" fmla="*/ 17 w 24"/>
                <a:gd name="T21" fmla="*/ 23 h 24"/>
                <a:gd name="T22" fmla="*/ 12 w 24"/>
                <a:gd name="T23" fmla="*/ 24 h 24"/>
                <a:gd name="T24" fmla="*/ 7 w 24"/>
                <a:gd name="T25" fmla="*/ 23 h 24"/>
                <a:gd name="T26" fmla="*/ 4 w 24"/>
                <a:gd name="T27" fmla="*/ 20 h 24"/>
                <a:gd name="T28" fmla="*/ 1 w 24"/>
                <a:gd name="T29" fmla="*/ 17 h 24"/>
                <a:gd name="T30" fmla="*/ 0 w 24"/>
                <a:gd name="T31" fmla="*/ 12 h 24"/>
                <a:gd name="T32" fmla="*/ 1 w 24"/>
                <a:gd name="T33" fmla="*/ 7 h 24"/>
                <a:gd name="T34" fmla="*/ 3 w 24"/>
                <a:gd name="T35" fmla="*/ 16 h 24"/>
                <a:gd name="T36" fmla="*/ 5 w 24"/>
                <a:gd name="T37" fmla="*/ 19 h 24"/>
                <a:gd name="T38" fmla="*/ 8 w 24"/>
                <a:gd name="T39" fmla="*/ 21 h 24"/>
                <a:gd name="T40" fmla="*/ 12 w 24"/>
                <a:gd name="T41" fmla="*/ 22 h 24"/>
                <a:gd name="T42" fmla="*/ 16 w 24"/>
                <a:gd name="T43" fmla="*/ 21 h 24"/>
                <a:gd name="T44" fmla="*/ 19 w 24"/>
                <a:gd name="T45" fmla="*/ 19 h 24"/>
                <a:gd name="T46" fmla="*/ 21 w 24"/>
                <a:gd name="T47" fmla="*/ 16 h 24"/>
                <a:gd name="T48" fmla="*/ 22 w 24"/>
                <a:gd name="T49" fmla="*/ 12 h 24"/>
                <a:gd name="T50" fmla="*/ 21 w 24"/>
                <a:gd name="T51" fmla="*/ 8 h 24"/>
                <a:gd name="T52" fmla="*/ 19 w 24"/>
                <a:gd name="T53" fmla="*/ 5 h 24"/>
                <a:gd name="T54" fmla="*/ 16 w 24"/>
                <a:gd name="T55" fmla="*/ 2 h 24"/>
                <a:gd name="T56" fmla="*/ 12 w 24"/>
                <a:gd name="T57" fmla="*/ 2 h 24"/>
                <a:gd name="T58" fmla="*/ 8 w 24"/>
                <a:gd name="T59" fmla="*/ 2 h 24"/>
                <a:gd name="T60" fmla="*/ 5 w 24"/>
                <a:gd name="T61" fmla="*/ 5 h 24"/>
                <a:gd name="T62" fmla="*/ 3 w 24"/>
                <a:gd name="T63" fmla="*/ 8 h 24"/>
                <a:gd name="T64" fmla="*/ 2 w 24"/>
                <a:gd name="T65" fmla="*/ 12 h 24"/>
                <a:gd name="T66" fmla="*/ 3 w 24"/>
                <a:gd name="T67" fmla="*/ 16 h 24"/>
                <a:gd name="T68" fmla="*/ 13 w 24"/>
                <a:gd name="T69" fmla="*/ 5 h 24"/>
                <a:gd name="T70" fmla="*/ 17 w 24"/>
                <a:gd name="T71" fmla="*/ 6 h 24"/>
                <a:gd name="T72" fmla="*/ 18 w 24"/>
                <a:gd name="T73" fmla="*/ 9 h 24"/>
                <a:gd name="T74" fmla="*/ 17 w 24"/>
                <a:gd name="T75" fmla="*/ 12 h 24"/>
                <a:gd name="T76" fmla="*/ 14 w 24"/>
                <a:gd name="T77" fmla="*/ 13 h 24"/>
                <a:gd name="T78" fmla="*/ 18 w 24"/>
                <a:gd name="T79" fmla="*/ 19 h 24"/>
                <a:gd name="T80" fmla="*/ 16 w 24"/>
                <a:gd name="T81" fmla="*/ 19 h 24"/>
                <a:gd name="T82" fmla="*/ 12 w 24"/>
                <a:gd name="T83" fmla="*/ 13 h 24"/>
                <a:gd name="T84" fmla="*/ 10 w 24"/>
                <a:gd name="T85" fmla="*/ 13 h 24"/>
                <a:gd name="T86" fmla="*/ 10 w 24"/>
                <a:gd name="T87" fmla="*/ 19 h 24"/>
                <a:gd name="T88" fmla="*/ 7 w 24"/>
                <a:gd name="T89" fmla="*/ 19 h 24"/>
                <a:gd name="T90" fmla="*/ 7 w 24"/>
                <a:gd name="T91" fmla="*/ 5 h 24"/>
                <a:gd name="T92" fmla="*/ 13 w 24"/>
                <a:gd name="T93" fmla="*/ 5 h 24"/>
                <a:gd name="T94" fmla="*/ 12 w 24"/>
                <a:gd name="T95" fmla="*/ 11 h 24"/>
                <a:gd name="T96" fmla="*/ 13 w 24"/>
                <a:gd name="T97" fmla="*/ 11 h 24"/>
                <a:gd name="T98" fmla="*/ 14 w 24"/>
                <a:gd name="T99" fmla="*/ 11 h 24"/>
                <a:gd name="T100" fmla="*/ 15 w 24"/>
                <a:gd name="T101" fmla="*/ 10 h 24"/>
                <a:gd name="T102" fmla="*/ 16 w 24"/>
                <a:gd name="T103" fmla="*/ 9 h 24"/>
                <a:gd name="T104" fmla="*/ 15 w 24"/>
                <a:gd name="T105" fmla="*/ 8 h 24"/>
                <a:gd name="T106" fmla="*/ 15 w 24"/>
                <a:gd name="T107" fmla="*/ 7 h 24"/>
                <a:gd name="T108" fmla="*/ 14 w 24"/>
                <a:gd name="T109" fmla="*/ 7 h 24"/>
                <a:gd name="T110" fmla="*/ 12 w 24"/>
                <a:gd name="T111" fmla="*/ 7 h 24"/>
                <a:gd name="T112" fmla="*/ 10 w 24"/>
                <a:gd name="T113" fmla="*/ 7 h 24"/>
                <a:gd name="T114" fmla="*/ 10 w 24"/>
                <a:gd name="T115" fmla="*/ 11 h 24"/>
                <a:gd name="T116" fmla="*/ 12 w 24"/>
                <a:gd name="T1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24">
                  <a:moveTo>
                    <a:pt x="1" y="7"/>
                  </a:moveTo>
                  <a:cubicBezTo>
                    <a:pt x="2" y="6"/>
                    <a:pt x="2" y="4"/>
                    <a:pt x="4" y="3"/>
                  </a:cubicBezTo>
                  <a:cubicBezTo>
                    <a:pt x="5" y="2"/>
                    <a:pt x="6" y="1"/>
                    <a:pt x="7" y="1"/>
                  </a:cubicBezTo>
                  <a:cubicBezTo>
                    <a:pt x="9" y="0"/>
                    <a:pt x="10" y="0"/>
                    <a:pt x="12" y="0"/>
                  </a:cubicBezTo>
                  <a:cubicBezTo>
                    <a:pt x="14" y="0"/>
                    <a:pt x="15" y="0"/>
                    <a:pt x="17" y="1"/>
                  </a:cubicBezTo>
                  <a:cubicBezTo>
                    <a:pt x="18" y="1"/>
                    <a:pt x="19" y="2"/>
                    <a:pt x="21" y="3"/>
                  </a:cubicBezTo>
                  <a:cubicBezTo>
                    <a:pt x="22" y="4"/>
                    <a:pt x="22" y="6"/>
                    <a:pt x="23" y="7"/>
                  </a:cubicBezTo>
                  <a:cubicBezTo>
                    <a:pt x="24" y="8"/>
                    <a:pt x="24" y="10"/>
                    <a:pt x="24" y="12"/>
                  </a:cubicBezTo>
                  <a:cubicBezTo>
                    <a:pt x="24" y="13"/>
                    <a:pt x="24" y="15"/>
                    <a:pt x="23" y="17"/>
                  </a:cubicBezTo>
                  <a:cubicBezTo>
                    <a:pt x="22" y="18"/>
                    <a:pt x="22" y="19"/>
                    <a:pt x="21" y="20"/>
                  </a:cubicBezTo>
                  <a:cubicBezTo>
                    <a:pt x="19" y="21"/>
                    <a:pt x="18" y="22"/>
                    <a:pt x="17" y="23"/>
                  </a:cubicBezTo>
                  <a:cubicBezTo>
                    <a:pt x="15" y="23"/>
                    <a:pt x="14" y="24"/>
                    <a:pt x="12" y="24"/>
                  </a:cubicBezTo>
                  <a:cubicBezTo>
                    <a:pt x="10" y="24"/>
                    <a:pt x="9" y="23"/>
                    <a:pt x="7" y="23"/>
                  </a:cubicBezTo>
                  <a:cubicBezTo>
                    <a:pt x="6" y="22"/>
                    <a:pt x="5" y="21"/>
                    <a:pt x="4" y="20"/>
                  </a:cubicBezTo>
                  <a:cubicBezTo>
                    <a:pt x="2" y="19"/>
                    <a:pt x="2" y="18"/>
                    <a:pt x="1" y="17"/>
                  </a:cubicBezTo>
                  <a:cubicBezTo>
                    <a:pt x="0" y="15"/>
                    <a:pt x="0" y="13"/>
                    <a:pt x="0" y="12"/>
                  </a:cubicBezTo>
                  <a:cubicBezTo>
                    <a:pt x="0" y="10"/>
                    <a:pt x="0" y="8"/>
                    <a:pt x="1" y="7"/>
                  </a:cubicBezTo>
                  <a:close/>
                  <a:moveTo>
                    <a:pt x="3" y="16"/>
                  </a:moveTo>
                  <a:cubicBezTo>
                    <a:pt x="3" y="17"/>
                    <a:pt x="4" y="18"/>
                    <a:pt x="5" y="19"/>
                  </a:cubicBezTo>
                  <a:cubicBezTo>
                    <a:pt x="6" y="20"/>
                    <a:pt x="7" y="21"/>
                    <a:pt x="8" y="21"/>
                  </a:cubicBezTo>
                  <a:cubicBezTo>
                    <a:pt x="9" y="22"/>
                    <a:pt x="11" y="22"/>
                    <a:pt x="12" y="22"/>
                  </a:cubicBezTo>
                  <a:cubicBezTo>
                    <a:pt x="13" y="22"/>
                    <a:pt x="15" y="22"/>
                    <a:pt x="16" y="21"/>
                  </a:cubicBezTo>
                  <a:cubicBezTo>
                    <a:pt x="17" y="21"/>
                    <a:pt x="18" y="20"/>
                    <a:pt x="19" y="19"/>
                  </a:cubicBezTo>
                  <a:cubicBezTo>
                    <a:pt x="20" y="18"/>
                    <a:pt x="21" y="17"/>
                    <a:pt x="21" y="16"/>
                  </a:cubicBezTo>
                  <a:cubicBezTo>
                    <a:pt x="22" y="15"/>
                    <a:pt x="22" y="13"/>
                    <a:pt x="22" y="12"/>
                  </a:cubicBezTo>
                  <a:cubicBezTo>
                    <a:pt x="22" y="10"/>
                    <a:pt x="22" y="9"/>
                    <a:pt x="21" y="8"/>
                  </a:cubicBezTo>
                  <a:cubicBezTo>
                    <a:pt x="21" y="7"/>
                    <a:pt x="20" y="5"/>
                    <a:pt x="19" y="5"/>
                  </a:cubicBezTo>
                  <a:cubicBezTo>
                    <a:pt x="18" y="4"/>
                    <a:pt x="17" y="3"/>
                    <a:pt x="16" y="2"/>
                  </a:cubicBezTo>
                  <a:cubicBezTo>
                    <a:pt x="15" y="2"/>
                    <a:pt x="13" y="2"/>
                    <a:pt x="12" y="2"/>
                  </a:cubicBezTo>
                  <a:cubicBezTo>
                    <a:pt x="11" y="2"/>
                    <a:pt x="9" y="2"/>
                    <a:pt x="8" y="2"/>
                  </a:cubicBezTo>
                  <a:cubicBezTo>
                    <a:pt x="7" y="3"/>
                    <a:pt x="6" y="4"/>
                    <a:pt x="5" y="5"/>
                  </a:cubicBezTo>
                  <a:cubicBezTo>
                    <a:pt x="4" y="5"/>
                    <a:pt x="3" y="7"/>
                    <a:pt x="3" y="8"/>
                  </a:cubicBezTo>
                  <a:cubicBezTo>
                    <a:pt x="2" y="9"/>
                    <a:pt x="2" y="10"/>
                    <a:pt x="2" y="12"/>
                  </a:cubicBezTo>
                  <a:cubicBezTo>
                    <a:pt x="2" y="13"/>
                    <a:pt x="2" y="15"/>
                    <a:pt x="3" y="16"/>
                  </a:cubicBezTo>
                  <a:close/>
                  <a:moveTo>
                    <a:pt x="13" y="5"/>
                  </a:moveTo>
                  <a:cubicBezTo>
                    <a:pt x="14" y="5"/>
                    <a:pt x="16" y="5"/>
                    <a:pt x="17" y="6"/>
                  </a:cubicBezTo>
                  <a:cubicBezTo>
                    <a:pt x="17" y="6"/>
                    <a:pt x="18" y="7"/>
                    <a:pt x="18" y="9"/>
                  </a:cubicBezTo>
                  <a:cubicBezTo>
                    <a:pt x="18" y="10"/>
                    <a:pt x="17" y="11"/>
                    <a:pt x="17" y="12"/>
                  </a:cubicBezTo>
                  <a:cubicBezTo>
                    <a:pt x="16" y="12"/>
                    <a:pt x="15" y="13"/>
                    <a:pt x="14" y="13"/>
                  </a:cubicBezTo>
                  <a:cubicBezTo>
                    <a:pt x="18" y="19"/>
                    <a:pt x="18" y="19"/>
                    <a:pt x="18" y="19"/>
                  </a:cubicBezTo>
                  <a:cubicBezTo>
                    <a:pt x="16" y="19"/>
                    <a:pt x="16" y="19"/>
                    <a:pt x="16" y="19"/>
                  </a:cubicBezTo>
                  <a:cubicBezTo>
                    <a:pt x="12" y="13"/>
                    <a:pt x="12" y="13"/>
                    <a:pt x="12" y="13"/>
                  </a:cubicBezTo>
                  <a:cubicBezTo>
                    <a:pt x="10" y="13"/>
                    <a:pt x="10" y="13"/>
                    <a:pt x="10" y="13"/>
                  </a:cubicBezTo>
                  <a:cubicBezTo>
                    <a:pt x="10" y="19"/>
                    <a:pt x="10" y="19"/>
                    <a:pt x="10" y="19"/>
                  </a:cubicBezTo>
                  <a:cubicBezTo>
                    <a:pt x="7" y="19"/>
                    <a:pt x="7" y="19"/>
                    <a:pt x="7" y="19"/>
                  </a:cubicBezTo>
                  <a:cubicBezTo>
                    <a:pt x="7" y="5"/>
                    <a:pt x="7" y="5"/>
                    <a:pt x="7" y="5"/>
                  </a:cubicBezTo>
                  <a:lnTo>
                    <a:pt x="13" y="5"/>
                  </a:lnTo>
                  <a:close/>
                  <a:moveTo>
                    <a:pt x="12" y="11"/>
                  </a:moveTo>
                  <a:cubicBezTo>
                    <a:pt x="12" y="11"/>
                    <a:pt x="13" y="11"/>
                    <a:pt x="13" y="11"/>
                  </a:cubicBezTo>
                  <a:cubicBezTo>
                    <a:pt x="14" y="11"/>
                    <a:pt x="14" y="11"/>
                    <a:pt x="14" y="11"/>
                  </a:cubicBezTo>
                  <a:cubicBezTo>
                    <a:pt x="15" y="11"/>
                    <a:pt x="15" y="10"/>
                    <a:pt x="15" y="10"/>
                  </a:cubicBezTo>
                  <a:cubicBezTo>
                    <a:pt x="15" y="10"/>
                    <a:pt x="16" y="9"/>
                    <a:pt x="16" y="9"/>
                  </a:cubicBezTo>
                  <a:cubicBezTo>
                    <a:pt x="16" y="8"/>
                    <a:pt x="15" y="8"/>
                    <a:pt x="15" y="8"/>
                  </a:cubicBezTo>
                  <a:cubicBezTo>
                    <a:pt x="15" y="7"/>
                    <a:pt x="15" y="7"/>
                    <a:pt x="15" y="7"/>
                  </a:cubicBezTo>
                  <a:cubicBezTo>
                    <a:pt x="14" y="7"/>
                    <a:pt x="14" y="7"/>
                    <a:pt x="14" y="7"/>
                  </a:cubicBezTo>
                  <a:cubicBezTo>
                    <a:pt x="13" y="7"/>
                    <a:pt x="13" y="7"/>
                    <a:pt x="12" y="7"/>
                  </a:cubicBezTo>
                  <a:cubicBezTo>
                    <a:pt x="10" y="7"/>
                    <a:pt x="10" y="7"/>
                    <a:pt x="10" y="7"/>
                  </a:cubicBezTo>
                  <a:cubicBezTo>
                    <a:pt x="10" y="11"/>
                    <a:pt x="10" y="11"/>
                    <a:pt x="10" y="11"/>
                  </a:cubicBezTo>
                  <a:lnTo>
                    <a:pt x="1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F2E2A17D-755D-422B-B49A-73F340134CD0}"/>
                </a:ext>
              </a:extLst>
            </p:cNvPr>
            <p:cNvSpPr>
              <a:spLocks/>
            </p:cNvSpPr>
            <p:nvPr userDrawn="1"/>
          </p:nvSpPr>
          <p:spPr bwMode="auto">
            <a:xfrm>
              <a:off x="5170" y="3129"/>
              <a:ext cx="22" cy="19"/>
            </a:xfrm>
            <a:custGeom>
              <a:avLst/>
              <a:gdLst>
                <a:gd name="T0" fmla="*/ 22 w 51"/>
                <a:gd name="T1" fmla="*/ 42 h 44"/>
                <a:gd name="T2" fmla="*/ 32 w 51"/>
                <a:gd name="T3" fmla="*/ 42 h 44"/>
                <a:gd name="T4" fmla="*/ 40 w 51"/>
                <a:gd name="T5" fmla="*/ 35 h 44"/>
                <a:gd name="T6" fmla="*/ 48 w 51"/>
                <a:gd name="T7" fmla="*/ 27 h 44"/>
                <a:gd name="T8" fmla="*/ 47 w 51"/>
                <a:gd name="T9" fmla="*/ 15 h 44"/>
                <a:gd name="T10" fmla="*/ 26 w 51"/>
                <a:gd name="T11" fmla="*/ 0 h 44"/>
                <a:gd name="T12" fmla="*/ 14 w 51"/>
                <a:gd name="T13" fmla="*/ 12 h 44"/>
                <a:gd name="T14" fmla="*/ 0 w 51"/>
                <a:gd name="T15" fmla="*/ 25 h 44"/>
                <a:gd name="T16" fmla="*/ 22 w 51"/>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4">
                  <a:moveTo>
                    <a:pt x="22" y="42"/>
                  </a:moveTo>
                  <a:cubicBezTo>
                    <a:pt x="25" y="44"/>
                    <a:pt x="29" y="44"/>
                    <a:pt x="32" y="42"/>
                  </a:cubicBezTo>
                  <a:cubicBezTo>
                    <a:pt x="34" y="40"/>
                    <a:pt x="37" y="38"/>
                    <a:pt x="40" y="35"/>
                  </a:cubicBezTo>
                  <a:cubicBezTo>
                    <a:pt x="43" y="32"/>
                    <a:pt x="46" y="29"/>
                    <a:pt x="48" y="27"/>
                  </a:cubicBezTo>
                  <a:cubicBezTo>
                    <a:pt x="51" y="23"/>
                    <a:pt x="51" y="18"/>
                    <a:pt x="47" y="15"/>
                  </a:cubicBezTo>
                  <a:cubicBezTo>
                    <a:pt x="26" y="0"/>
                    <a:pt x="26" y="0"/>
                    <a:pt x="26" y="0"/>
                  </a:cubicBezTo>
                  <a:cubicBezTo>
                    <a:pt x="26" y="0"/>
                    <a:pt x="22" y="5"/>
                    <a:pt x="14" y="12"/>
                  </a:cubicBezTo>
                  <a:cubicBezTo>
                    <a:pt x="6" y="20"/>
                    <a:pt x="0" y="25"/>
                    <a:pt x="0" y="25"/>
                  </a:cubicBezTo>
                  <a:lnTo>
                    <a:pt x="2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152B1525-ACCB-47FB-9E3A-230820C5CA4A}"/>
                </a:ext>
              </a:extLst>
            </p:cNvPr>
            <p:cNvSpPr>
              <a:spLocks/>
            </p:cNvSpPr>
            <p:nvPr userDrawn="1"/>
          </p:nvSpPr>
          <p:spPr bwMode="auto">
            <a:xfrm>
              <a:off x="5207" y="3070"/>
              <a:ext cx="70" cy="81"/>
            </a:xfrm>
            <a:custGeom>
              <a:avLst/>
              <a:gdLst>
                <a:gd name="T0" fmla="*/ 165 w 165"/>
                <a:gd name="T1" fmla="*/ 109 h 189"/>
                <a:gd name="T2" fmla="*/ 83 w 165"/>
                <a:gd name="T3" fmla="*/ 189 h 189"/>
                <a:gd name="T4" fmla="*/ 0 w 165"/>
                <a:gd name="T5" fmla="*/ 109 h 189"/>
                <a:gd name="T6" fmla="*/ 0 w 165"/>
                <a:gd name="T7" fmla="*/ 7 h 189"/>
                <a:gd name="T8" fmla="*/ 8 w 165"/>
                <a:gd name="T9" fmla="*/ 0 h 189"/>
                <a:gd name="T10" fmla="*/ 29 w 165"/>
                <a:gd name="T11" fmla="*/ 0 h 189"/>
                <a:gd name="T12" fmla="*/ 29 w 165"/>
                <a:gd name="T13" fmla="*/ 107 h 189"/>
                <a:gd name="T14" fmla="*/ 83 w 165"/>
                <a:gd name="T15" fmla="*/ 162 h 189"/>
                <a:gd name="T16" fmla="*/ 136 w 165"/>
                <a:gd name="T17" fmla="*/ 107 h 189"/>
                <a:gd name="T18" fmla="*/ 136 w 165"/>
                <a:gd name="T19" fmla="*/ 0 h 189"/>
                <a:gd name="T20" fmla="*/ 158 w 165"/>
                <a:gd name="T21" fmla="*/ 0 h 189"/>
                <a:gd name="T22" fmla="*/ 165 w 165"/>
                <a:gd name="T23" fmla="*/ 7 h 189"/>
                <a:gd name="T24" fmla="*/ 165 w 165"/>
                <a:gd name="T25" fmla="*/ 10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89">
                  <a:moveTo>
                    <a:pt x="165" y="109"/>
                  </a:moveTo>
                  <a:cubicBezTo>
                    <a:pt x="165" y="163"/>
                    <a:pt x="126" y="189"/>
                    <a:pt x="83" y="189"/>
                  </a:cubicBezTo>
                  <a:cubicBezTo>
                    <a:pt x="39" y="189"/>
                    <a:pt x="0" y="163"/>
                    <a:pt x="0" y="109"/>
                  </a:cubicBezTo>
                  <a:cubicBezTo>
                    <a:pt x="0" y="7"/>
                    <a:pt x="0" y="7"/>
                    <a:pt x="0" y="7"/>
                  </a:cubicBezTo>
                  <a:cubicBezTo>
                    <a:pt x="0" y="3"/>
                    <a:pt x="4" y="0"/>
                    <a:pt x="8" y="0"/>
                  </a:cubicBezTo>
                  <a:cubicBezTo>
                    <a:pt x="29" y="0"/>
                    <a:pt x="29" y="0"/>
                    <a:pt x="29" y="0"/>
                  </a:cubicBezTo>
                  <a:cubicBezTo>
                    <a:pt x="29" y="107"/>
                    <a:pt x="29" y="107"/>
                    <a:pt x="29" y="107"/>
                  </a:cubicBezTo>
                  <a:cubicBezTo>
                    <a:pt x="29" y="144"/>
                    <a:pt x="52" y="162"/>
                    <a:pt x="83" y="162"/>
                  </a:cubicBezTo>
                  <a:cubicBezTo>
                    <a:pt x="114" y="162"/>
                    <a:pt x="136" y="144"/>
                    <a:pt x="136" y="107"/>
                  </a:cubicBezTo>
                  <a:cubicBezTo>
                    <a:pt x="136" y="0"/>
                    <a:pt x="136" y="0"/>
                    <a:pt x="136" y="0"/>
                  </a:cubicBezTo>
                  <a:cubicBezTo>
                    <a:pt x="158" y="0"/>
                    <a:pt x="158" y="0"/>
                    <a:pt x="158" y="0"/>
                  </a:cubicBezTo>
                  <a:cubicBezTo>
                    <a:pt x="162" y="0"/>
                    <a:pt x="165" y="3"/>
                    <a:pt x="165" y="7"/>
                  </a:cubicBezTo>
                  <a:lnTo>
                    <a:pt x="165"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3DFA002C-FB5F-48EF-8153-A195D31C84F4}"/>
                </a:ext>
              </a:extLst>
            </p:cNvPr>
            <p:cNvSpPr>
              <a:spLocks noEditPoints="1"/>
            </p:cNvSpPr>
            <p:nvPr userDrawn="1"/>
          </p:nvSpPr>
          <p:spPr bwMode="auto">
            <a:xfrm>
              <a:off x="5290" y="3070"/>
              <a:ext cx="74" cy="81"/>
            </a:xfrm>
            <a:custGeom>
              <a:avLst/>
              <a:gdLst>
                <a:gd name="T0" fmla="*/ 176 w 176"/>
                <a:gd name="T1" fmla="*/ 93 h 188"/>
                <a:gd name="T2" fmla="*/ 176 w 176"/>
                <a:gd name="T3" fmla="*/ 96 h 188"/>
                <a:gd name="T4" fmla="*/ 167 w 176"/>
                <a:gd name="T5" fmla="*/ 104 h 188"/>
                <a:gd name="T6" fmla="*/ 29 w 176"/>
                <a:gd name="T7" fmla="*/ 104 h 188"/>
                <a:gd name="T8" fmla="*/ 94 w 176"/>
                <a:gd name="T9" fmla="*/ 163 h 188"/>
                <a:gd name="T10" fmla="*/ 146 w 176"/>
                <a:gd name="T11" fmla="*/ 145 h 188"/>
                <a:gd name="T12" fmla="*/ 156 w 176"/>
                <a:gd name="T13" fmla="*/ 146 h 188"/>
                <a:gd name="T14" fmla="*/ 167 w 176"/>
                <a:gd name="T15" fmla="*/ 160 h 188"/>
                <a:gd name="T16" fmla="*/ 92 w 176"/>
                <a:gd name="T17" fmla="*/ 188 h 188"/>
                <a:gd name="T18" fmla="*/ 0 w 176"/>
                <a:gd name="T19" fmla="*/ 94 h 188"/>
                <a:gd name="T20" fmla="*/ 90 w 176"/>
                <a:gd name="T21" fmla="*/ 0 h 188"/>
                <a:gd name="T22" fmla="*/ 176 w 176"/>
                <a:gd name="T23" fmla="*/ 93 h 188"/>
                <a:gd name="T24" fmla="*/ 30 w 176"/>
                <a:gd name="T25" fmla="*/ 81 h 188"/>
                <a:gd name="T26" fmla="*/ 146 w 176"/>
                <a:gd name="T27" fmla="*/ 81 h 188"/>
                <a:gd name="T28" fmla="*/ 90 w 176"/>
                <a:gd name="T29" fmla="*/ 25 h 188"/>
                <a:gd name="T30" fmla="*/ 30 w 176"/>
                <a:gd name="T31"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88">
                  <a:moveTo>
                    <a:pt x="176" y="93"/>
                  </a:moveTo>
                  <a:cubicBezTo>
                    <a:pt x="176" y="94"/>
                    <a:pt x="176" y="95"/>
                    <a:pt x="176" y="96"/>
                  </a:cubicBezTo>
                  <a:cubicBezTo>
                    <a:pt x="175" y="101"/>
                    <a:pt x="172" y="104"/>
                    <a:pt x="167" y="104"/>
                  </a:cubicBezTo>
                  <a:cubicBezTo>
                    <a:pt x="29" y="104"/>
                    <a:pt x="29" y="104"/>
                    <a:pt x="29" y="104"/>
                  </a:cubicBezTo>
                  <a:cubicBezTo>
                    <a:pt x="33" y="143"/>
                    <a:pt x="61" y="163"/>
                    <a:pt x="94" y="163"/>
                  </a:cubicBezTo>
                  <a:cubicBezTo>
                    <a:pt x="114" y="163"/>
                    <a:pt x="131" y="156"/>
                    <a:pt x="146" y="145"/>
                  </a:cubicBezTo>
                  <a:cubicBezTo>
                    <a:pt x="149" y="143"/>
                    <a:pt x="153" y="143"/>
                    <a:pt x="156" y="146"/>
                  </a:cubicBezTo>
                  <a:cubicBezTo>
                    <a:pt x="167" y="160"/>
                    <a:pt x="167" y="160"/>
                    <a:pt x="167" y="160"/>
                  </a:cubicBezTo>
                  <a:cubicBezTo>
                    <a:pt x="144" y="182"/>
                    <a:pt x="119" y="188"/>
                    <a:pt x="92" y="188"/>
                  </a:cubicBezTo>
                  <a:cubicBezTo>
                    <a:pt x="38" y="188"/>
                    <a:pt x="0" y="150"/>
                    <a:pt x="0" y="94"/>
                  </a:cubicBezTo>
                  <a:cubicBezTo>
                    <a:pt x="0" y="38"/>
                    <a:pt x="38" y="0"/>
                    <a:pt x="90" y="0"/>
                  </a:cubicBezTo>
                  <a:cubicBezTo>
                    <a:pt x="139" y="0"/>
                    <a:pt x="175" y="38"/>
                    <a:pt x="176" y="93"/>
                  </a:cubicBezTo>
                  <a:close/>
                  <a:moveTo>
                    <a:pt x="30" y="81"/>
                  </a:moveTo>
                  <a:cubicBezTo>
                    <a:pt x="146" y="81"/>
                    <a:pt x="146" y="81"/>
                    <a:pt x="146" y="81"/>
                  </a:cubicBezTo>
                  <a:cubicBezTo>
                    <a:pt x="143" y="47"/>
                    <a:pt x="121" y="25"/>
                    <a:pt x="90" y="25"/>
                  </a:cubicBezTo>
                  <a:cubicBezTo>
                    <a:pt x="56" y="25"/>
                    <a:pt x="34" y="48"/>
                    <a:pt x="3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a:extLst>
                <a:ext uri="{FF2B5EF4-FFF2-40B4-BE49-F238E27FC236}">
                  <a16:creationId xmlns:a16="http://schemas.microsoft.com/office/drawing/2014/main" id="{0EC219AD-C6A2-4948-9213-D05C6C3284F4}"/>
                </a:ext>
              </a:extLst>
            </p:cNvPr>
            <p:cNvSpPr>
              <a:spLocks/>
            </p:cNvSpPr>
            <p:nvPr userDrawn="1"/>
          </p:nvSpPr>
          <p:spPr bwMode="auto">
            <a:xfrm>
              <a:off x="5373" y="3070"/>
              <a:ext cx="65" cy="81"/>
            </a:xfrm>
            <a:custGeom>
              <a:avLst/>
              <a:gdLst>
                <a:gd name="T0" fmla="*/ 142 w 155"/>
                <a:gd name="T1" fmla="*/ 35 h 188"/>
                <a:gd name="T2" fmla="*/ 132 w 155"/>
                <a:gd name="T3" fmla="*/ 38 h 188"/>
                <a:gd name="T4" fmla="*/ 79 w 155"/>
                <a:gd name="T5" fmla="*/ 25 h 188"/>
                <a:gd name="T6" fmla="*/ 36 w 155"/>
                <a:gd name="T7" fmla="*/ 53 h 188"/>
                <a:gd name="T8" fmla="*/ 73 w 155"/>
                <a:gd name="T9" fmla="*/ 79 h 188"/>
                <a:gd name="T10" fmla="*/ 94 w 155"/>
                <a:gd name="T11" fmla="*/ 81 h 188"/>
                <a:gd name="T12" fmla="*/ 155 w 155"/>
                <a:gd name="T13" fmla="*/ 132 h 188"/>
                <a:gd name="T14" fmla="*/ 75 w 155"/>
                <a:gd name="T15" fmla="*/ 188 h 188"/>
                <a:gd name="T16" fmla="*/ 0 w 155"/>
                <a:gd name="T17" fmla="*/ 165 h 188"/>
                <a:gd name="T18" fmla="*/ 8 w 155"/>
                <a:gd name="T19" fmla="*/ 151 h 188"/>
                <a:gd name="T20" fmla="*/ 20 w 155"/>
                <a:gd name="T21" fmla="*/ 148 h 188"/>
                <a:gd name="T22" fmla="*/ 76 w 155"/>
                <a:gd name="T23" fmla="*/ 163 h 188"/>
                <a:gd name="T24" fmla="*/ 126 w 155"/>
                <a:gd name="T25" fmla="*/ 134 h 188"/>
                <a:gd name="T26" fmla="*/ 88 w 155"/>
                <a:gd name="T27" fmla="*/ 107 h 188"/>
                <a:gd name="T28" fmla="*/ 66 w 155"/>
                <a:gd name="T29" fmla="*/ 105 h 188"/>
                <a:gd name="T30" fmla="*/ 6 w 155"/>
                <a:gd name="T31" fmla="*/ 55 h 188"/>
                <a:gd name="T32" fmla="*/ 79 w 155"/>
                <a:gd name="T33" fmla="*/ 0 h 188"/>
                <a:gd name="T34" fmla="*/ 144 w 155"/>
                <a:gd name="T35" fmla="*/ 15 h 188"/>
                <a:gd name="T36" fmla="*/ 147 w 155"/>
                <a:gd name="T37" fmla="*/ 26 h 188"/>
                <a:gd name="T38" fmla="*/ 142 w 155"/>
                <a:gd name="T39" fmla="*/ 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88">
                  <a:moveTo>
                    <a:pt x="142" y="35"/>
                  </a:moveTo>
                  <a:cubicBezTo>
                    <a:pt x="140" y="39"/>
                    <a:pt x="135" y="40"/>
                    <a:pt x="132" y="38"/>
                  </a:cubicBezTo>
                  <a:cubicBezTo>
                    <a:pt x="119" y="31"/>
                    <a:pt x="99" y="25"/>
                    <a:pt x="79" y="25"/>
                  </a:cubicBezTo>
                  <a:cubicBezTo>
                    <a:pt x="53" y="25"/>
                    <a:pt x="36" y="36"/>
                    <a:pt x="36" y="53"/>
                  </a:cubicBezTo>
                  <a:cubicBezTo>
                    <a:pt x="36" y="68"/>
                    <a:pt x="49" y="76"/>
                    <a:pt x="73" y="79"/>
                  </a:cubicBezTo>
                  <a:cubicBezTo>
                    <a:pt x="94" y="81"/>
                    <a:pt x="94" y="81"/>
                    <a:pt x="94" y="81"/>
                  </a:cubicBezTo>
                  <a:cubicBezTo>
                    <a:pt x="133" y="86"/>
                    <a:pt x="155" y="102"/>
                    <a:pt x="155" y="132"/>
                  </a:cubicBezTo>
                  <a:cubicBezTo>
                    <a:pt x="155" y="167"/>
                    <a:pt x="124" y="188"/>
                    <a:pt x="75" y="188"/>
                  </a:cubicBezTo>
                  <a:cubicBezTo>
                    <a:pt x="52" y="188"/>
                    <a:pt x="23" y="182"/>
                    <a:pt x="0" y="165"/>
                  </a:cubicBezTo>
                  <a:cubicBezTo>
                    <a:pt x="8" y="151"/>
                    <a:pt x="8" y="151"/>
                    <a:pt x="8" y="151"/>
                  </a:cubicBezTo>
                  <a:cubicBezTo>
                    <a:pt x="11" y="147"/>
                    <a:pt x="16" y="146"/>
                    <a:pt x="20" y="148"/>
                  </a:cubicBezTo>
                  <a:cubicBezTo>
                    <a:pt x="33" y="157"/>
                    <a:pt x="50" y="163"/>
                    <a:pt x="76" y="163"/>
                  </a:cubicBezTo>
                  <a:cubicBezTo>
                    <a:pt x="106" y="163"/>
                    <a:pt x="126" y="153"/>
                    <a:pt x="126" y="134"/>
                  </a:cubicBezTo>
                  <a:cubicBezTo>
                    <a:pt x="126" y="119"/>
                    <a:pt x="113" y="111"/>
                    <a:pt x="88" y="107"/>
                  </a:cubicBezTo>
                  <a:cubicBezTo>
                    <a:pt x="66" y="105"/>
                    <a:pt x="66" y="105"/>
                    <a:pt x="66" y="105"/>
                  </a:cubicBezTo>
                  <a:cubicBezTo>
                    <a:pt x="25" y="100"/>
                    <a:pt x="6" y="82"/>
                    <a:pt x="6" y="55"/>
                  </a:cubicBezTo>
                  <a:cubicBezTo>
                    <a:pt x="6" y="20"/>
                    <a:pt x="35" y="0"/>
                    <a:pt x="79" y="0"/>
                  </a:cubicBezTo>
                  <a:cubicBezTo>
                    <a:pt x="104" y="0"/>
                    <a:pt x="127" y="6"/>
                    <a:pt x="144" y="15"/>
                  </a:cubicBezTo>
                  <a:cubicBezTo>
                    <a:pt x="148" y="18"/>
                    <a:pt x="149" y="22"/>
                    <a:pt x="147" y="26"/>
                  </a:cubicBezTo>
                  <a:lnTo>
                    <a:pt x="142"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
              <a:extLst>
                <a:ext uri="{FF2B5EF4-FFF2-40B4-BE49-F238E27FC236}">
                  <a16:creationId xmlns:a16="http://schemas.microsoft.com/office/drawing/2014/main" id="{B2972038-91D6-49EA-BAB7-3D51FE0BC1CE}"/>
                </a:ext>
              </a:extLst>
            </p:cNvPr>
            <p:cNvSpPr>
              <a:spLocks/>
            </p:cNvSpPr>
            <p:nvPr userDrawn="1"/>
          </p:nvSpPr>
          <p:spPr bwMode="auto">
            <a:xfrm>
              <a:off x="5447" y="3046"/>
              <a:ext cx="57" cy="105"/>
            </a:xfrm>
            <a:custGeom>
              <a:avLst/>
              <a:gdLst>
                <a:gd name="T0" fmla="*/ 127 w 136"/>
                <a:gd name="T1" fmla="*/ 210 h 243"/>
                <a:gd name="T2" fmla="*/ 117 w 136"/>
                <a:gd name="T3" fmla="*/ 208 h 243"/>
                <a:gd name="T4" fmla="*/ 85 w 136"/>
                <a:gd name="T5" fmla="*/ 217 h 243"/>
                <a:gd name="T6" fmla="*/ 49 w 136"/>
                <a:gd name="T7" fmla="*/ 176 h 243"/>
                <a:gd name="T8" fmla="*/ 49 w 136"/>
                <a:gd name="T9" fmla="*/ 81 h 243"/>
                <a:gd name="T10" fmla="*/ 97 w 136"/>
                <a:gd name="T11" fmla="*/ 81 h 243"/>
                <a:gd name="T12" fmla="*/ 105 w 136"/>
                <a:gd name="T13" fmla="*/ 73 h 243"/>
                <a:gd name="T14" fmla="*/ 105 w 136"/>
                <a:gd name="T15" fmla="*/ 55 h 243"/>
                <a:gd name="T16" fmla="*/ 49 w 136"/>
                <a:gd name="T17" fmla="*/ 55 h 243"/>
                <a:gd name="T18" fmla="*/ 49 w 136"/>
                <a:gd name="T19" fmla="*/ 8 h 243"/>
                <a:gd name="T20" fmla="*/ 41 w 136"/>
                <a:gd name="T21" fmla="*/ 0 h 243"/>
                <a:gd name="T22" fmla="*/ 20 w 136"/>
                <a:gd name="T23" fmla="*/ 0 h 243"/>
                <a:gd name="T24" fmla="*/ 20 w 136"/>
                <a:gd name="T25" fmla="*/ 55 h 243"/>
                <a:gd name="T26" fmla="*/ 9 w 136"/>
                <a:gd name="T27" fmla="*/ 55 h 243"/>
                <a:gd name="T28" fmla="*/ 0 w 136"/>
                <a:gd name="T29" fmla="*/ 63 h 243"/>
                <a:gd name="T30" fmla="*/ 0 w 136"/>
                <a:gd name="T31" fmla="*/ 81 h 243"/>
                <a:gd name="T32" fmla="*/ 20 w 136"/>
                <a:gd name="T33" fmla="*/ 81 h 243"/>
                <a:gd name="T34" fmla="*/ 20 w 136"/>
                <a:gd name="T35" fmla="*/ 176 h 243"/>
                <a:gd name="T36" fmla="*/ 82 w 136"/>
                <a:gd name="T37" fmla="*/ 243 h 243"/>
                <a:gd name="T38" fmla="*/ 136 w 136"/>
                <a:gd name="T39" fmla="*/ 225 h 243"/>
                <a:gd name="T40" fmla="*/ 127 w 136"/>
                <a:gd name="T41"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243">
                  <a:moveTo>
                    <a:pt x="127" y="210"/>
                  </a:moveTo>
                  <a:cubicBezTo>
                    <a:pt x="125" y="207"/>
                    <a:pt x="120" y="206"/>
                    <a:pt x="117" y="208"/>
                  </a:cubicBezTo>
                  <a:cubicBezTo>
                    <a:pt x="107" y="213"/>
                    <a:pt x="96" y="217"/>
                    <a:pt x="85" y="217"/>
                  </a:cubicBezTo>
                  <a:cubicBezTo>
                    <a:pt x="64" y="217"/>
                    <a:pt x="49" y="204"/>
                    <a:pt x="49" y="176"/>
                  </a:cubicBezTo>
                  <a:cubicBezTo>
                    <a:pt x="49" y="81"/>
                    <a:pt x="49" y="81"/>
                    <a:pt x="49" y="81"/>
                  </a:cubicBezTo>
                  <a:cubicBezTo>
                    <a:pt x="97" y="81"/>
                    <a:pt x="97" y="81"/>
                    <a:pt x="97" y="81"/>
                  </a:cubicBezTo>
                  <a:cubicBezTo>
                    <a:pt x="101" y="81"/>
                    <a:pt x="105" y="77"/>
                    <a:pt x="105" y="73"/>
                  </a:cubicBezTo>
                  <a:cubicBezTo>
                    <a:pt x="105" y="55"/>
                    <a:pt x="105" y="55"/>
                    <a:pt x="105" y="55"/>
                  </a:cubicBezTo>
                  <a:cubicBezTo>
                    <a:pt x="49" y="55"/>
                    <a:pt x="49" y="55"/>
                    <a:pt x="49" y="55"/>
                  </a:cubicBezTo>
                  <a:cubicBezTo>
                    <a:pt x="49" y="8"/>
                    <a:pt x="49" y="8"/>
                    <a:pt x="49" y="8"/>
                  </a:cubicBezTo>
                  <a:cubicBezTo>
                    <a:pt x="49" y="4"/>
                    <a:pt x="45" y="0"/>
                    <a:pt x="41" y="0"/>
                  </a:cubicBezTo>
                  <a:cubicBezTo>
                    <a:pt x="20" y="0"/>
                    <a:pt x="20" y="0"/>
                    <a:pt x="20" y="0"/>
                  </a:cubicBezTo>
                  <a:cubicBezTo>
                    <a:pt x="20" y="55"/>
                    <a:pt x="20" y="55"/>
                    <a:pt x="20" y="55"/>
                  </a:cubicBezTo>
                  <a:cubicBezTo>
                    <a:pt x="9" y="55"/>
                    <a:pt x="9" y="55"/>
                    <a:pt x="9" y="55"/>
                  </a:cubicBezTo>
                  <a:cubicBezTo>
                    <a:pt x="4" y="55"/>
                    <a:pt x="0" y="58"/>
                    <a:pt x="0" y="63"/>
                  </a:cubicBezTo>
                  <a:cubicBezTo>
                    <a:pt x="0" y="81"/>
                    <a:pt x="0" y="81"/>
                    <a:pt x="0" y="81"/>
                  </a:cubicBezTo>
                  <a:cubicBezTo>
                    <a:pt x="20" y="81"/>
                    <a:pt x="20" y="81"/>
                    <a:pt x="20" y="81"/>
                  </a:cubicBezTo>
                  <a:cubicBezTo>
                    <a:pt x="20" y="176"/>
                    <a:pt x="20" y="176"/>
                    <a:pt x="20" y="176"/>
                  </a:cubicBezTo>
                  <a:cubicBezTo>
                    <a:pt x="20" y="222"/>
                    <a:pt x="43" y="243"/>
                    <a:pt x="82" y="243"/>
                  </a:cubicBezTo>
                  <a:cubicBezTo>
                    <a:pt x="105" y="243"/>
                    <a:pt x="123" y="236"/>
                    <a:pt x="136" y="225"/>
                  </a:cubicBezTo>
                  <a:lnTo>
                    <a:pt x="1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1">
              <a:extLst>
                <a:ext uri="{FF2B5EF4-FFF2-40B4-BE49-F238E27FC236}">
                  <a16:creationId xmlns:a16="http://schemas.microsoft.com/office/drawing/2014/main" id="{A26C062B-446A-45EB-9C47-ECF1AEC2CC0D}"/>
                </a:ext>
              </a:extLst>
            </p:cNvPr>
            <p:cNvSpPr>
              <a:spLocks/>
            </p:cNvSpPr>
            <p:nvPr userDrawn="1"/>
          </p:nvSpPr>
          <p:spPr bwMode="auto">
            <a:xfrm>
              <a:off x="5078" y="3033"/>
              <a:ext cx="116" cy="119"/>
            </a:xfrm>
            <a:custGeom>
              <a:avLst/>
              <a:gdLst>
                <a:gd name="T0" fmla="*/ 274 w 275"/>
                <a:gd name="T1" fmla="*/ 133 h 277"/>
                <a:gd name="T2" fmla="*/ 133 w 275"/>
                <a:gd name="T3" fmla="*/ 3 h 277"/>
                <a:gd name="T4" fmla="*/ 121 w 275"/>
                <a:gd name="T5" fmla="*/ 4 h 277"/>
                <a:gd name="T6" fmla="*/ 2 w 275"/>
                <a:gd name="T7" fmla="*/ 143 h 277"/>
                <a:gd name="T8" fmla="*/ 143 w 275"/>
                <a:gd name="T9" fmla="*/ 274 h 277"/>
                <a:gd name="T10" fmla="*/ 219 w 275"/>
                <a:gd name="T11" fmla="*/ 248 h 277"/>
                <a:gd name="T12" fmla="*/ 198 w 275"/>
                <a:gd name="T13" fmla="*/ 233 h 277"/>
                <a:gd name="T14" fmla="*/ 190 w 275"/>
                <a:gd name="T15" fmla="*/ 232 h 277"/>
                <a:gd name="T16" fmla="*/ 136 w 275"/>
                <a:gd name="T17" fmla="*/ 246 h 277"/>
                <a:gd name="T18" fmla="*/ 33 w 275"/>
                <a:gd name="T19" fmla="*/ 145 h 277"/>
                <a:gd name="T20" fmla="*/ 148 w 275"/>
                <a:gd name="T21" fmla="*/ 35 h 277"/>
                <a:gd name="T22" fmla="*/ 243 w 275"/>
                <a:gd name="T23" fmla="*/ 133 h 277"/>
                <a:gd name="T24" fmla="*/ 225 w 275"/>
                <a:gd name="T25" fmla="*/ 200 h 277"/>
                <a:gd name="T26" fmla="*/ 227 w 275"/>
                <a:gd name="T27" fmla="*/ 210 h 277"/>
                <a:gd name="T28" fmla="*/ 245 w 275"/>
                <a:gd name="T29" fmla="*/ 223 h 277"/>
                <a:gd name="T30" fmla="*/ 274 w 275"/>
                <a:gd name="T31" fmla="*/ 13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77">
                  <a:moveTo>
                    <a:pt x="274" y="133"/>
                  </a:moveTo>
                  <a:cubicBezTo>
                    <a:pt x="271" y="59"/>
                    <a:pt x="208" y="0"/>
                    <a:pt x="133" y="3"/>
                  </a:cubicBezTo>
                  <a:cubicBezTo>
                    <a:pt x="129" y="3"/>
                    <a:pt x="125" y="3"/>
                    <a:pt x="121" y="4"/>
                  </a:cubicBezTo>
                  <a:cubicBezTo>
                    <a:pt x="52" y="12"/>
                    <a:pt x="0" y="73"/>
                    <a:pt x="2" y="143"/>
                  </a:cubicBezTo>
                  <a:cubicBezTo>
                    <a:pt x="5" y="218"/>
                    <a:pt x="68" y="277"/>
                    <a:pt x="143" y="274"/>
                  </a:cubicBezTo>
                  <a:cubicBezTo>
                    <a:pt x="171" y="273"/>
                    <a:pt x="197" y="264"/>
                    <a:pt x="219" y="248"/>
                  </a:cubicBezTo>
                  <a:cubicBezTo>
                    <a:pt x="198" y="233"/>
                    <a:pt x="198" y="233"/>
                    <a:pt x="198" y="233"/>
                  </a:cubicBezTo>
                  <a:cubicBezTo>
                    <a:pt x="195" y="231"/>
                    <a:pt x="192" y="231"/>
                    <a:pt x="190" y="232"/>
                  </a:cubicBezTo>
                  <a:cubicBezTo>
                    <a:pt x="174" y="241"/>
                    <a:pt x="155" y="246"/>
                    <a:pt x="136" y="246"/>
                  </a:cubicBezTo>
                  <a:cubicBezTo>
                    <a:pt x="81" y="244"/>
                    <a:pt x="35" y="200"/>
                    <a:pt x="33" y="145"/>
                  </a:cubicBezTo>
                  <a:cubicBezTo>
                    <a:pt x="30" y="82"/>
                    <a:pt x="84" y="30"/>
                    <a:pt x="148" y="35"/>
                  </a:cubicBezTo>
                  <a:cubicBezTo>
                    <a:pt x="199" y="40"/>
                    <a:pt x="240" y="82"/>
                    <a:pt x="243" y="133"/>
                  </a:cubicBezTo>
                  <a:cubicBezTo>
                    <a:pt x="245" y="158"/>
                    <a:pt x="238" y="181"/>
                    <a:pt x="225" y="200"/>
                  </a:cubicBezTo>
                  <a:cubicBezTo>
                    <a:pt x="223" y="203"/>
                    <a:pt x="224" y="208"/>
                    <a:pt x="227" y="210"/>
                  </a:cubicBezTo>
                  <a:cubicBezTo>
                    <a:pt x="245" y="223"/>
                    <a:pt x="245" y="223"/>
                    <a:pt x="245" y="223"/>
                  </a:cubicBezTo>
                  <a:cubicBezTo>
                    <a:pt x="265" y="197"/>
                    <a:pt x="275" y="166"/>
                    <a:pt x="27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6" name="TextBox 25">
            <a:extLst>
              <a:ext uri="{FF2B5EF4-FFF2-40B4-BE49-F238E27FC236}">
                <a16:creationId xmlns:a16="http://schemas.microsoft.com/office/drawing/2014/main" id="{ED61FE10-9E3C-4716-840D-374F7F03756D}"/>
              </a:ext>
            </a:extLst>
          </p:cNvPr>
          <p:cNvSpPr txBox="1"/>
          <p:nvPr userDrawn="1"/>
        </p:nvSpPr>
        <p:spPr>
          <a:xfrm>
            <a:off x="3028951" y="4818649"/>
            <a:ext cx="3086100" cy="203133"/>
          </a:xfrm>
          <a:prstGeom prst="rect">
            <a:avLst/>
          </a:prstGeom>
          <a:noFill/>
        </p:spPr>
        <p:txBody>
          <a:bodyPr wrap="square" rtlCol="0">
            <a:spAutoFit/>
          </a:bodyPr>
          <a:lstStyle/>
          <a:p>
            <a:pPr algn="ctr">
              <a:lnSpc>
                <a:spcPct val="90000"/>
              </a:lnSpc>
              <a:spcBef>
                <a:spcPts val="1200"/>
              </a:spcBef>
            </a:pPr>
            <a:r>
              <a:rPr lang="en-US" sz="800" dirty="0">
                <a:solidFill>
                  <a:schemeClr val="bg2"/>
                </a:solidFill>
              </a:rPr>
              <a:t>quest.com | confidential</a:t>
            </a:r>
          </a:p>
        </p:txBody>
      </p:sp>
    </p:spTree>
    <p:extLst>
      <p:ext uri="{BB962C8B-B14F-4D97-AF65-F5344CB8AC3E}">
        <p14:creationId xmlns:p14="http://schemas.microsoft.com/office/powerpoint/2010/main" val="2299099754"/>
      </p:ext>
    </p:extLst>
  </p:cSld>
  <p:clrMap bg1="lt1" tx1="dk1" bg2="lt2" tx2="dk2" accent1="accent1" accent2="accent2" accent3="accent3" accent4="accent4" accent5="accent5" accent6="accent6" hlink="hlink" folHlink="folHlink"/>
  <p:sldLayoutIdLst>
    <p:sldLayoutId id="2147483826" r:id="rId1"/>
    <p:sldLayoutId id="2147483835" r:id="rId2"/>
    <p:sldLayoutId id="2147483842" r:id="rId3"/>
    <p:sldLayoutId id="2147483834" r:id="rId4"/>
    <p:sldLayoutId id="2147483813" r:id="rId5"/>
    <p:sldLayoutId id="2147483827" r:id="rId6"/>
    <p:sldLayoutId id="2147483837" r:id="rId7"/>
    <p:sldLayoutId id="2147483836" r:id="rId8"/>
    <p:sldLayoutId id="2147483802" r:id="rId9"/>
    <p:sldLayoutId id="2147483839" r:id="rId10"/>
    <p:sldLayoutId id="2147483840" r:id="rId11"/>
    <p:sldLayoutId id="2147483807" r:id="rId12"/>
    <p:sldLayoutId id="2147483832" r:id="rId13"/>
    <p:sldLayoutId id="2147483831" r:id="rId14"/>
    <p:sldLayoutId id="2147483833" r:id="rId15"/>
    <p:sldLayoutId id="2147483830" r:id="rId16"/>
    <p:sldLayoutId id="2147483841" r:id="rId17"/>
    <p:sldLayoutId id="2147483847" r:id="rId18"/>
    <p:sldLayoutId id="214748384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5000"/>
        </a:lnSpc>
        <a:spcBef>
          <a:spcPct val="0"/>
        </a:spcBef>
        <a:buNone/>
        <a:defRPr sz="28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2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60375" indent="-233363" algn="l" defTabSz="6858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746125" indent="-171450" algn="l" defTabSz="685800" rtl="0" eaLnBrk="1" latinLnBrk="0" hangingPunct="1">
        <a:lnSpc>
          <a:spcPct val="90000"/>
        </a:lnSpc>
        <a:spcBef>
          <a:spcPts val="600"/>
        </a:spcBef>
        <a:buClr>
          <a:schemeClr val="accent2"/>
        </a:buClr>
        <a:buFont typeface="Courier New" panose="02070309020205020404" pitchFamily="49" charset="0"/>
        <a:buChar char="o"/>
        <a:defRPr sz="1600" kern="1200">
          <a:solidFill>
            <a:schemeClr val="tx1"/>
          </a:solidFill>
          <a:latin typeface="+mn-lt"/>
          <a:ea typeface="+mn-ea"/>
          <a:cs typeface="+mn-cs"/>
        </a:defRPr>
      </a:lvl3pPr>
      <a:lvl4pPr marL="1027113" indent="-171450" algn="l" defTabSz="685800" rtl="0" eaLnBrk="1" latinLnBrk="0" hangingPunct="1">
        <a:lnSpc>
          <a:spcPct val="90000"/>
        </a:lnSpc>
        <a:spcBef>
          <a:spcPts val="600"/>
        </a:spcBef>
        <a:buClr>
          <a:schemeClr val="accent2"/>
        </a:buClr>
        <a:buFont typeface="Arial" panose="020B0604020202020204" pitchFamily="34" charset="0"/>
        <a:buChar char="&gt;"/>
        <a:defRPr sz="1400" kern="1200">
          <a:solidFill>
            <a:schemeClr val="tx1"/>
          </a:solidFill>
          <a:latin typeface="+mn-lt"/>
          <a:ea typeface="+mn-ea"/>
          <a:cs typeface="+mn-cs"/>
        </a:defRPr>
      </a:lvl4pPr>
      <a:lvl5pPr marL="1258888" indent="-176213" algn="l" defTabSz="685800" rtl="0" eaLnBrk="1" latinLnBrk="0" hangingPunct="1">
        <a:lnSpc>
          <a:spcPct val="90000"/>
        </a:lnSpc>
        <a:spcBef>
          <a:spcPts val="600"/>
        </a:spcBef>
        <a:buClr>
          <a:schemeClr val="accent2"/>
        </a:buClr>
        <a:buFont typeface="Arial" panose="020B0604020202020204" pitchFamily="34" charset="0"/>
        <a:buChar char="&g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2">
                <a:lumMod val="20000"/>
                <a:lumOff val="80000"/>
              </a:schemeClr>
            </a:gs>
            <a:gs pos="83000">
              <a:schemeClr val="accent2">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28843"/>
            <a:ext cx="8272212" cy="89216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1752002"/>
            <a:ext cx="8272212" cy="2642096"/>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6" y="4467106"/>
            <a:ext cx="2133599" cy="273844"/>
          </a:xfrm>
          <a:prstGeom prst="rect">
            <a:avLst/>
          </a:prstGeom>
        </p:spPr>
        <p:txBody>
          <a:bodyPr vert="horz" lIns="91440" tIns="45720" rIns="91440" bIns="45720" rtlCol="0" anchor="ctr"/>
          <a:lstStyle>
            <a:lvl1pPr algn="r">
              <a:defRPr sz="675">
                <a:solidFill>
                  <a:schemeClr val="accent2"/>
                </a:solidFill>
              </a:defRPr>
            </a:lvl1pPr>
          </a:lstStyle>
          <a:p>
            <a:fld id="{13FC9BAA-FB12-4D18-A0EA-20BB67ABAAF0}" type="datetime1">
              <a:rPr lang="en-US" smtClean="0"/>
              <a:t>10/12/2021</a:t>
            </a:fld>
            <a:endParaRPr lang="en-US" dirty="0"/>
          </a:p>
        </p:txBody>
      </p:sp>
      <p:sp>
        <p:nvSpPr>
          <p:cNvPr id="5" name="Footer Placeholder 4"/>
          <p:cNvSpPr>
            <a:spLocks noGrp="1"/>
          </p:cNvSpPr>
          <p:nvPr>
            <p:ph type="ftr" sz="quarter" idx="3"/>
          </p:nvPr>
        </p:nvSpPr>
        <p:spPr>
          <a:xfrm>
            <a:off x="435895" y="4463862"/>
            <a:ext cx="5187908" cy="273844"/>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7" y="4467106"/>
            <a:ext cx="789383" cy="273844"/>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334901" y="342900"/>
            <a:ext cx="277749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340232"/>
            <a:ext cx="2777490" cy="739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293424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4.jp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Janis.Griffin@Quest.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hyperlink" Target="http://www.transtats.bts.gov/DL_SelectFields.asp?Table_ID=236&amp;DB_Short_Name=On-Time"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hyperlink" Target="https://www.mous.us/" TargetMode="External"/><Relationship Id="rId5" Type="http://schemas.openxmlformats.org/officeDocument/2006/relationships/hyperlink" Target="https://ascendusersconference.com/" TargetMode="External"/><Relationship Id="rId4" Type="http://schemas.openxmlformats.org/officeDocument/2006/relationships/image" Target="../media/image14.jpg"/></Relationships>
</file>

<file path=ppt/slides/_rels/slide61.xml.rels><?xml version="1.0" encoding="UTF-8" standalone="yes"?>
<Relationships xmlns="http://schemas.openxmlformats.org/package/2006/relationships"><Relationship Id="rId3" Type="http://schemas.openxmlformats.org/officeDocument/2006/relationships/hyperlink" Target="http://www.mous.us/"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Gill Sans MT" panose="020B0502020104020203"/>
            </a:endParaRPr>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15" y="7"/>
            <a:ext cx="9143985" cy="5143493"/>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2" y="340232"/>
            <a:ext cx="8474200" cy="73916"/>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550" y="3321051"/>
            <a:ext cx="8445500" cy="1471873"/>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427659" y="3648076"/>
            <a:ext cx="8245162" cy="539090"/>
          </a:xfrm>
        </p:spPr>
        <p:txBody>
          <a:bodyPr>
            <a:noAutofit/>
          </a:bodyPr>
          <a:lstStyle/>
          <a:p>
            <a:r>
              <a:rPr lang="en-US" sz="2400" dirty="0">
                <a:solidFill>
                  <a:schemeClr val="bg1"/>
                </a:solidFill>
              </a:rPr>
              <a:t>MICHIGAN ORACLE USERS SUMMIT 2021</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435895" y="4131839"/>
            <a:ext cx="8245160" cy="630496"/>
          </a:xfrm>
        </p:spPr>
        <p:txBody>
          <a:bodyPr>
            <a:normAutofit/>
          </a:bodyPr>
          <a:lstStyle/>
          <a:p>
            <a:pPr>
              <a:spcBef>
                <a:spcPts val="0"/>
              </a:spcBef>
              <a:spcAft>
                <a:spcPts val="0"/>
              </a:spcAft>
            </a:pPr>
            <a:r>
              <a:rPr lang="en-US" sz="1050" dirty="0">
                <a:solidFill>
                  <a:srgbClr val="7CEBFF"/>
                </a:solidFill>
              </a:rPr>
              <a:t>Monday October 25 – Thursday October 28, 2020</a:t>
            </a:r>
          </a:p>
          <a:p>
            <a:pPr>
              <a:spcBef>
                <a:spcPts val="0"/>
              </a:spcBef>
              <a:spcAft>
                <a:spcPts val="0"/>
              </a:spcAft>
            </a:pPr>
            <a:r>
              <a:rPr lang="en-US" sz="1050" dirty="0">
                <a:solidFill>
                  <a:srgbClr val="7CEBFF"/>
                </a:solidFill>
              </a:rPr>
              <a:t>Virtual event</a:t>
            </a:r>
          </a:p>
          <a:p>
            <a:pPr>
              <a:spcBef>
                <a:spcPts val="0"/>
              </a:spcBef>
              <a:spcAft>
                <a:spcPts val="0"/>
              </a:spcAft>
            </a:pPr>
            <a:endParaRPr lang="en-US" sz="1050" dirty="0">
              <a:solidFill>
                <a:srgbClr val="7CEBFF"/>
              </a:solidFill>
            </a:endParaRPr>
          </a:p>
        </p:txBody>
      </p:sp>
      <p:pic>
        <p:nvPicPr>
          <p:cNvPr id="5" name="Picture 4">
            <a:extLst>
              <a:ext uri="{FF2B5EF4-FFF2-40B4-BE49-F238E27FC236}">
                <a16:creationId xmlns:a16="http://schemas.microsoft.com/office/drawing/2014/main" id="{67053B0C-2BF4-49C4-93B4-3786BB427FBB}"/>
              </a:ext>
            </a:extLst>
          </p:cNvPr>
          <p:cNvPicPr>
            <a:picLocks noChangeAspect="1"/>
          </p:cNvPicPr>
          <p:nvPr/>
        </p:nvPicPr>
        <p:blipFill>
          <a:blip r:embed="rId4"/>
          <a:stretch>
            <a:fillRect/>
          </a:stretch>
        </p:blipFill>
        <p:spPr>
          <a:xfrm>
            <a:off x="6614001" y="4034822"/>
            <a:ext cx="2058820" cy="62835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274E805-5A5F-4625-9F3D-53E7EF5A560F}"/>
              </a:ext>
            </a:extLst>
          </p:cNvPr>
          <p:cNvPicPr>
            <a:picLocks noChangeAspect="1"/>
          </p:cNvPicPr>
          <p:nvPr/>
        </p:nvPicPr>
        <p:blipFill>
          <a:blip r:embed="rId5"/>
          <a:stretch>
            <a:fillRect/>
          </a:stretch>
        </p:blipFill>
        <p:spPr>
          <a:xfrm>
            <a:off x="361950" y="591680"/>
            <a:ext cx="2849809" cy="892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itle 1">
            <a:extLst>
              <a:ext uri="{FF2B5EF4-FFF2-40B4-BE49-F238E27FC236}">
                <a16:creationId xmlns:a16="http://schemas.microsoft.com/office/drawing/2014/main" id="{13EDA90C-2F19-41DF-8DCF-AADC43B5666B}"/>
              </a:ext>
            </a:extLst>
          </p:cNvPr>
          <p:cNvSpPr txBox="1">
            <a:spLocks/>
          </p:cNvSpPr>
          <p:nvPr/>
        </p:nvSpPr>
        <p:spPr>
          <a:xfrm>
            <a:off x="252304" y="1822450"/>
            <a:ext cx="9210749" cy="1355232"/>
          </a:xfrm>
          <a:prstGeom prst="rect">
            <a:avLst/>
          </a:prstGeom>
          <a:effectLst/>
        </p:spPr>
        <p:txBody>
          <a:bodyPr vert="horz" lIns="68580" tIns="34290" rIns="68580" bIns="3429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3300" b="1" dirty="0">
                <a:solidFill>
                  <a:prstClr val="white"/>
                </a:solidFill>
                <a:latin typeface="Gill Sans MT" panose="020B0502020104020203"/>
              </a:rPr>
              <a:t>Oracle 19C Automatic Indexing - Inside &amp; Out</a:t>
            </a:r>
          </a:p>
          <a:p>
            <a:pPr defTabSz="342900"/>
            <a:r>
              <a:rPr lang="en-US" sz="1350" b="1" dirty="0">
                <a:solidFill>
                  <a:prstClr val="white"/>
                </a:solidFill>
                <a:latin typeface="Gill Sans MT" panose="020B0502020104020203"/>
              </a:rPr>
              <a:t>Presenter Name:  Janis Griffin</a:t>
            </a:r>
          </a:p>
          <a:p>
            <a:pPr defTabSz="342900"/>
            <a:r>
              <a:rPr lang="en-US" sz="1350" b="1" dirty="0">
                <a:solidFill>
                  <a:prstClr val="white"/>
                </a:solidFill>
                <a:latin typeface="Gill Sans MT" panose="020B0502020104020203"/>
              </a:rPr>
              <a:t>Presenter Title:   Senior System Consultant</a:t>
            </a:r>
          </a:p>
          <a:p>
            <a:pPr defTabSz="342900"/>
            <a:r>
              <a:rPr lang="en-US" sz="1350" b="1" dirty="0">
                <a:solidFill>
                  <a:prstClr val="white"/>
                </a:solidFill>
                <a:latin typeface="Gill Sans MT" panose="020B0502020104020203"/>
              </a:rPr>
              <a:t>COMPANY: Quest Software</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BA6E-F8AA-4B3F-85AD-11C5F6D72E26}"/>
              </a:ext>
            </a:extLst>
          </p:cNvPr>
          <p:cNvSpPr>
            <a:spLocks noGrp="1"/>
          </p:cNvSpPr>
          <p:nvPr>
            <p:ph type="title"/>
          </p:nvPr>
        </p:nvSpPr>
        <p:spPr/>
        <p:txBody>
          <a:bodyPr/>
          <a:lstStyle/>
          <a:p>
            <a:r>
              <a:rPr lang="en-US" dirty="0"/>
              <a:t>Automatic Indexing Requirements</a:t>
            </a:r>
          </a:p>
        </p:txBody>
      </p:sp>
      <p:sp>
        <p:nvSpPr>
          <p:cNvPr id="3" name="Content Placeholder 2">
            <a:extLst>
              <a:ext uri="{FF2B5EF4-FFF2-40B4-BE49-F238E27FC236}">
                <a16:creationId xmlns:a16="http://schemas.microsoft.com/office/drawing/2014/main" id="{CEEA462F-E57F-4035-929D-AC9ADED86ADA}"/>
              </a:ext>
            </a:extLst>
          </p:cNvPr>
          <p:cNvSpPr>
            <a:spLocks noGrp="1"/>
          </p:cNvSpPr>
          <p:nvPr>
            <p:ph idx="1"/>
          </p:nvPr>
        </p:nvSpPr>
        <p:spPr>
          <a:xfrm>
            <a:off x="371862" y="803473"/>
            <a:ext cx="8305800" cy="5229124"/>
          </a:xfrm>
        </p:spPr>
        <p:txBody>
          <a:bodyPr/>
          <a:lstStyle/>
          <a:p>
            <a:r>
              <a:rPr lang="en-US" dirty="0"/>
              <a:t>Feature is only available to Enterprise Edition on Engineered Systems</a:t>
            </a:r>
          </a:p>
          <a:p>
            <a:pPr lvl="1"/>
            <a:r>
              <a:rPr lang="en-US" dirty="0"/>
              <a:t>Exadata only </a:t>
            </a:r>
          </a:p>
          <a:p>
            <a:pPr lvl="1"/>
            <a:endParaRPr lang="en-US" dirty="0"/>
          </a:p>
          <a:p>
            <a:pPr lvl="1"/>
            <a:endParaRPr lang="en-US" dirty="0"/>
          </a:p>
          <a:p>
            <a:pPr lvl="1"/>
            <a:endParaRPr lang="en-US" dirty="0"/>
          </a:p>
          <a:p>
            <a:pPr lvl="1"/>
            <a:endParaRPr lang="en-US" sz="1200" dirty="0"/>
          </a:p>
          <a:p>
            <a:pPr lvl="1"/>
            <a:r>
              <a:rPr lang="en-US" dirty="0"/>
              <a:t>Workaround for testing</a:t>
            </a:r>
          </a:p>
          <a:p>
            <a:pPr lvl="2"/>
            <a:r>
              <a:rPr lang="en-US" dirty="0"/>
              <a:t>In CDB as </a:t>
            </a:r>
            <a:r>
              <a:rPr lang="en-US" dirty="0" err="1"/>
              <a:t>sysdba</a:t>
            </a:r>
            <a:endParaRPr lang="en-US" dirty="0"/>
          </a:p>
          <a:p>
            <a:pPr marL="855663" lvl="3" indent="0">
              <a:buNone/>
            </a:pPr>
            <a:r>
              <a:rPr lang="en-US" dirty="0"/>
              <a:t>Alter system set “_</a:t>
            </a:r>
            <a:r>
              <a:rPr lang="en-US" dirty="0" err="1"/>
              <a:t>Exadata_feature_on</a:t>
            </a:r>
            <a:r>
              <a:rPr lang="en-US" dirty="0"/>
              <a:t>”=true scope=</a:t>
            </a:r>
            <a:r>
              <a:rPr lang="en-US" dirty="0" err="1"/>
              <a:t>spfile</a:t>
            </a:r>
            <a:r>
              <a:rPr lang="en-US" dirty="0"/>
              <a:t>;</a:t>
            </a:r>
          </a:p>
          <a:p>
            <a:pPr marL="855663" lvl="3" indent="0">
              <a:buNone/>
            </a:pPr>
            <a:r>
              <a:rPr lang="en-US" dirty="0"/>
              <a:t>Shutdown immediate;</a:t>
            </a:r>
          </a:p>
          <a:p>
            <a:pPr marL="855663" lvl="3" indent="0">
              <a:buNone/>
            </a:pPr>
            <a:r>
              <a:rPr lang="en-US" dirty="0"/>
              <a:t>Startup</a:t>
            </a:r>
          </a:p>
          <a:p>
            <a:pPr lvl="1"/>
            <a:r>
              <a:rPr lang="en-US" dirty="0"/>
              <a:t>Unfortunately this is not supported </a:t>
            </a:r>
          </a:p>
          <a:p>
            <a:pPr lvl="2"/>
            <a:r>
              <a:rPr lang="en-US" dirty="0"/>
              <a:t>Don’t use on real system</a:t>
            </a:r>
          </a:p>
          <a:p>
            <a:pPr marL="855663" lvl="3" indent="0">
              <a:buNone/>
            </a:pPr>
            <a:endParaRPr lang="en-US" dirty="0"/>
          </a:p>
          <a:p>
            <a:pPr lvl="3"/>
            <a:endParaRPr lang="en-US" dirty="0"/>
          </a:p>
          <a:p>
            <a:pPr lvl="2"/>
            <a:endParaRPr lang="en-US" dirty="0"/>
          </a:p>
          <a:p>
            <a:pPr lvl="2"/>
            <a:endParaRPr lang="en-US" dirty="0"/>
          </a:p>
        </p:txBody>
      </p:sp>
      <p:pic>
        <p:nvPicPr>
          <p:cNvPr id="5" name="Picture 4">
            <a:extLst>
              <a:ext uri="{FF2B5EF4-FFF2-40B4-BE49-F238E27FC236}">
                <a16:creationId xmlns:a16="http://schemas.microsoft.com/office/drawing/2014/main" id="{65B277D7-536A-4220-92A1-2338FCA38190}"/>
              </a:ext>
            </a:extLst>
          </p:cNvPr>
          <p:cNvPicPr>
            <a:picLocks noChangeAspect="1"/>
          </p:cNvPicPr>
          <p:nvPr/>
        </p:nvPicPr>
        <p:blipFill>
          <a:blip r:embed="rId3"/>
          <a:stretch>
            <a:fillRect/>
          </a:stretch>
        </p:blipFill>
        <p:spPr>
          <a:xfrm>
            <a:off x="419100" y="1601467"/>
            <a:ext cx="8359246" cy="912259"/>
          </a:xfrm>
          <a:prstGeom prst="rect">
            <a:avLst/>
          </a:prstGeom>
          <a:ln>
            <a:solidFill>
              <a:schemeClr val="tx1"/>
            </a:solidFill>
          </a:ln>
        </p:spPr>
      </p:pic>
    </p:spTree>
    <p:extLst>
      <p:ext uri="{BB962C8B-B14F-4D97-AF65-F5344CB8AC3E}">
        <p14:creationId xmlns:p14="http://schemas.microsoft.com/office/powerpoint/2010/main" val="36492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316C-6297-4325-A3D4-C8D9DC3AB9E6}"/>
              </a:ext>
            </a:extLst>
          </p:cNvPr>
          <p:cNvSpPr>
            <a:spLocks noGrp="1"/>
          </p:cNvSpPr>
          <p:nvPr>
            <p:ph type="title"/>
          </p:nvPr>
        </p:nvSpPr>
        <p:spPr>
          <a:xfrm>
            <a:off x="419100" y="192518"/>
            <a:ext cx="8305800" cy="458587"/>
          </a:xfrm>
        </p:spPr>
        <p:txBody>
          <a:bodyPr/>
          <a:lstStyle/>
          <a:p>
            <a:r>
              <a:rPr lang="en-US" dirty="0"/>
              <a:t>19c DBMS_AUTO_INDEX Controls Auto Indexing</a:t>
            </a:r>
          </a:p>
        </p:txBody>
      </p:sp>
      <p:sp>
        <p:nvSpPr>
          <p:cNvPr id="3" name="Content Placeholder 2">
            <a:extLst>
              <a:ext uri="{FF2B5EF4-FFF2-40B4-BE49-F238E27FC236}">
                <a16:creationId xmlns:a16="http://schemas.microsoft.com/office/drawing/2014/main" id="{6C79A960-5941-439D-A663-C409440CC171}"/>
              </a:ext>
            </a:extLst>
          </p:cNvPr>
          <p:cNvSpPr>
            <a:spLocks noGrp="1"/>
          </p:cNvSpPr>
          <p:nvPr>
            <p:ph idx="1"/>
          </p:nvPr>
        </p:nvSpPr>
        <p:spPr>
          <a:xfrm>
            <a:off x="371861" y="784428"/>
            <a:ext cx="8922157" cy="11834009"/>
          </a:xfrm>
        </p:spPr>
        <p:txBody>
          <a:bodyPr/>
          <a:lstStyle/>
          <a:p>
            <a:pPr marL="280987" indent="-342900"/>
            <a:r>
              <a:rPr lang="en-US" dirty="0"/>
              <a:t>Automatic indexing procedures</a:t>
            </a:r>
          </a:p>
          <a:p>
            <a:pPr marL="569912" lvl="1" indent="-342900"/>
            <a:r>
              <a:rPr lang="en-US" dirty="0"/>
              <a:t>CONFIGURE</a:t>
            </a:r>
          </a:p>
          <a:p>
            <a:pPr marL="855662" lvl="2" indent="-342900"/>
            <a:r>
              <a:rPr lang="en-US" dirty="0"/>
              <a:t>AUTO_INDEX_MODE – Turns on, off or report only</a:t>
            </a:r>
          </a:p>
          <a:p>
            <a:pPr marL="1136650" lvl="3" indent="-342900"/>
            <a:r>
              <a:rPr lang="en-US" dirty="0"/>
              <a:t>IMPLEMENT - Turns on automatic indexing</a:t>
            </a:r>
          </a:p>
          <a:p>
            <a:pPr marL="1368425" lvl="4" indent="-342900"/>
            <a:r>
              <a:rPr lang="en-US" dirty="0"/>
              <a:t> New indexes that improve performance are made visible &amp; used by optimizer</a:t>
            </a:r>
          </a:p>
          <a:p>
            <a:pPr marL="1136650" lvl="3" indent="-342900"/>
            <a:r>
              <a:rPr lang="en-US" dirty="0"/>
              <a:t>REPORT ONLY -Turns on automatic indexing</a:t>
            </a:r>
          </a:p>
          <a:p>
            <a:pPr marL="1368425" lvl="4" indent="-342900"/>
            <a:r>
              <a:rPr lang="en-US" dirty="0"/>
              <a:t>New indexes remain invisible</a:t>
            </a:r>
          </a:p>
          <a:p>
            <a:pPr marL="1136650" lvl="3" indent="-342900"/>
            <a:r>
              <a:rPr lang="en-US" dirty="0"/>
              <a:t>OFF - Turns off automatic indexing</a:t>
            </a:r>
          </a:p>
          <a:p>
            <a:pPr marL="855662" lvl="2" indent="-342900"/>
            <a:r>
              <a:rPr lang="en-US" dirty="0"/>
              <a:t>AUTO_INDEX_SCHEMA</a:t>
            </a:r>
          </a:p>
          <a:p>
            <a:pPr marL="1136650" lvl="3" indent="-342900"/>
            <a:r>
              <a:rPr lang="en-US" dirty="0"/>
              <a:t>Can include/exclude schemas using ALLOW parameter</a:t>
            </a:r>
          </a:p>
          <a:p>
            <a:pPr marL="1368425" lvl="4" indent="-342900"/>
            <a:r>
              <a:rPr lang="en-US" dirty="0"/>
              <a:t>Is case sensitive &amp; can use wildcards</a:t>
            </a:r>
          </a:p>
          <a:p>
            <a:pPr marL="965200" lvl="3"/>
            <a:r>
              <a:rPr lang="en-US" dirty="0"/>
              <a:t>If NULL, all schemas can use auto index</a:t>
            </a:r>
          </a:p>
          <a:p>
            <a:pPr marL="1368425" lvl="4" indent="-342900"/>
            <a:endParaRPr lang="en-US" sz="1200" dirty="0"/>
          </a:p>
          <a:p>
            <a:pPr marL="855662" lvl="2" indent="-342900"/>
            <a:endParaRPr lang="en-US" sz="1400" dirty="0"/>
          </a:p>
          <a:p>
            <a:pPr marL="855662" lvl="2" indent="-342900"/>
            <a:endParaRPr lang="en-US" sz="1400" dirty="0"/>
          </a:p>
          <a:p>
            <a:pPr marL="855662" lvl="2" indent="-342900"/>
            <a:endParaRPr lang="en-US" sz="1400" dirty="0"/>
          </a:p>
          <a:p>
            <a:pPr marL="855662" lvl="2" indent="-342900"/>
            <a:endParaRPr lang="en-US" sz="1400" dirty="0"/>
          </a:p>
          <a:p>
            <a:pPr marL="855662" lvl="2" indent="-342900"/>
            <a:r>
              <a:rPr lang="en-US" sz="1400" dirty="0"/>
              <a:t>AUTO_INDEX_RETENTION_FOR_AUTO</a:t>
            </a:r>
          </a:p>
          <a:p>
            <a:pPr marL="1136650" lvl="3" indent="-342900"/>
            <a:r>
              <a:rPr lang="en-US" sz="1200" dirty="0"/>
              <a:t>Number of days (default 373) auto indexes retained after last used date</a:t>
            </a:r>
          </a:p>
          <a:p>
            <a:pPr marL="855662" lvl="2" indent="-342900"/>
            <a:r>
              <a:rPr lang="en-US" dirty="0"/>
              <a:t>AUTO_INDEX_RETENTION_FOR_MANUAL</a:t>
            </a:r>
          </a:p>
          <a:p>
            <a:pPr marL="1136650" lvl="3" indent="-342900"/>
            <a:r>
              <a:rPr lang="en-US" dirty="0"/>
              <a:t>Number of days (default NULL) manual indexes retained after last used date </a:t>
            </a:r>
          </a:p>
          <a:p>
            <a:pPr marL="1136650" lvl="3" indent="-342900"/>
            <a:endParaRPr lang="en-US" sz="1200" dirty="0"/>
          </a:p>
          <a:p>
            <a:pPr marL="855662" lvl="2" indent="-342900"/>
            <a:r>
              <a:rPr lang="en-US" sz="1400" dirty="0"/>
              <a:t>AUTO_INDEX_DEFAULT_TABLESPACE</a:t>
            </a:r>
          </a:p>
          <a:p>
            <a:pPr marL="855662" lvl="2" indent="-342900"/>
            <a:endParaRPr lang="en-US" sz="1400" dirty="0"/>
          </a:p>
          <a:p>
            <a:pPr marL="569912" lvl="1" indent="-342900"/>
            <a:r>
              <a:rPr lang="en-US" sz="1600" dirty="0"/>
              <a:t>DROP_SECONDARY_INDEXES</a:t>
            </a:r>
          </a:p>
          <a:p>
            <a:pPr marL="855662" lvl="2" indent="-342900"/>
            <a:r>
              <a:rPr lang="en-US" sz="1400" dirty="0"/>
              <a:t>Deletes all the indexes, except the ones used for constraints</a:t>
            </a:r>
          </a:p>
          <a:p>
            <a:pPr marL="1136650" lvl="3" indent="-342900"/>
            <a:r>
              <a:rPr lang="en-US" sz="1200" dirty="0"/>
              <a:t>From a schema or a table</a:t>
            </a:r>
          </a:p>
          <a:p>
            <a:pPr marL="569912" lvl="1" indent="-342900"/>
            <a:r>
              <a:rPr lang="en-US" sz="1600" dirty="0"/>
              <a:t>REPORT_ACTIVITY</a:t>
            </a:r>
          </a:p>
          <a:p>
            <a:pPr marL="855662" lvl="2" indent="-342900"/>
            <a:r>
              <a:rPr lang="en-US" sz="1400" dirty="0"/>
              <a:t>Returns a report of automatic indexing operations</a:t>
            </a:r>
          </a:p>
          <a:p>
            <a:pPr marL="1136650" lvl="3" indent="-342900"/>
            <a:r>
              <a:rPr lang="en-US" sz="1200" dirty="0"/>
              <a:t>Executed during a specific period</a:t>
            </a:r>
          </a:p>
          <a:p>
            <a:pPr marL="569912" lvl="1" indent="-342900"/>
            <a:r>
              <a:rPr lang="en-US" sz="1600" dirty="0"/>
              <a:t>REPORT_LAST_ACTIVITY -  Returns a report of the latest operation</a:t>
            </a:r>
          </a:p>
          <a:p>
            <a:pPr marL="569912" lvl="1" indent="-342900"/>
            <a:endParaRPr lang="en-US" dirty="0"/>
          </a:p>
          <a:p>
            <a:pPr lvl="2"/>
            <a:endParaRPr lang="en-US" dirty="0"/>
          </a:p>
          <a:p>
            <a:pPr lvl="2"/>
            <a:r>
              <a:rPr lang="en-US" dirty="0"/>
              <a:t>Holds schema names(s) to be exclude from auto indexing</a:t>
            </a:r>
          </a:p>
          <a:p>
            <a:pPr lvl="2"/>
            <a:r>
              <a:rPr lang="en-US" dirty="0"/>
              <a:t>Default is all tables in all user created schemas</a:t>
            </a:r>
          </a:p>
          <a:p>
            <a:pPr lvl="1"/>
            <a:r>
              <a:rPr lang="en-US" dirty="0"/>
              <a:t>AUTO_INDEX_RETENTION_FOR_MANUAL</a:t>
            </a:r>
          </a:p>
          <a:p>
            <a:pPr lvl="2"/>
            <a:r>
              <a:rPr lang="en-US" dirty="0"/>
              <a:t>Number of days (default NULL) manual indexes retained after last used date </a:t>
            </a:r>
          </a:p>
          <a:p>
            <a:pPr lvl="1"/>
            <a:r>
              <a:rPr lang="en-US" dirty="0"/>
              <a:t>AUTO_INDEX_DEFAULT_TABLESPACE</a:t>
            </a:r>
          </a:p>
          <a:p>
            <a:pPr lvl="2"/>
            <a:r>
              <a:rPr lang="en-US" dirty="0"/>
              <a:t>Tablespace name where auto indexes will be stored (user default tablespace)</a:t>
            </a:r>
          </a:p>
          <a:p>
            <a:pPr lvl="1"/>
            <a:r>
              <a:rPr lang="en-US" dirty="0"/>
              <a:t>AUTO_INDEX_MODE</a:t>
            </a:r>
          </a:p>
          <a:p>
            <a:pPr lvl="2"/>
            <a:r>
              <a:rPr lang="en-US" dirty="0"/>
              <a:t>Put automatic indexing into reporting mode (default=implement)</a:t>
            </a:r>
          </a:p>
          <a:p>
            <a:pPr lvl="3"/>
            <a:r>
              <a:rPr lang="en-US" dirty="0"/>
              <a:t>Indexes are created, tested, and a report shows the impact without affecting the app</a:t>
            </a:r>
          </a:p>
        </p:txBody>
      </p:sp>
    </p:spTree>
    <p:extLst>
      <p:ext uri="{BB962C8B-B14F-4D97-AF65-F5344CB8AC3E}">
        <p14:creationId xmlns:p14="http://schemas.microsoft.com/office/powerpoint/2010/main" val="250385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53B8-693C-425E-BAE7-5A317BE953D2}"/>
              </a:ext>
            </a:extLst>
          </p:cNvPr>
          <p:cNvSpPr>
            <a:spLocks noGrp="1"/>
          </p:cNvSpPr>
          <p:nvPr>
            <p:ph type="title"/>
          </p:nvPr>
        </p:nvSpPr>
        <p:spPr/>
        <p:txBody>
          <a:bodyPr/>
          <a:lstStyle/>
          <a:p>
            <a:r>
              <a:rPr lang="en-US" dirty="0" err="1"/>
              <a:t>Configure.Auto_Index_Mode</a:t>
            </a:r>
            <a:r>
              <a:rPr lang="en-US" dirty="0"/>
              <a:t> Example</a:t>
            </a:r>
          </a:p>
        </p:txBody>
      </p:sp>
      <p:pic>
        <p:nvPicPr>
          <p:cNvPr id="4" name="Content Placeholder 3">
            <a:extLst>
              <a:ext uri="{FF2B5EF4-FFF2-40B4-BE49-F238E27FC236}">
                <a16:creationId xmlns:a16="http://schemas.microsoft.com/office/drawing/2014/main" id="{C6B0676A-5916-4C49-A41F-37E4EC916A79}"/>
              </a:ext>
            </a:extLst>
          </p:cNvPr>
          <p:cNvPicPr>
            <a:picLocks noGrp="1" noChangeAspect="1"/>
          </p:cNvPicPr>
          <p:nvPr>
            <p:ph idx="1"/>
          </p:nvPr>
        </p:nvPicPr>
        <p:blipFill>
          <a:blip r:embed="rId3"/>
          <a:stretch>
            <a:fillRect/>
          </a:stretch>
        </p:blipFill>
        <p:spPr>
          <a:xfrm>
            <a:off x="1947627" y="860898"/>
            <a:ext cx="5015279" cy="3832225"/>
          </a:xfrm>
          <a:prstGeom prst="rect">
            <a:avLst/>
          </a:prstGeom>
          <a:ln>
            <a:solidFill>
              <a:schemeClr val="tx1"/>
            </a:solidFill>
          </a:ln>
        </p:spPr>
      </p:pic>
      <p:sp>
        <p:nvSpPr>
          <p:cNvPr id="5" name="Rectangle: Rounded Corners 4">
            <a:extLst>
              <a:ext uri="{FF2B5EF4-FFF2-40B4-BE49-F238E27FC236}">
                <a16:creationId xmlns:a16="http://schemas.microsoft.com/office/drawing/2014/main" id="{5CB013B0-73AF-4AB1-9EE1-B64E3109BA26}"/>
              </a:ext>
            </a:extLst>
          </p:cNvPr>
          <p:cNvSpPr/>
          <p:nvPr/>
        </p:nvSpPr>
        <p:spPr>
          <a:xfrm>
            <a:off x="4922196" y="1877440"/>
            <a:ext cx="272375" cy="18288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cxnSp>
        <p:nvCxnSpPr>
          <p:cNvPr id="7" name="Straight Connector 6">
            <a:extLst>
              <a:ext uri="{FF2B5EF4-FFF2-40B4-BE49-F238E27FC236}">
                <a16:creationId xmlns:a16="http://schemas.microsoft.com/office/drawing/2014/main" id="{ACE1F2A2-BFBB-44FE-88FA-51BF761677AA}"/>
              </a:ext>
            </a:extLst>
          </p:cNvPr>
          <p:cNvCxnSpPr/>
          <p:nvPr/>
        </p:nvCxnSpPr>
        <p:spPr>
          <a:xfrm>
            <a:off x="2373547" y="3219855"/>
            <a:ext cx="442608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6D55F1F6-3D78-41AB-B869-4CBBD3B159D6}"/>
              </a:ext>
            </a:extLst>
          </p:cNvPr>
          <p:cNvSpPr/>
          <p:nvPr/>
        </p:nvSpPr>
        <p:spPr>
          <a:xfrm>
            <a:off x="4899494" y="3829463"/>
            <a:ext cx="731520" cy="18288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17081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53B8-693C-425E-BAE7-5A317BE953D2}"/>
              </a:ext>
            </a:extLst>
          </p:cNvPr>
          <p:cNvSpPr>
            <a:spLocks noGrp="1"/>
          </p:cNvSpPr>
          <p:nvPr>
            <p:ph type="title"/>
          </p:nvPr>
        </p:nvSpPr>
        <p:spPr/>
        <p:txBody>
          <a:bodyPr/>
          <a:lstStyle/>
          <a:p>
            <a:r>
              <a:rPr lang="en-US" dirty="0" err="1"/>
              <a:t>Configure.Auto_Index_Schema</a:t>
            </a:r>
            <a:r>
              <a:rPr lang="en-US" dirty="0"/>
              <a:t> Example</a:t>
            </a:r>
          </a:p>
        </p:txBody>
      </p:sp>
      <p:sp>
        <p:nvSpPr>
          <p:cNvPr id="5" name="Content Placeholder 4">
            <a:extLst>
              <a:ext uri="{FF2B5EF4-FFF2-40B4-BE49-F238E27FC236}">
                <a16:creationId xmlns:a16="http://schemas.microsoft.com/office/drawing/2014/main" id="{C1B1CAB9-3ECE-46A9-BCDC-F625D9FE4C4C}"/>
              </a:ext>
            </a:extLst>
          </p:cNvPr>
          <p:cNvSpPr>
            <a:spLocks noGrp="1"/>
          </p:cNvSpPr>
          <p:nvPr>
            <p:ph idx="1"/>
          </p:nvPr>
        </p:nvSpPr>
        <p:spPr>
          <a:xfrm>
            <a:off x="371862" y="784429"/>
            <a:ext cx="8305800" cy="4021101"/>
          </a:xfrm>
        </p:spPr>
        <p:txBody>
          <a:bodyPr/>
          <a:lstStyle/>
          <a:p>
            <a:endParaRPr lang="en-US" dirty="0"/>
          </a:p>
          <a:p>
            <a:endParaRPr lang="en-US" dirty="0"/>
          </a:p>
          <a:p>
            <a:endParaRPr lang="en-US" dirty="0"/>
          </a:p>
          <a:p>
            <a:endParaRPr lang="en-US" dirty="0"/>
          </a:p>
          <a:p>
            <a:endParaRPr lang="en-US" dirty="0"/>
          </a:p>
          <a:p>
            <a:endParaRPr lang="en-US" dirty="0"/>
          </a:p>
          <a:p>
            <a:pPr marL="0" indent="0">
              <a:spcBef>
                <a:spcPts val="0"/>
              </a:spcBef>
              <a:buNone/>
            </a:pPr>
            <a:endParaRPr lang="en-US" sz="1100" dirty="0"/>
          </a:p>
          <a:p>
            <a:pPr marL="0" indent="0">
              <a:spcBef>
                <a:spcPts val="0"/>
              </a:spcBef>
              <a:buNone/>
            </a:pPr>
            <a:r>
              <a:rPr lang="en-US" sz="1100" dirty="0"/>
              <a:t>COLUMN </a:t>
            </a:r>
            <a:r>
              <a:rPr lang="en-US" sz="1100" dirty="0" err="1"/>
              <a:t>parameter_name</a:t>
            </a:r>
            <a:r>
              <a:rPr lang="en-US" sz="1100" dirty="0"/>
              <a:t> FORMAT A40</a:t>
            </a:r>
          </a:p>
          <a:p>
            <a:pPr marL="0" indent="0">
              <a:spcBef>
                <a:spcPts val="0"/>
              </a:spcBef>
              <a:buNone/>
            </a:pPr>
            <a:r>
              <a:rPr lang="en-US" sz="1100" dirty="0"/>
              <a:t>COLUMN </a:t>
            </a:r>
            <a:r>
              <a:rPr lang="en-US" sz="1100" dirty="0" err="1"/>
              <a:t>parameter_value</a:t>
            </a:r>
            <a:r>
              <a:rPr lang="en-US" sz="1100" dirty="0"/>
              <a:t> FORMAT A15</a:t>
            </a:r>
          </a:p>
          <a:p>
            <a:pPr marL="0" indent="0">
              <a:spcBef>
                <a:spcPts val="0"/>
              </a:spcBef>
              <a:buNone/>
            </a:pPr>
            <a:r>
              <a:rPr lang="en-US" sz="1100" dirty="0"/>
              <a:t> </a:t>
            </a:r>
          </a:p>
          <a:p>
            <a:pPr marL="0" indent="0">
              <a:spcBef>
                <a:spcPts val="0"/>
              </a:spcBef>
              <a:buNone/>
            </a:pPr>
            <a:r>
              <a:rPr lang="en-US" sz="1100" dirty="0"/>
              <a:t>SELECT </a:t>
            </a:r>
            <a:r>
              <a:rPr lang="en-US" sz="1100" dirty="0" err="1"/>
              <a:t>parameter_name</a:t>
            </a:r>
            <a:r>
              <a:rPr lang="en-US" sz="1100" dirty="0"/>
              <a:t>, </a:t>
            </a:r>
            <a:r>
              <a:rPr lang="en-US" sz="1100" dirty="0" err="1"/>
              <a:t>parameter_value</a:t>
            </a:r>
            <a:endParaRPr lang="en-US" sz="1100" dirty="0"/>
          </a:p>
          <a:p>
            <a:pPr marL="0" indent="0">
              <a:spcBef>
                <a:spcPts val="0"/>
              </a:spcBef>
              <a:buNone/>
            </a:pPr>
            <a:r>
              <a:rPr lang="en-US" sz="1100" dirty="0"/>
              <a:t>FROM   </a:t>
            </a:r>
            <a:r>
              <a:rPr lang="en-US" sz="1100" dirty="0" err="1"/>
              <a:t>cdb_auto_index_config</a:t>
            </a:r>
            <a:endParaRPr lang="en-US" sz="1100" dirty="0"/>
          </a:p>
          <a:p>
            <a:pPr marL="0" indent="0">
              <a:spcBef>
                <a:spcPts val="0"/>
              </a:spcBef>
              <a:buNone/>
            </a:pPr>
            <a:r>
              <a:rPr lang="en-US" sz="1100" dirty="0"/>
              <a:t>ORDER BY 1, 2;</a:t>
            </a:r>
          </a:p>
          <a:p>
            <a:endParaRPr lang="en-US" dirty="0"/>
          </a:p>
        </p:txBody>
      </p:sp>
      <p:grpSp>
        <p:nvGrpSpPr>
          <p:cNvPr id="3" name="Group 2">
            <a:extLst>
              <a:ext uri="{FF2B5EF4-FFF2-40B4-BE49-F238E27FC236}">
                <a16:creationId xmlns:a16="http://schemas.microsoft.com/office/drawing/2014/main" id="{BEA35660-095C-407E-8E38-0D68F5914AC8}"/>
              </a:ext>
            </a:extLst>
          </p:cNvPr>
          <p:cNvGrpSpPr/>
          <p:nvPr/>
        </p:nvGrpSpPr>
        <p:grpSpPr>
          <a:xfrm>
            <a:off x="93006" y="833668"/>
            <a:ext cx="8957987" cy="2344293"/>
            <a:chOff x="105161" y="1314037"/>
            <a:chExt cx="8957987" cy="2344293"/>
          </a:xfrm>
        </p:grpSpPr>
        <p:pic>
          <p:nvPicPr>
            <p:cNvPr id="9" name="Picture 8">
              <a:extLst>
                <a:ext uri="{FF2B5EF4-FFF2-40B4-BE49-F238E27FC236}">
                  <a16:creationId xmlns:a16="http://schemas.microsoft.com/office/drawing/2014/main" id="{B52F0924-1DF6-46C4-A489-E18E3A1BE4A9}"/>
                </a:ext>
              </a:extLst>
            </p:cNvPr>
            <p:cNvPicPr>
              <a:picLocks noChangeAspect="1"/>
            </p:cNvPicPr>
            <p:nvPr/>
          </p:nvPicPr>
          <p:blipFill>
            <a:blip r:embed="rId3"/>
            <a:stretch>
              <a:fillRect/>
            </a:stretch>
          </p:blipFill>
          <p:spPr>
            <a:xfrm>
              <a:off x="110029" y="1314037"/>
              <a:ext cx="8953119" cy="2344293"/>
            </a:xfrm>
            <a:prstGeom prst="rect">
              <a:avLst/>
            </a:prstGeom>
            <a:ln>
              <a:solidFill>
                <a:schemeClr val="tx1"/>
              </a:solidFill>
            </a:ln>
          </p:spPr>
        </p:pic>
        <p:cxnSp>
          <p:nvCxnSpPr>
            <p:cNvPr id="7" name="Straight Connector 6">
              <a:extLst>
                <a:ext uri="{FF2B5EF4-FFF2-40B4-BE49-F238E27FC236}">
                  <a16:creationId xmlns:a16="http://schemas.microsoft.com/office/drawing/2014/main" id="{ACE1F2A2-BFBB-44FE-88FA-51BF761677AA}"/>
                </a:ext>
              </a:extLst>
            </p:cNvPr>
            <p:cNvCxnSpPr>
              <a:cxnSpLocks/>
            </p:cNvCxnSpPr>
            <p:nvPr/>
          </p:nvCxnSpPr>
          <p:spPr>
            <a:xfrm>
              <a:off x="105161" y="3492229"/>
              <a:ext cx="45349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03488C43-248A-4CA3-B432-1385C1D8EDC0}"/>
              </a:ext>
            </a:extLst>
          </p:cNvPr>
          <p:cNvCxnSpPr/>
          <p:nvPr/>
        </p:nvCxnSpPr>
        <p:spPr>
          <a:xfrm>
            <a:off x="970669" y="4121834"/>
            <a:ext cx="144897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0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316C-6297-4325-A3D4-C8D9DC3AB9E6}"/>
              </a:ext>
            </a:extLst>
          </p:cNvPr>
          <p:cNvSpPr>
            <a:spLocks noGrp="1"/>
          </p:cNvSpPr>
          <p:nvPr>
            <p:ph type="title"/>
          </p:nvPr>
        </p:nvSpPr>
        <p:spPr/>
        <p:txBody>
          <a:bodyPr/>
          <a:lstStyle/>
          <a:p>
            <a:r>
              <a:rPr lang="en-US" dirty="0"/>
              <a:t>DBMS_AUTO_INDEX.CONFIGURE - Cont.</a:t>
            </a:r>
          </a:p>
        </p:txBody>
      </p:sp>
      <p:sp>
        <p:nvSpPr>
          <p:cNvPr id="3" name="Content Placeholder 2">
            <a:extLst>
              <a:ext uri="{FF2B5EF4-FFF2-40B4-BE49-F238E27FC236}">
                <a16:creationId xmlns:a16="http://schemas.microsoft.com/office/drawing/2014/main" id="{6C79A960-5941-439D-A663-C409440CC171}"/>
              </a:ext>
            </a:extLst>
          </p:cNvPr>
          <p:cNvSpPr>
            <a:spLocks noGrp="1"/>
          </p:cNvSpPr>
          <p:nvPr>
            <p:ph idx="1"/>
          </p:nvPr>
        </p:nvSpPr>
        <p:spPr>
          <a:xfrm>
            <a:off x="371862" y="784429"/>
            <a:ext cx="8305800" cy="4028795"/>
          </a:xfrm>
        </p:spPr>
        <p:txBody>
          <a:bodyPr/>
          <a:lstStyle/>
          <a:p>
            <a:pPr lvl="1"/>
            <a:r>
              <a:rPr lang="en-US" dirty="0"/>
              <a:t>CONFIGURE</a:t>
            </a:r>
          </a:p>
          <a:p>
            <a:pPr lvl="2"/>
            <a:r>
              <a:rPr lang="en-US" dirty="0"/>
              <a:t>AUTO_INDEX_RETENTION_FOR_AUTO</a:t>
            </a:r>
          </a:p>
          <a:p>
            <a:pPr lvl="3"/>
            <a:r>
              <a:rPr lang="en-US" dirty="0"/>
              <a:t>Number of days (default 373) auto indexes retained after last used date</a:t>
            </a:r>
          </a:p>
          <a:p>
            <a:pPr lvl="2"/>
            <a:r>
              <a:rPr lang="en-US" dirty="0"/>
              <a:t>AUTO_INDEX_RETENTION_FOR_MANUAL</a:t>
            </a:r>
          </a:p>
          <a:p>
            <a:pPr lvl="3"/>
            <a:r>
              <a:rPr lang="en-US" dirty="0"/>
              <a:t>Number of days (default NULL) manual indexes retained after last used date </a:t>
            </a:r>
          </a:p>
          <a:p>
            <a:pPr lvl="2"/>
            <a:r>
              <a:rPr lang="en-US" dirty="0"/>
              <a:t>AUTO_INDEX_REPORT_RETENTION</a:t>
            </a:r>
          </a:p>
          <a:p>
            <a:pPr lvl="3"/>
            <a:r>
              <a:rPr lang="en-US" dirty="0"/>
              <a:t>Number of days automatic indexing logs are retained before deletion</a:t>
            </a:r>
          </a:p>
          <a:p>
            <a:pPr lvl="4"/>
            <a:r>
              <a:rPr lang="en-US" dirty="0"/>
              <a:t>Automatic indexing report is based of the logs (Default is 31 days)</a:t>
            </a:r>
          </a:p>
          <a:p>
            <a:pPr lvl="2"/>
            <a:r>
              <a:rPr lang="en-US" dirty="0"/>
              <a:t>AUTO_INDEX_DEFAULT_TABLESPACE</a:t>
            </a:r>
          </a:p>
          <a:p>
            <a:pPr lvl="3"/>
            <a:r>
              <a:rPr lang="en-US" dirty="0"/>
              <a:t>Tablespace to use to store auto indexes (Default is NULL)</a:t>
            </a:r>
          </a:p>
          <a:p>
            <a:pPr lvl="2"/>
            <a:r>
              <a:rPr lang="en-US" dirty="0"/>
              <a:t>AUTO_INDEX_SPACE_BUDGET</a:t>
            </a:r>
          </a:p>
          <a:p>
            <a:pPr lvl="3"/>
            <a:r>
              <a:rPr lang="en-US" dirty="0"/>
              <a:t>Percentage of tablespace size to use for auto indexes 	</a:t>
            </a:r>
          </a:p>
          <a:p>
            <a:pPr lvl="3"/>
            <a:r>
              <a:rPr lang="en-US" dirty="0"/>
              <a:t>Can only be used when using default tablespace is used</a:t>
            </a:r>
          </a:p>
          <a:p>
            <a:pPr marL="574675" lvl="2" indent="0">
              <a:buNone/>
            </a:pPr>
            <a:endParaRPr lang="en-US" dirty="0"/>
          </a:p>
        </p:txBody>
      </p:sp>
    </p:spTree>
    <p:extLst>
      <p:ext uri="{BB962C8B-B14F-4D97-AF65-F5344CB8AC3E}">
        <p14:creationId xmlns:p14="http://schemas.microsoft.com/office/powerpoint/2010/main" val="119671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316C-6297-4325-A3D4-C8D9DC3AB9E6}"/>
              </a:ext>
            </a:extLst>
          </p:cNvPr>
          <p:cNvSpPr>
            <a:spLocks noGrp="1"/>
          </p:cNvSpPr>
          <p:nvPr>
            <p:ph type="title"/>
          </p:nvPr>
        </p:nvSpPr>
        <p:spPr/>
        <p:txBody>
          <a:bodyPr/>
          <a:lstStyle/>
          <a:p>
            <a:r>
              <a:rPr lang="en-US" dirty="0"/>
              <a:t>DBMS_AUTO_INDEX.CONFIGURE - Cont.</a:t>
            </a:r>
          </a:p>
        </p:txBody>
      </p:sp>
      <p:sp>
        <p:nvSpPr>
          <p:cNvPr id="3" name="Content Placeholder 2">
            <a:extLst>
              <a:ext uri="{FF2B5EF4-FFF2-40B4-BE49-F238E27FC236}">
                <a16:creationId xmlns:a16="http://schemas.microsoft.com/office/drawing/2014/main" id="{6C79A960-5941-439D-A663-C409440CC171}"/>
              </a:ext>
            </a:extLst>
          </p:cNvPr>
          <p:cNvSpPr>
            <a:spLocks noGrp="1"/>
          </p:cNvSpPr>
          <p:nvPr>
            <p:ph idx="1"/>
          </p:nvPr>
        </p:nvSpPr>
        <p:spPr>
          <a:xfrm>
            <a:off x="371862" y="784429"/>
            <a:ext cx="8305800" cy="3133165"/>
          </a:xfrm>
        </p:spPr>
        <p:txBody>
          <a:bodyPr/>
          <a:lstStyle/>
          <a:p>
            <a:pPr lvl="1"/>
            <a:r>
              <a:rPr lang="en-US" dirty="0"/>
              <a:t>CONFIGURE additional commands</a:t>
            </a:r>
          </a:p>
          <a:p>
            <a:pPr lvl="2"/>
            <a:r>
              <a:rPr lang="en-US" dirty="0"/>
              <a:t>PARAMETER_VALUE is specific to parameter</a:t>
            </a:r>
          </a:p>
          <a:p>
            <a:pPr lvl="3"/>
            <a:r>
              <a:rPr lang="en-US" dirty="0"/>
              <a:t>If NULL, setting is assigned a default value</a:t>
            </a:r>
          </a:p>
          <a:p>
            <a:pPr lvl="2"/>
            <a:r>
              <a:rPr lang="en-US" dirty="0"/>
              <a:t>AUTO_INDEX_COMPRESSION enables/disables advanced compression</a:t>
            </a:r>
          </a:p>
          <a:p>
            <a:pPr lvl="3"/>
            <a:r>
              <a:rPr lang="en-US" dirty="0"/>
              <a:t>ON for Advanced Low Compression</a:t>
            </a:r>
          </a:p>
          <a:p>
            <a:pPr lvl="3"/>
            <a:r>
              <a:rPr lang="en-US" dirty="0"/>
              <a:t>OFF for no compression (Default)</a:t>
            </a:r>
          </a:p>
          <a:p>
            <a:pPr lvl="2"/>
            <a:r>
              <a:rPr lang="en-US" dirty="0"/>
              <a:t>ALLOW for AUTO_INDEX_SCHEMA parameter</a:t>
            </a:r>
          </a:p>
          <a:p>
            <a:pPr lvl="3"/>
            <a:r>
              <a:rPr lang="en-US" dirty="0"/>
              <a:t>TRUE adds the specified schema to the inclusion list</a:t>
            </a:r>
          </a:p>
          <a:p>
            <a:pPr lvl="3"/>
            <a:r>
              <a:rPr lang="en-US" dirty="0"/>
              <a:t>FALSE adds the schema to the exclusion list</a:t>
            </a:r>
          </a:p>
          <a:p>
            <a:pPr lvl="3"/>
            <a:r>
              <a:rPr lang="en-US" dirty="0"/>
              <a:t>NULL remove the schema from the list that it is currently added</a:t>
            </a:r>
          </a:p>
          <a:p>
            <a:pPr lvl="3"/>
            <a:endParaRPr lang="en-US" dirty="0"/>
          </a:p>
        </p:txBody>
      </p:sp>
    </p:spTree>
    <p:extLst>
      <p:ext uri="{BB962C8B-B14F-4D97-AF65-F5344CB8AC3E}">
        <p14:creationId xmlns:p14="http://schemas.microsoft.com/office/powerpoint/2010/main" val="113598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CB22-2160-41D2-9BA0-6A1637BD2D22}"/>
              </a:ext>
            </a:extLst>
          </p:cNvPr>
          <p:cNvSpPr>
            <a:spLocks noGrp="1"/>
          </p:cNvSpPr>
          <p:nvPr>
            <p:ph type="title"/>
          </p:nvPr>
        </p:nvSpPr>
        <p:spPr/>
        <p:txBody>
          <a:bodyPr/>
          <a:lstStyle/>
          <a:p>
            <a:r>
              <a:rPr lang="en-US" dirty="0"/>
              <a:t>DBMS_AUTO_INDEX.CONFIGURE Examples</a:t>
            </a:r>
          </a:p>
        </p:txBody>
      </p:sp>
      <p:pic>
        <p:nvPicPr>
          <p:cNvPr id="5" name="Picture 4">
            <a:extLst>
              <a:ext uri="{FF2B5EF4-FFF2-40B4-BE49-F238E27FC236}">
                <a16:creationId xmlns:a16="http://schemas.microsoft.com/office/drawing/2014/main" id="{7DA20892-1E6E-4A80-84CA-5C750EDA50F1}"/>
              </a:ext>
            </a:extLst>
          </p:cNvPr>
          <p:cNvPicPr>
            <a:picLocks noChangeAspect="1"/>
          </p:cNvPicPr>
          <p:nvPr/>
        </p:nvPicPr>
        <p:blipFill>
          <a:blip r:embed="rId2"/>
          <a:stretch>
            <a:fillRect/>
          </a:stretch>
        </p:blipFill>
        <p:spPr>
          <a:xfrm>
            <a:off x="125396" y="819531"/>
            <a:ext cx="8893207" cy="3504438"/>
          </a:xfrm>
          <a:prstGeom prst="rect">
            <a:avLst/>
          </a:prstGeom>
          <a:ln>
            <a:solidFill>
              <a:schemeClr val="tx1"/>
            </a:solidFill>
          </a:ln>
        </p:spPr>
      </p:pic>
      <p:sp>
        <p:nvSpPr>
          <p:cNvPr id="6" name="Rectangle: Rounded Corners 5">
            <a:extLst>
              <a:ext uri="{FF2B5EF4-FFF2-40B4-BE49-F238E27FC236}">
                <a16:creationId xmlns:a16="http://schemas.microsoft.com/office/drawing/2014/main" id="{CD4F378C-7D6F-4F0A-ADF6-C2D65BDCB6E0}"/>
              </a:ext>
            </a:extLst>
          </p:cNvPr>
          <p:cNvSpPr/>
          <p:nvPr/>
        </p:nvSpPr>
        <p:spPr>
          <a:xfrm>
            <a:off x="2946928" y="2585964"/>
            <a:ext cx="274320" cy="13716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cxnSp>
        <p:nvCxnSpPr>
          <p:cNvPr id="8" name="Straight Connector 7">
            <a:extLst>
              <a:ext uri="{FF2B5EF4-FFF2-40B4-BE49-F238E27FC236}">
                <a16:creationId xmlns:a16="http://schemas.microsoft.com/office/drawing/2014/main" id="{A603435A-732D-43C4-9943-DCCD64F0D082}"/>
              </a:ext>
            </a:extLst>
          </p:cNvPr>
          <p:cNvCxnSpPr>
            <a:cxnSpLocks/>
          </p:cNvCxnSpPr>
          <p:nvPr/>
        </p:nvCxnSpPr>
        <p:spPr>
          <a:xfrm flipV="1">
            <a:off x="419100" y="989857"/>
            <a:ext cx="4749866" cy="24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F52556-14BA-4736-8F5A-4BE964C73F9C}"/>
              </a:ext>
            </a:extLst>
          </p:cNvPr>
          <p:cNvCxnSpPr>
            <a:cxnSpLocks/>
          </p:cNvCxnSpPr>
          <p:nvPr/>
        </p:nvCxnSpPr>
        <p:spPr>
          <a:xfrm flipV="1">
            <a:off x="538335" y="4046891"/>
            <a:ext cx="5369731"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58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D6CA95-5ADE-487B-9377-3CD12E61CFE3}"/>
              </a:ext>
            </a:extLst>
          </p:cNvPr>
          <p:cNvPicPr>
            <a:picLocks noChangeAspect="1"/>
          </p:cNvPicPr>
          <p:nvPr/>
        </p:nvPicPr>
        <p:blipFill>
          <a:blip r:embed="rId3"/>
          <a:stretch>
            <a:fillRect/>
          </a:stretch>
        </p:blipFill>
        <p:spPr>
          <a:xfrm>
            <a:off x="651550" y="812191"/>
            <a:ext cx="7334250" cy="4276725"/>
          </a:xfrm>
          <a:prstGeom prst="rect">
            <a:avLst/>
          </a:prstGeom>
          <a:ln>
            <a:solidFill>
              <a:schemeClr val="tx1"/>
            </a:solidFill>
          </a:ln>
        </p:spPr>
      </p:pic>
      <p:sp>
        <p:nvSpPr>
          <p:cNvPr id="2" name="Title 1">
            <a:extLst>
              <a:ext uri="{FF2B5EF4-FFF2-40B4-BE49-F238E27FC236}">
                <a16:creationId xmlns:a16="http://schemas.microsoft.com/office/drawing/2014/main" id="{F762CB22-2160-41D2-9BA0-6A1637BD2D22}"/>
              </a:ext>
            </a:extLst>
          </p:cNvPr>
          <p:cNvSpPr>
            <a:spLocks noGrp="1"/>
          </p:cNvSpPr>
          <p:nvPr>
            <p:ph type="title"/>
          </p:nvPr>
        </p:nvSpPr>
        <p:spPr/>
        <p:txBody>
          <a:bodyPr/>
          <a:lstStyle/>
          <a:p>
            <a:r>
              <a:rPr lang="en-US" dirty="0"/>
              <a:t>DBMS_AUTO_INDEX.CONFIGURE Examples</a:t>
            </a:r>
          </a:p>
        </p:txBody>
      </p:sp>
      <p:sp>
        <p:nvSpPr>
          <p:cNvPr id="6" name="Rectangle: Rounded Corners 5">
            <a:extLst>
              <a:ext uri="{FF2B5EF4-FFF2-40B4-BE49-F238E27FC236}">
                <a16:creationId xmlns:a16="http://schemas.microsoft.com/office/drawing/2014/main" id="{CD4F378C-7D6F-4F0A-ADF6-C2D65BDCB6E0}"/>
              </a:ext>
            </a:extLst>
          </p:cNvPr>
          <p:cNvSpPr/>
          <p:nvPr/>
        </p:nvSpPr>
        <p:spPr>
          <a:xfrm>
            <a:off x="4497279" y="3561192"/>
            <a:ext cx="1666629" cy="147510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cxnSp>
        <p:nvCxnSpPr>
          <p:cNvPr id="8" name="Straight Connector 7">
            <a:extLst>
              <a:ext uri="{FF2B5EF4-FFF2-40B4-BE49-F238E27FC236}">
                <a16:creationId xmlns:a16="http://schemas.microsoft.com/office/drawing/2014/main" id="{A603435A-732D-43C4-9943-DCCD64F0D082}"/>
              </a:ext>
            </a:extLst>
          </p:cNvPr>
          <p:cNvCxnSpPr>
            <a:cxnSpLocks/>
          </p:cNvCxnSpPr>
          <p:nvPr/>
        </p:nvCxnSpPr>
        <p:spPr>
          <a:xfrm>
            <a:off x="1158200" y="1056536"/>
            <a:ext cx="5773236" cy="400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F52556-14BA-4736-8F5A-4BE964C73F9C}"/>
              </a:ext>
            </a:extLst>
          </p:cNvPr>
          <p:cNvCxnSpPr>
            <a:cxnSpLocks/>
          </p:cNvCxnSpPr>
          <p:nvPr/>
        </p:nvCxnSpPr>
        <p:spPr>
          <a:xfrm flipV="1">
            <a:off x="1158200" y="1758524"/>
            <a:ext cx="6678161"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452FA7-ED5D-4ECC-935E-2FC300FE27F8}"/>
              </a:ext>
            </a:extLst>
          </p:cNvPr>
          <p:cNvCxnSpPr>
            <a:cxnSpLocks/>
          </p:cNvCxnSpPr>
          <p:nvPr/>
        </p:nvCxnSpPr>
        <p:spPr>
          <a:xfrm>
            <a:off x="1158200" y="2438306"/>
            <a:ext cx="634281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3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3B4E-6899-44BB-8572-B75FA4AC35AE}"/>
              </a:ext>
            </a:extLst>
          </p:cNvPr>
          <p:cNvSpPr>
            <a:spLocks noGrp="1"/>
          </p:cNvSpPr>
          <p:nvPr>
            <p:ph type="title"/>
          </p:nvPr>
        </p:nvSpPr>
        <p:spPr/>
        <p:txBody>
          <a:bodyPr/>
          <a:lstStyle/>
          <a:p>
            <a:r>
              <a:rPr lang="en-US" dirty="0"/>
              <a:t>New (CDB/DBA) Views for Auto Indexes</a:t>
            </a:r>
          </a:p>
        </p:txBody>
      </p:sp>
      <p:sp>
        <p:nvSpPr>
          <p:cNvPr id="11" name="Rectangle 2">
            <a:extLst>
              <a:ext uri="{FF2B5EF4-FFF2-40B4-BE49-F238E27FC236}">
                <a16:creationId xmlns:a16="http://schemas.microsoft.com/office/drawing/2014/main" id="{CBF705BC-3DA0-4F6E-AC4E-B4E3B2CF6889}"/>
              </a:ext>
            </a:extLst>
          </p:cNvPr>
          <p:cNvSpPr>
            <a:spLocks noGrp="1" noChangeArrowheads="1"/>
          </p:cNvSpPr>
          <p:nvPr>
            <p:ph idx="1"/>
          </p:nvPr>
        </p:nvSpPr>
        <p:spPr>
          <a:xfrm>
            <a:off x="371862" y="784429"/>
            <a:ext cx="8305800" cy="3961084"/>
          </a:xfrm>
        </p:spPr>
        <p:txBody>
          <a:bodyPr/>
          <a:lstStyle/>
          <a:p>
            <a:pPr lvl="0">
              <a:spcBef>
                <a:spcPts val="300"/>
              </a:spcBef>
            </a:pPr>
            <a:r>
              <a:rPr lang="en-US" altLang="en-US" dirty="0"/>
              <a:t>DBA_AUTO_INDEX_CONFIG </a:t>
            </a:r>
            <a:r>
              <a:rPr lang="en-US" altLang="en-US" dirty="0">
                <a:solidFill>
                  <a:srgbClr val="FF0000"/>
                </a:solidFill>
              </a:rPr>
              <a:t>*</a:t>
            </a:r>
          </a:p>
          <a:p>
            <a:pPr lvl="1">
              <a:spcBef>
                <a:spcPts val="300"/>
              </a:spcBef>
            </a:pPr>
            <a:r>
              <a:rPr lang="en-US" dirty="0"/>
              <a:t>Display the current configuration of the automation index</a:t>
            </a:r>
            <a:endParaRPr lang="en-US" altLang="en-US" dirty="0"/>
          </a:p>
          <a:p>
            <a:pPr lvl="0">
              <a:spcBef>
                <a:spcPts val="300"/>
              </a:spcBef>
            </a:pPr>
            <a:r>
              <a:rPr lang="en-US" altLang="en-US" dirty="0"/>
              <a:t>DBA_AUTO_INDEX_EXECUTIONS</a:t>
            </a:r>
          </a:p>
          <a:p>
            <a:pPr lvl="1">
              <a:spcBef>
                <a:spcPts val="300"/>
              </a:spcBef>
            </a:pPr>
            <a:r>
              <a:rPr lang="en-US" dirty="0"/>
              <a:t>History of Automatic Indexing task executions</a:t>
            </a:r>
            <a:endParaRPr lang="en-US" altLang="en-US" dirty="0"/>
          </a:p>
          <a:p>
            <a:pPr lvl="0">
              <a:spcBef>
                <a:spcPts val="300"/>
              </a:spcBef>
            </a:pPr>
            <a:r>
              <a:rPr lang="en-US" altLang="en-US" dirty="0"/>
              <a:t>DBA_AUTO_INDEX_IND_ACTIONS</a:t>
            </a:r>
          </a:p>
          <a:p>
            <a:pPr lvl="1">
              <a:spcBef>
                <a:spcPts val="300"/>
              </a:spcBef>
            </a:pPr>
            <a:r>
              <a:rPr lang="en-US" dirty="0"/>
              <a:t>Actions performed on automatic indexes (</a:t>
            </a:r>
            <a:r>
              <a:rPr lang="en-US" dirty="0" err="1"/>
              <a:t>e.g</a:t>
            </a:r>
            <a:r>
              <a:rPr lang="en-US" dirty="0"/>
              <a:t> create, rebuild, </a:t>
            </a:r>
            <a:r>
              <a:rPr lang="en-US" dirty="0" err="1"/>
              <a:t>etc</a:t>
            </a:r>
            <a:r>
              <a:rPr lang="en-US" dirty="0"/>
              <a:t>…)</a:t>
            </a:r>
            <a:endParaRPr lang="en-US" altLang="en-US" dirty="0"/>
          </a:p>
          <a:p>
            <a:pPr lvl="0">
              <a:spcBef>
                <a:spcPts val="300"/>
              </a:spcBef>
            </a:pPr>
            <a:r>
              <a:rPr lang="en-US" altLang="en-US" dirty="0"/>
              <a:t> DBA_AUTO_INDEX_SQL_ACTIONS</a:t>
            </a:r>
          </a:p>
          <a:p>
            <a:pPr lvl="1">
              <a:spcBef>
                <a:spcPts val="300"/>
              </a:spcBef>
            </a:pPr>
            <a:r>
              <a:rPr lang="en-US" dirty="0"/>
              <a:t>Actions performed on SQL to verify automatic indexes</a:t>
            </a:r>
            <a:endParaRPr lang="en-US" altLang="en-US" dirty="0"/>
          </a:p>
          <a:p>
            <a:pPr lvl="0">
              <a:spcBef>
                <a:spcPts val="300"/>
              </a:spcBef>
            </a:pPr>
            <a:r>
              <a:rPr lang="en-US" altLang="en-US" dirty="0"/>
              <a:t> DBA_AUTO_INDEX_STATISTICS</a:t>
            </a:r>
          </a:p>
          <a:p>
            <a:pPr lvl="1">
              <a:spcBef>
                <a:spcPts val="300"/>
              </a:spcBef>
            </a:pPr>
            <a:r>
              <a:rPr lang="en-US" dirty="0"/>
              <a:t>Shows statistics related to automatic indexes</a:t>
            </a:r>
            <a:endParaRPr lang="en-US" altLang="en-US" dirty="0"/>
          </a:p>
          <a:p>
            <a:pPr lvl="0">
              <a:spcBef>
                <a:spcPts val="300"/>
              </a:spcBef>
            </a:pPr>
            <a:r>
              <a:rPr lang="en-US" altLang="en-US" dirty="0"/>
              <a:t> DBA_AUTO_INDEX_VERIFICATIONS </a:t>
            </a:r>
          </a:p>
          <a:p>
            <a:pPr lvl="1">
              <a:spcBef>
                <a:spcPts val="300"/>
              </a:spcBef>
            </a:pPr>
            <a:r>
              <a:rPr lang="en-US" altLang="en-US" dirty="0"/>
              <a:t>Shows </a:t>
            </a:r>
            <a:r>
              <a:rPr lang="en-US" dirty="0"/>
              <a:t>statistics about PLAN_HASH_VALUE (original buffer gets, </a:t>
            </a:r>
            <a:r>
              <a:rPr lang="en-US" dirty="0" err="1"/>
              <a:t>etc</a:t>
            </a:r>
            <a:r>
              <a:rPr lang="en-US" dirty="0"/>
              <a:t>…)</a:t>
            </a:r>
          </a:p>
          <a:p>
            <a:pPr marL="227012" lvl="1" indent="0">
              <a:spcBef>
                <a:spcPts val="300"/>
              </a:spcBef>
              <a:buNone/>
            </a:pPr>
            <a:endParaRPr lang="en-US" altLang="en-US" dirty="0"/>
          </a:p>
        </p:txBody>
      </p:sp>
    </p:spTree>
    <p:extLst>
      <p:ext uri="{BB962C8B-B14F-4D97-AF65-F5344CB8AC3E}">
        <p14:creationId xmlns:p14="http://schemas.microsoft.com/office/powerpoint/2010/main" val="244142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3B4E-6899-44BB-8572-B75FA4AC35AE}"/>
              </a:ext>
            </a:extLst>
          </p:cNvPr>
          <p:cNvSpPr>
            <a:spLocks noGrp="1"/>
          </p:cNvSpPr>
          <p:nvPr>
            <p:ph type="title"/>
          </p:nvPr>
        </p:nvSpPr>
        <p:spPr/>
        <p:txBody>
          <a:bodyPr/>
          <a:lstStyle/>
          <a:p>
            <a:r>
              <a:rPr lang="en-US" dirty="0"/>
              <a:t>Additional Views for Auto Indexes</a:t>
            </a:r>
          </a:p>
        </p:txBody>
      </p:sp>
      <p:sp>
        <p:nvSpPr>
          <p:cNvPr id="3" name="Content Placeholder 2">
            <a:extLst>
              <a:ext uri="{FF2B5EF4-FFF2-40B4-BE49-F238E27FC236}">
                <a16:creationId xmlns:a16="http://schemas.microsoft.com/office/drawing/2014/main" id="{55E360FE-8EF3-48D5-A550-695F38F052AF}"/>
              </a:ext>
            </a:extLst>
          </p:cNvPr>
          <p:cNvSpPr>
            <a:spLocks noGrp="1"/>
          </p:cNvSpPr>
          <p:nvPr>
            <p:ph idx="1"/>
          </p:nvPr>
        </p:nvSpPr>
        <p:spPr>
          <a:xfrm>
            <a:off x="371862" y="803679"/>
            <a:ext cx="8305800" cy="2523768"/>
          </a:xfrm>
        </p:spPr>
        <p:txBody>
          <a:bodyPr/>
          <a:lstStyle/>
          <a:p>
            <a:r>
              <a:rPr lang="en-US" dirty="0"/>
              <a:t>DBA_ADVISOR_TASKS – new tasks</a:t>
            </a:r>
          </a:p>
          <a:p>
            <a:endParaRPr lang="en-US" dirty="0"/>
          </a:p>
          <a:p>
            <a:endParaRPr lang="en-US" dirty="0"/>
          </a:p>
          <a:p>
            <a:endParaRPr lang="en-US" dirty="0"/>
          </a:p>
          <a:p>
            <a:endParaRPr lang="en-US" dirty="0"/>
          </a:p>
          <a:p>
            <a:r>
              <a:rPr lang="en-US" dirty="0"/>
              <a:t>DBA_INDEXES – new column (AUTO)</a:t>
            </a:r>
          </a:p>
        </p:txBody>
      </p:sp>
      <p:pic>
        <p:nvPicPr>
          <p:cNvPr id="4" name="Picture 3">
            <a:extLst>
              <a:ext uri="{FF2B5EF4-FFF2-40B4-BE49-F238E27FC236}">
                <a16:creationId xmlns:a16="http://schemas.microsoft.com/office/drawing/2014/main" id="{BE1F3411-6404-47C4-BA9A-50EC0D4C38F3}"/>
              </a:ext>
            </a:extLst>
          </p:cNvPr>
          <p:cNvPicPr>
            <a:picLocks noChangeAspect="1"/>
          </p:cNvPicPr>
          <p:nvPr/>
        </p:nvPicPr>
        <p:blipFill>
          <a:blip r:embed="rId2"/>
          <a:stretch>
            <a:fillRect/>
          </a:stretch>
        </p:blipFill>
        <p:spPr>
          <a:xfrm>
            <a:off x="639461" y="1221763"/>
            <a:ext cx="7865078" cy="1690688"/>
          </a:xfrm>
          <a:prstGeom prst="rect">
            <a:avLst/>
          </a:prstGeom>
          <a:ln>
            <a:solidFill>
              <a:schemeClr val="tx1"/>
            </a:solidFill>
          </a:ln>
        </p:spPr>
      </p:pic>
      <p:grpSp>
        <p:nvGrpSpPr>
          <p:cNvPr id="9" name="Group 8">
            <a:extLst>
              <a:ext uri="{FF2B5EF4-FFF2-40B4-BE49-F238E27FC236}">
                <a16:creationId xmlns:a16="http://schemas.microsoft.com/office/drawing/2014/main" id="{8B9C8946-9DE1-45EC-BE0F-1D996131C0B6}"/>
              </a:ext>
            </a:extLst>
          </p:cNvPr>
          <p:cNvGrpSpPr/>
          <p:nvPr/>
        </p:nvGrpSpPr>
        <p:grpSpPr>
          <a:xfrm>
            <a:off x="611946" y="3336281"/>
            <a:ext cx="4633430" cy="1659636"/>
            <a:chOff x="1856934" y="3329247"/>
            <a:chExt cx="4633430" cy="1659636"/>
          </a:xfrm>
        </p:grpSpPr>
        <p:pic>
          <p:nvPicPr>
            <p:cNvPr id="5" name="Picture 4">
              <a:extLst>
                <a:ext uri="{FF2B5EF4-FFF2-40B4-BE49-F238E27FC236}">
                  <a16:creationId xmlns:a16="http://schemas.microsoft.com/office/drawing/2014/main" id="{2D627825-6B99-42A3-B1DE-6D8ED313EDB2}"/>
                </a:ext>
              </a:extLst>
            </p:cNvPr>
            <p:cNvPicPr>
              <a:picLocks noChangeAspect="1"/>
            </p:cNvPicPr>
            <p:nvPr/>
          </p:nvPicPr>
          <p:blipFill>
            <a:blip r:embed="rId3"/>
            <a:stretch>
              <a:fillRect/>
            </a:stretch>
          </p:blipFill>
          <p:spPr>
            <a:xfrm>
              <a:off x="1913792" y="3329247"/>
              <a:ext cx="4576572" cy="1659636"/>
            </a:xfrm>
            <a:prstGeom prst="rect">
              <a:avLst/>
            </a:prstGeom>
            <a:ln>
              <a:solidFill>
                <a:schemeClr val="tx1"/>
              </a:solidFill>
            </a:ln>
          </p:spPr>
        </p:pic>
        <p:sp>
          <p:nvSpPr>
            <p:cNvPr id="7" name="Rectangle: Rounded Corners 6">
              <a:extLst>
                <a:ext uri="{FF2B5EF4-FFF2-40B4-BE49-F238E27FC236}">
                  <a16:creationId xmlns:a16="http://schemas.microsoft.com/office/drawing/2014/main" id="{1107958B-C359-4DDA-BF4F-746F5B6EA9C9}"/>
                </a:ext>
              </a:extLst>
            </p:cNvPr>
            <p:cNvSpPr/>
            <p:nvPr/>
          </p:nvSpPr>
          <p:spPr>
            <a:xfrm>
              <a:off x="1856934" y="3900635"/>
              <a:ext cx="4431323" cy="91754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grpSp>
      <p:sp>
        <p:nvSpPr>
          <p:cNvPr id="10" name="TextBox 9">
            <a:extLst>
              <a:ext uri="{FF2B5EF4-FFF2-40B4-BE49-F238E27FC236}">
                <a16:creationId xmlns:a16="http://schemas.microsoft.com/office/drawing/2014/main" id="{0A43CF7D-7229-47E7-8418-FAA6CB3FD8BB}"/>
              </a:ext>
            </a:extLst>
          </p:cNvPr>
          <p:cNvSpPr txBox="1"/>
          <p:nvPr/>
        </p:nvSpPr>
        <p:spPr>
          <a:xfrm>
            <a:off x="5683968" y="3401160"/>
            <a:ext cx="2820571" cy="1200329"/>
          </a:xfrm>
          <a:prstGeom prst="rect">
            <a:avLst/>
          </a:prstGeom>
          <a:noFill/>
        </p:spPr>
        <p:txBody>
          <a:bodyPr wrap="square" rtlCol="0">
            <a:spAutoFit/>
          </a:bodyPr>
          <a:lstStyle/>
          <a:p>
            <a:pPr>
              <a:lnSpc>
                <a:spcPct val="90000"/>
              </a:lnSpc>
            </a:pPr>
            <a:r>
              <a:rPr lang="en-US" sz="800" dirty="0"/>
              <a:t>SELECT owner,</a:t>
            </a:r>
          </a:p>
          <a:p>
            <a:pPr>
              <a:lnSpc>
                <a:spcPct val="90000"/>
              </a:lnSpc>
            </a:pPr>
            <a:r>
              <a:rPr lang="en-US" sz="800" dirty="0"/>
              <a:t>       </a:t>
            </a:r>
            <a:r>
              <a:rPr lang="en-US" sz="800" dirty="0" err="1"/>
              <a:t>index_name</a:t>
            </a:r>
            <a:r>
              <a:rPr lang="en-US" sz="800" dirty="0"/>
              <a:t>,</a:t>
            </a:r>
          </a:p>
          <a:p>
            <a:pPr>
              <a:lnSpc>
                <a:spcPct val="90000"/>
              </a:lnSpc>
            </a:pPr>
            <a:r>
              <a:rPr lang="en-US" sz="800" dirty="0"/>
              <a:t>       auto,</a:t>
            </a:r>
          </a:p>
          <a:p>
            <a:pPr>
              <a:lnSpc>
                <a:spcPct val="90000"/>
              </a:lnSpc>
            </a:pPr>
            <a:r>
              <a:rPr lang="en-US" sz="800" dirty="0"/>
              <a:t>       </a:t>
            </a:r>
            <a:r>
              <a:rPr lang="en-US" sz="800" dirty="0" err="1"/>
              <a:t>index_type</a:t>
            </a:r>
            <a:r>
              <a:rPr lang="en-US" sz="800" dirty="0"/>
              <a:t>,</a:t>
            </a:r>
          </a:p>
          <a:p>
            <a:pPr>
              <a:lnSpc>
                <a:spcPct val="90000"/>
              </a:lnSpc>
            </a:pPr>
            <a:r>
              <a:rPr lang="en-US" sz="800" dirty="0"/>
              <a:t>       </a:t>
            </a:r>
            <a:r>
              <a:rPr lang="en-US" sz="800" dirty="0" err="1"/>
              <a:t>table_owner</a:t>
            </a:r>
            <a:r>
              <a:rPr lang="en-US" sz="800" dirty="0"/>
              <a:t>,</a:t>
            </a:r>
          </a:p>
          <a:p>
            <a:pPr>
              <a:lnSpc>
                <a:spcPct val="90000"/>
              </a:lnSpc>
            </a:pPr>
            <a:r>
              <a:rPr lang="en-US" sz="800" dirty="0"/>
              <a:t>       </a:t>
            </a:r>
            <a:r>
              <a:rPr lang="en-US" sz="800" dirty="0" err="1"/>
              <a:t>table_type</a:t>
            </a:r>
            <a:endParaRPr lang="en-US" sz="800" dirty="0"/>
          </a:p>
          <a:p>
            <a:pPr>
              <a:lnSpc>
                <a:spcPct val="90000"/>
              </a:lnSpc>
            </a:pPr>
            <a:r>
              <a:rPr lang="en-US" sz="800" dirty="0"/>
              <a:t>FROM   </a:t>
            </a:r>
            <a:r>
              <a:rPr lang="en-US" sz="800" dirty="0" err="1"/>
              <a:t>dba_indexes</a:t>
            </a:r>
            <a:endParaRPr lang="en-US" sz="800" dirty="0"/>
          </a:p>
          <a:p>
            <a:pPr>
              <a:lnSpc>
                <a:spcPct val="90000"/>
              </a:lnSpc>
            </a:pPr>
            <a:r>
              <a:rPr lang="en-US" sz="800" dirty="0"/>
              <a:t>WHERE </a:t>
            </a:r>
            <a:r>
              <a:rPr lang="en-US" sz="800" dirty="0" err="1"/>
              <a:t>table_owner</a:t>
            </a:r>
            <a:r>
              <a:rPr lang="en-US" sz="800" dirty="0"/>
              <a:t> = 'TEST’</a:t>
            </a:r>
          </a:p>
          <a:p>
            <a:pPr>
              <a:lnSpc>
                <a:spcPct val="90000"/>
              </a:lnSpc>
            </a:pPr>
            <a:r>
              <a:rPr lang="en-US" sz="800" dirty="0"/>
              <a:t>-- WHERE  auto='YES'</a:t>
            </a:r>
          </a:p>
          <a:p>
            <a:pPr>
              <a:lnSpc>
                <a:spcPct val="90000"/>
              </a:lnSpc>
            </a:pPr>
            <a:r>
              <a:rPr lang="en-US" sz="800" dirty="0"/>
              <a:t>ORDER BY owner, </a:t>
            </a:r>
            <a:r>
              <a:rPr lang="en-US" sz="800" dirty="0" err="1"/>
              <a:t>index_name</a:t>
            </a:r>
            <a:r>
              <a:rPr lang="en-US" sz="800" dirty="0"/>
              <a:t>;</a:t>
            </a:r>
          </a:p>
        </p:txBody>
      </p:sp>
      <p:sp>
        <p:nvSpPr>
          <p:cNvPr id="11" name="Rectangle: Rounded Corners 10">
            <a:extLst>
              <a:ext uri="{FF2B5EF4-FFF2-40B4-BE49-F238E27FC236}">
                <a16:creationId xmlns:a16="http://schemas.microsoft.com/office/drawing/2014/main" id="{67661A54-9DFA-4CAB-9D9E-653CD2418D1E}"/>
              </a:ext>
            </a:extLst>
          </p:cNvPr>
          <p:cNvSpPr/>
          <p:nvPr/>
        </p:nvSpPr>
        <p:spPr>
          <a:xfrm>
            <a:off x="611946" y="1742172"/>
            <a:ext cx="7762033" cy="38500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865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FD176CA-261D-4C61-8DE1-D3EBC4366998}"/>
              </a:ext>
            </a:extLst>
          </p:cNvPr>
          <p:cNvSpPr>
            <a:spLocks noGrp="1"/>
          </p:cNvSpPr>
          <p:nvPr>
            <p:ph type="body" sz="quarter" idx="11"/>
          </p:nvPr>
        </p:nvSpPr>
        <p:spPr>
          <a:xfrm>
            <a:off x="5966931" y="1038770"/>
            <a:ext cx="2400300" cy="2526846"/>
          </a:xfrm>
        </p:spPr>
        <p:txBody>
          <a:bodyPr/>
          <a:lstStyle/>
          <a:p>
            <a:endParaRPr lang="en-US" altLang="en-US" sz="1000" dirty="0"/>
          </a:p>
          <a:p>
            <a:pPr algn="l"/>
            <a:r>
              <a:rPr lang="en-US" altLang="en-US" sz="1000" dirty="0"/>
              <a:t>Senior Sales Engineer /  DBA</a:t>
            </a:r>
          </a:p>
          <a:p>
            <a:pPr algn="l"/>
            <a:r>
              <a:rPr lang="en-US" altLang="en-US" sz="1000" dirty="0"/>
              <a:t> </a:t>
            </a:r>
            <a:r>
              <a:rPr lang="en-US" altLang="en-US" sz="1000" dirty="0">
                <a:solidFill>
                  <a:schemeClr val="bg1"/>
                </a:solidFill>
                <a:hlinkClick r:id="rId3"/>
              </a:rPr>
              <a:t>Janis.Griffin@Quest.com</a:t>
            </a:r>
            <a:endParaRPr lang="en-US" altLang="en-US" sz="1000" dirty="0">
              <a:solidFill>
                <a:schemeClr val="bg1"/>
              </a:solidFill>
            </a:endParaRPr>
          </a:p>
          <a:p>
            <a:pPr algn="l"/>
            <a:r>
              <a:rPr lang="en-US" altLang="en-US" sz="1000" dirty="0">
                <a:solidFill>
                  <a:schemeClr val="bg1"/>
                </a:solidFill>
              </a:rPr>
              <a:t>Twitter® - @DoBoutAnything </a:t>
            </a:r>
          </a:p>
          <a:p>
            <a:pPr lvl="1"/>
            <a:r>
              <a:rPr lang="en-US" altLang="en-US" sz="1000" dirty="0">
                <a:solidFill>
                  <a:schemeClr val="bg1"/>
                </a:solidFill>
              </a:rPr>
              <a:t>Current – 30+ Years in Oracle®, DB2®, ASE, SQL Server®, MySQL®</a:t>
            </a:r>
          </a:p>
          <a:p>
            <a:pPr lvl="1"/>
            <a:r>
              <a:rPr lang="en-US" altLang="en-US" sz="1000" dirty="0">
                <a:solidFill>
                  <a:schemeClr val="bg1"/>
                </a:solidFill>
              </a:rPr>
              <a:t>DBA and Developer</a:t>
            </a:r>
          </a:p>
          <a:p>
            <a:pPr algn="l"/>
            <a:r>
              <a:rPr lang="en-US" altLang="en-US" sz="1000" dirty="0"/>
              <a:t>Specialize in Performance Tuning</a:t>
            </a:r>
          </a:p>
          <a:p>
            <a:pPr algn="l"/>
            <a:r>
              <a:rPr lang="en-US" altLang="en-US" sz="1000" dirty="0"/>
              <a:t>Review Database Performance for Customers Common Question – How do I tune it?</a:t>
            </a:r>
          </a:p>
          <a:p>
            <a:endParaRPr lang="en-US" dirty="0"/>
          </a:p>
        </p:txBody>
      </p:sp>
      <p:pic>
        <p:nvPicPr>
          <p:cNvPr id="16" name="Content Placeholder 15"/>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927652" y="767349"/>
            <a:ext cx="1828800" cy="1217613"/>
          </a:xfrm>
        </p:spPr>
      </p:pic>
      <p:sp>
        <p:nvSpPr>
          <p:cNvPr id="12" name="Title 11">
            <a:extLst>
              <a:ext uri="{FF2B5EF4-FFF2-40B4-BE49-F238E27FC236}">
                <a16:creationId xmlns:a16="http://schemas.microsoft.com/office/drawing/2014/main" id="{3959F36D-F949-3E4A-BAE6-1F4B0CAF6CE3}"/>
              </a:ext>
            </a:extLst>
          </p:cNvPr>
          <p:cNvSpPr>
            <a:spLocks noGrp="1"/>
          </p:cNvSpPr>
          <p:nvPr>
            <p:ph type="title" idx="4294967295"/>
          </p:nvPr>
        </p:nvSpPr>
        <p:spPr>
          <a:xfrm>
            <a:off x="457200" y="59405"/>
            <a:ext cx="5673725" cy="463550"/>
          </a:xfrm>
        </p:spPr>
        <p:txBody>
          <a:bodyPr/>
          <a:lstStyle/>
          <a:p>
            <a:r>
              <a:rPr lang="en-US" dirty="0"/>
              <a:t>Who Am I</a:t>
            </a:r>
          </a:p>
        </p:txBody>
      </p:sp>
      <p:pic>
        <p:nvPicPr>
          <p:cNvPr id="6" name="Picture 5">
            <a:extLst>
              <a:ext uri="{FF2B5EF4-FFF2-40B4-BE49-F238E27FC236}">
                <a16:creationId xmlns:a16="http://schemas.microsoft.com/office/drawing/2014/main" id="{3BE4D8C4-1AFF-4A9F-9BE4-C2318786A113}"/>
              </a:ext>
            </a:extLst>
          </p:cNvPr>
          <p:cNvPicPr>
            <a:picLocks noChangeAspect="1"/>
          </p:cNvPicPr>
          <p:nvPr/>
        </p:nvPicPr>
        <p:blipFill>
          <a:blip r:embed="rId5"/>
          <a:stretch>
            <a:fillRect/>
          </a:stretch>
        </p:blipFill>
        <p:spPr>
          <a:xfrm>
            <a:off x="990136" y="2204518"/>
            <a:ext cx="1703832" cy="559689"/>
          </a:xfrm>
          <a:prstGeom prst="rect">
            <a:avLst/>
          </a:prstGeom>
        </p:spPr>
      </p:pic>
    </p:spTree>
    <p:extLst>
      <p:ext uri="{BB962C8B-B14F-4D97-AF65-F5344CB8AC3E}">
        <p14:creationId xmlns:p14="http://schemas.microsoft.com/office/powerpoint/2010/main" val="114350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29A9-DA14-413F-8748-D86BF4270DF5}"/>
              </a:ext>
            </a:extLst>
          </p:cNvPr>
          <p:cNvSpPr>
            <a:spLocks noGrp="1"/>
          </p:cNvSpPr>
          <p:nvPr>
            <p:ph type="title"/>
          </p:nvPr>
        </p:nvSpPr>
        <p:spPr/>
        <p:txBody>
          <a:bodyPr/>
          <a:lstStyle/>
          <a:p>
            <a:r>
              <a:rPr lang="en-US" dirty="0"/>
              <a:t>SMB$CONFIG Table</a:t>
            </a:r>
          </a:p>
        </p:txBody>
      </p:sp>
      <p:sp>
        <p:nvSpPr>
          <p:cNvPr id="13" name="Content Placeholder 12">
            <a:extLst>
              <a:ext uri="{FF2B5EF4-FFF2-40B4-BE49-F238E27FC236}">
                <a16:creationId xmlns:a16="http://schemas.microsoft.com/office/drawing/2014/main" id="{63A48BA9-0508-4FF1-B8F3-B89E95E60CD9}"/>
              </a:ext>
            </a:extLst>
          </p:cNvPr>
          <p:cNvSpPr>
            <a:spLocks noGrp="1"/>
          </p:cNvSpPr>
          <p:nvPr>
            <p:ph idx="1"/>
          </p:nvPr>
        </p:nvSpPr>
        <p:spPr>
          <a:xfrm>
            <a:off x="371862" y="784429"/>
            <a:ext cx="8305800" cy="369332"/>
          </a:xfrm>
        </p:spPr>
        <p:txBody>
          <a:bodyPr/>
          <a:lstStyle/>
          <a:p>
            <a:r>
              <a:rPr lang="en-US" dirty="0"/>
              <a:t>Shows both documented &amp; undocumented settings for Auto Indexes</a:t>
            </a:r>
          </a:p>
        </p:txBody>
      </p:sp>
      <p:pic>
        <p:nvPicPr>
          <p:cNvPr id="14" name="Content Placeholder 3">
            <a:extLst>
              <a:ext uri="{FF2B5EF4-FFF2-40B4-BE49-F238E27FC236}">
                <a16:creationId xmlns:a16="http://schemas.microsoft.com/office/drawing/2014/main" id="{37CD7543-FCE6-4372-B32F-03B8A1FDEF10}"/>
              </a:ext>
            </a:extLst>
          </p:cNvPr>
          <p:cNvPicPr>
            <a:picLocks noChangeAspect="1"/>
          </p:cNvPicPr>
          <p:nvPr/>
        </p:nvPicPr>
        <p:blipFill>
          <a:blip r:embed="rId2"/>
          <a:stretch>
            <a:fillRect/>
          </a:stretch>
        </p:blipFill>
        <p:spPr>
          <a:xfrm>
            <a:off x="1608472" y="1153761"/>
            <a:ext cx="5668261" cy="3832225"/>
          </a:xfrm>
          <a:prstGeom prst="rect">
            <a:avLst/>
          </a:prstGeom>
          <a:ln>
            <a:solidFill>
              <a:schemeClr val="tx1"/>
            </a:solidFill>
          </a:ln>
        </p:spPr>
      </p:pic>
    </p:spTree>
    <p:extLst>
      <p:ext uri="{BB962C8B-B14F-4D97-AF65-F5344CB8AC3E}">
        <p14:creationId xmlns:p14="http://schemas.microsoft.com/office/powerpoint/2010/main" val="103202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316C-6297-4325-A3D4-C8D9DC3AB9E6}"/>
              </a:ext>
            </a:extLst>
          </p:cNvPr>
          <p:cNvSpPr>
            <a:spLocks noGrp="1"/>
          </p:cNvSpPr>
          <p:nvPr>
            <p:ph type="title"/>
          </p:nvPr>
        </p:nvSpPr>
        <p:spPr>
          <a:xfrm>
            <a:off x="419100" y="192518"/>
            <a:ext cx="8305800" cy="458587"/>
          </a:xfrm>
        </p:spPr>
        <p:txBody>
          <a:bodyPr/>
          <a:lstStyle/>
          <a:p>
            <a:r>
              <a:rPr lang="en-US" dirty="0"/>
              <a:t>Other  DBMS_AUTO_INDEX Procedures</a:t>
            </a:r>
          </a:p>
        </p:txBody>
      </p:sp>
      <p:sp>
        <p:nvSpPr>
          <p:cNvPr id="3" name="Content Placeholder 2">
            <a:extLst>
              <a:ext uri="{FF2B5EF4-FFF2-40B4-BE49-F238E27FC236}">
                <a16:creationId xmlns:a16="http://schemas.microsoft.com/office/drawing/2014/main" id="{6C79A960-5941-439D-A663-C409440CC171}"/>
              </a:ext>
            </a:extLst>
          </p:cNvPr>
          <p:cNvSpPr>
            <a:spLocks noGrp="1"/>
          </p:cNvSpPr>
          <p:nvPr>
            <p:ph idx="1"/>
          </p:nvPr>
        </p:nvSpPr>
        <p:spPr>
          <a:xfrm>
            <a:off x="371861" y="784428"/>
            <a:ext cx="8922157" cy="4345805"/>
          </a:xfrm>
        </p:spPr>
        <p:txBody>
          <a:bodyPr/>
          <a:lstStyle/>
          <a:p>
            <a:pPr marL="280987" indent="-342900"/>
            <a:r>
              <a:rPr lang="en-US" sz="1600" dirty="0"/>
              <a:t>DROP_SECONDARY_INDEXES</a:t>
            </a:r>
          </a:p>
          <a:p>
            <a:pPr marL="569912" lvl="1" indent="-342900"/>
            <a:r>
              <a:rPr lang="en-US" sz="1400" dirty="0"/>
              <a:t>Deletes all the indexes, except the ones used for constraints</a:t>
            </a:r>
          </a:p>
          <a:p>
            <a:pPr marL="855662" lvl="2" indent="-342900"/>
            <a:r>
              <a:rPr lang="en-US" sz="1300" dirty="0"/>
              <a:t>From a schema or a table</a:t>
            </a:r>
            <a:endParaRPr lang="en-US" sz="1000" dirty="0"/>
          </a:p>
          <a:p>
            <a:pPr marL="855662" lvl="2" indent="-342900"/>
            <a:r>
              <a:rPr lang="en-US" sz="1200" dirty="0"/>
              <a:t>Example - </a:t>
            </a:r>
            <a:r>
              <a:rPr lang="en-US" sz="1000" dirty="0"/>
              <a:t>begin </a:t>
            </a:r>
            <a:r>
              <a:rPr lang="en-US" sz="1000" dirty="0" err="1"/>
              <a:t>dbms_auto_index.drop_secondary_indexes</a:t>
            </a:r>
            <a:r>
              <a:rPr lang="en-US" sz="1000" dirty="0"/>
              <a:t>('SH'); end;</a:t>
            </a:r>
            <a:endParaRPr lang="en-US" sz="900" dirty="0"/>
          </a:p>
          <a:p>
            <a:pPr marL="280987" indent="-342900"/>
            <a:r>
              <a:rPr lang="en-US" sz="1600" dirty="0"/>
              <a:t>REPORT_ACTIVITY</a:t>
            </a:r>
          </a:p>
          <a:p>
            <a:pPr marL="569912" lvl="1" indent="-342900"/>
            <a:r>
              <a:rPr lang="en-US" sz="1400" dirty="0"/>
              <a:t>Returns a report of automatic indexing operations</a:t>
            </a:r>
          </a:p>
          <a:p>
            <a:pPr marL="855662" lvl="2" indent="-342900"/>
            <a:r>
              <a:rPr lang="en-US" sz="1300" dirty="0"/>
              <a:t>Executed during a specific period</a:t>
            </a:r>
          </a:p>
          <a:p>
            <a:pPr marL="855662" lvl="2" indent="-342900"/>
            <a:endParaRPr lang="en-US" sz="800" dirty="0"/>
          </a:p>
          <a:p>
            <a:pPr marL="793750" lvl="3" indent="0">
              <a:spcBef>
                <a:spcPts val="0"/>
              </a:spcBef>
              <a:buNone/>
            </a:pPr>
            <a:r>
              <a:rPr lang="en-US" sz="900" dirty="0"/>
              <a:t>declare</a:t>
            </a:r>
          </a:p>
          <a:p>
            <a:pPr marL="793750" lvl="3" indent="0">
              <a:spcBef>
                <a:spcPts val="0"/>
              </a:spcBef>
              <a:buNone/>
            </a:pPr>
            <a:r>
              <a:rPr lang="en-US" sz="900" dirty="0"/>
              <a:t> report </a:t>
            </a:r>
            <a:r>
              <a:rPr lang="en-US" sz="900" dirty="0" err="1"/>
              <a:t>clob</a:t>
            </a:r>
            <a:r>
              <a:rPr lang="en-US" sz="900" dirty="0"/>
              <a:t> :=null;</a:t>
            </a:r>
          </a:p>
          <a:p>
            <a:pPr marL="793750" lvl="3" indent="0">
              <a:spcBef>
                <a:spcPts val="0"/>
              </a:spcBef>
              <a:buNone/>
            </a:pPr>
            <a:r>
              <a:rPr lang="en-US" sz="900" dirty="0"/>
              <a:t>begin</a:t>
            </a:r>
          </a:p>
          <a:p>
            <a:pPr marL="793750" lvl="3" indent="0">
              <a:spcBef>
                <a:spcPts val="0"/>
              </a:spcBef>
              <a:buNone/>
            </a:pPr>
            <a:r>
              <a:rPr lang="en-US" sz="900" dirty="0"/>
              <a:t>report :=DBMS_AUTO_INDEX.REPORT_ACTIVITY (</a:t>
            </a:r>
          </a:p>
          <a:p>
            <a:pPr marL="793750" lvl="3" indent="0">
              <a:spcBef>
                <a:spcPts val="0"/>
              </a:spcBef>
              <a:buNone/>
            </a:pPr>
            <a:r>
              <a:rPr lang="en-US" sz="900" dirty="0"/>
              <a:t>              </a:t>
            </a:r>
            <a:r>
              <a:rPr lang="en-US" sz="900" dirty="0" err="1"/>
              <a:t>activity_start</a:t>
            </a:r>
            <a:r>
              <a:rPr lang="en-US" sz="900" dirty="0"/>
              <a:t> =&gt; TO_TIMESTAMP('2020-01-01', 'YYYY-MM-DD'),</a:t>
            </a:r>
          </a:p>
          <a:p>
            <a:pPr marL="793750" lvl="3" indent="0">
              <a:spcBef>
                <a:spcPts val="0"/>
              </a:spcBef>
              <a:buNone/>
            </a:pPr>
            <a:r>
              <a:rPr lang="en-US" sz="900" dirty="0"/>
              <a:t>              </a:t>
            </a:r>
            <a:r>
              <a:rPr lang="en-US" sz="900" dirty="0" err="1"/>
              <a:t>activity_end</a:t>
            </a:r>
            <a:r>
              <a:rPr lang="en-US" sz="900" dirty="0"/>
              <a:t>   =&gt; TO_TIMESTAMP('2020-01-31', 'YYYY-MM-DD'),</a:t>
            </a:r>
          </a:p>
          <a:p>
            <a:pPr marL="793750" lvl="3" indent="0">
              <a:spcBef>
                <a:spcPts val="0"/>
              </a:spcBef>
              <a:buNone/>
            </a:pPr>
            <a:r>
              <a:rPr lang="en-US" sz="900" dirty="0"/>
              <a:t>              type           =&gt; 'TEXT',</a:t>
            </a:r>
          </a:p>
          <a:p>
            <a:pPr marL="793750" lvl="3" indent="0">
              <a:spcBef>
                <a:spcPts val="0"/>
              </a:spcBef>
              <a:buNone/>
            </a:pPr>
            <a:r>
              <a:rPr lang="en-US" sz="900" dirty="0"/>
              <a:t>              section        =&gt; 'SUMMARY',</a:t>
            </a:r>
          </a:p>
          <a:p>
            <a:pPr marL="793750" lvl="3" indent="0">
              <a:spcBef>
                <a:spcPts val="0"/>
              </a:spcBef>
              <a:buNone/>
            </a:pPr>
            <a:r>
              <a:rPr lang="en-US" sz="900" dirty="0"/>
              <a:t>              level          =&gt; 'BASIC');</a:t>
            </a:r>
          </a:p>
          <a:p>
            <a:pPr marL="793750" lvl="3" indent="0">
              <a:spcBef>
                <a:spcPts val="0"/>
              </a:spcBef>
              <a:buNone/>
            </a:pPr>
            <a:r>
              <a:rPr lang="en-US" sz="900" dirty="0" err="1"/>
              <a:t>dbms_output.put_line</a:t>
            </a:r>
            <a:r>
              <a:rPr lang="en-US" sz="900" dirty="0"/>
              <a:t>(report);</a:t>
            </a:r>
          </a:p>
          <a:p>
            <a:pPr marL="793750" lvl="3" indent="0">
              <a:spcBef>
                <a:spcPts val="0"/>
              </a:spcBef>
              <a:buNone/>
            </a:pPr>
            <a:r>
              <a:rPr lang="en-US" sz="900" dirty="0"/>
              <a:t>end;</a:t>
            </a:r>
            <a:endParaRPr lang="en-US" dirty="0"/>
          </a:p>
          <a:p>
            <a:pPr marL="280987" indent="-342900"/>
            <a:r>
              <a:rPr lang="en-US" sz="1800" dirty="0"/>
              <a:t>REPORT_LAST_ACTIVITY -  Returns a report of the latest operation</a:t>
            </a:r>
          </a:p>
          <a:p>
            <a:pPr marL="569912" lvl="1" indent="-342900"/>
            <a:endParaRPr lang="en-US" dirty="0"/>
          </a:p>
        </p:txBody>
      </p:sp>
      <p:sp>
        <p:nvSpPr>
          <p:cNvPr id="7" name="TextBox 6">
            <a:extLst>
              <a:ext uri="{FF2B5EF4-FFF2-40B4-BE49-F238E27FC236}">
                <a16:creationId xmlns:a16="http://schemas.microsoft.com/office/drawing/2014/main" id="{B7A4C596-D7F1-4BD2-A7C7-DFD080ACCB2E}"/>
              </a:ext>
            </a:extLst>
          </p:cNvPr>
          <p:cNvSpPr txBox="1"/>
          <p:nvPr/>
        </p:nvSpPr>
        <p:spPr>
          <a:xfrm>
            <a:off x="5389890" y="2051701"/>
            <a:ext cx="2946927" cy="923330"/>
          </a:xfrm>
          <a:prstGeom prst="rect">
            <a:avLst/>
          </a:prstGeom>
          <a:noFill/>
          <a:ln>
            <a:solidFill>
              <a:schemeClr val="tx1"/>
            </a:solidFill>
          </a:ln>
        </p:spPr>
        <p:txBody>
          <a:bodyPr wrap="square" rtlCol="0">
            <a:spAutoFit/>
          </a:bodyPr>
          <a:lstStyle/>
          <a:p>
            <a:pPr>
              <a:lnSpc>
                <a:spcPct val="90000"/>
              </a:lnSpc>
            </a:pPr>
            <a:r>
              <a:rPr lang="en-US" sz="1000" dirty="0"/>
              <a:t>SELECT </a:t>
            </a:r>
            <a:r>
              <a:rPr lang="en-US" sz="1000" dirty="0" err="1"/>
              <a:t>DBMS_AUTO_INDEX.report_activity</a:t>
            </a:r>
            <a:r>
              <a:rPr lang="en-US" sz="1000" dirty="0"/>
              <a:t>(</a:t>
            </a:r>
          </a:p>
          <a:p>
            <a:pPr>
              <a:lnSpc>
                <a:spcPct val="90000"/>
              </a:lnSpc>
            </a:pPr>
            <a:r>
              <a:rPr lang="en-US" sz="1000" dirty="0"/>
              <a:t>     </a:t>
            </a:r>
            <a:r>
              <a:rPr lang="en-US" sz="1000" dirty="0" err="1"/>
              <a:t>activity_start</a:t>
            </a:r>
            <a:r>
              <a:rPr lang="en-US" sz="1000" dirty="0"/>
              <a:t> =&gt; SYSTIMESTAMP-1,       </a:t>
            </a:r>
          </a:p>
          <a:p>
            <a:pPr>
              <a:lnSpc>
                <a:spcPct val="90000"/>
              </a:lnSpc>
            </a:pPr>
            <a:r>
              <a:rPr lang="en-US" sz="1000" dirty="0"/>
              <a:t>     </a:t>
            </a:r>
            <a:r>
              <a:rPr lang="en-US" sz="1000" dirty="0" err="1"/>
              <a:t>activity_end</a:t>
            </a:r>
            <a:r>
              <a:rPr lang="en-US" sz="1000" dirty="0"/>
              <a:t>   =&gt; SYSTIMESTAMP,</a:t>
            </a:r>
          </a:p>
          <a:p>
            <a:pPr>
              <a:lnSpc>
                <a:spcPct val="90000"/>
              </a:lnSpc>
            </a:pPr>
            <a:r>
              <a:rPr lang="en-US" sz="1000" dirty="0"/>
              <a:t>     type           =&gt; 'TEXT’,</a:t>
            </a:r>
          </a:p>
          <a:p>
            <a:pPr>
              <a:lnSpc>
                <a:spcPct val="90000"/>
              </a:lnSpc>
            </a:pPr>
            <a:r>
              <a:rPr lang="en-US" sz="1000" dirty="0"/>
              <a:t>    section        =&gt; 'ALL’)</a:t>
            </a:r>
          </a:p>
          <a:p>
            <a:pPr>
              <a:lnSpc>
                <a:spcPct val="90000"/>
              </a:lnSpc>
            </a:pPr>
            <a:r>
              <a:rPr lang="en-US" sz="1000" dirty="0"/>
              <a:t> FROM   dual;</a:t>
            </a:r>
          </a:p>
        </p:txBody>
      </p:sp>
    </p:spTree>
    <p:extLst>
      <p:ext uri="{BB962C8B-B14F-4D97-AF65-F5344CB8AC3E}">
        <p14:creationId xmlns:p14="http://schemas.microsoft.com/office/powerpoint/2010/main" val="402603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62BB-D5BC-4079-8FD3-A57F0F0B4DC2}"/>
              </a:ext>
            </a:extLst>
          </p:cNvPr>
          <p:cNvSpPr>
            <a:spLocks noGrp="1"/>
          </p:cNvSpPr>
          <p:nvPr>
            <p:ph type="title"/>
          </p:nvPr>
        </p:nvSpPr>
        <p:spPr/>
        <p:txBody>
          <a:bodyPr/>
          <a:lstStyle/>
          <a:p>
            <a:r>
              <a:rPr lang="en-US" dirty="0"/>
              <a:t>19c Automatic Indexing Reporting &amp; Hints</a:t>
            </a:r>
          </a:p>
        </p:txBody>
      </p:sp>
      <p:sp>
        <p:nvSpPr>
          <p:cNvPr id="3" name="Content Placeholder 2">
            <a:extLst>
              <a:ext uri="{FF2B5EF4-FFF2-40B4-BE49-F238E27FC236}">
                <a16:creationId xmlns:a16="http://schemas.microsoft.com/office/drawing/2014/main" id="{9524C6C9-C141-4876-822A-1F8697897ED1}"/>
              </a:ext>
            </a:extLst>
          </p:cNvPr>
          <p:cNvSpPr>
            <a:spLocks noGrp="1"/>
          </p:cNvSpPr>
          <p:nvPr>
            <p:ph idx="1"/>
          </p:nvPr>
        </p:nvSpPr>
        <p:spPr>
          <a:xfrm>
            <a:off x="371862" y="784430"/>
            <a:ext cx="8305800" cy="3669979"/>
          </a:xfrm>
        </p:spPr>
        <p:txBody>
          <a:bodyPr/>
          <a:lstStyle/>
          <a:p>
            <a:r>
              <a:rPr lang="en-US" dirty="0"/>
              <a:t>Each auto index task generates a report</a:t>
            </a:r>
          </a:p>
          <a:p>
            <a:pPr lvl="1"/>
            <a:r>
              <a:rPr lang="en-US" dirty="0"/>
              <a:t>Reports can be generated via </a:t>
            </a:r>
          </a:p>
          <a:p>
            <a:pPr lvl="2"/>
            <a:r>
              <a:rPr lang="en-US" dirty="0"/>
              <a:t>DBMS_AUTO_INDEX.REPORT_ACTIVITY function</a:t>
            </a:r>
          </a:p>
          <a:p>
            <a:pPr lvl="3"/>
            <a:r>
              <a:rPr lang="en-US" dirty="0"/>
              <a:t>Date/Time range</a:t>
            </a:r>
          </a:p>
          <a:p>
            <a:pPr lvl="3"/>
            <a:r>
              <a:rPr lang="en-US" dirty="0"/>
              <a:t>Format (XML, HTML, Text)</a:t>
            </a:r>
          </a:p>
          <a:p>
            <a:pPr lvl="3"/>
            <a:r>
              <a:rPr lang="en-US" dirty="0"/>
              <a:t>Level (basic, typical, all)</a:t>
            </a:r>
          </a:p>
          <a:p>
            <a:pPr lvl="3"/>
            <a:r>
              <a:rPr lang="en-US" dirty="0"/>
              <a:t>Section</a:t>
            </a:r>
          </a:p>
          <a:p>
            <a:pPr lvl="4"/>
            <a:r>
              <a:rPr lang="en-US" dirty="0"/>
              <a:t> Summary, Index Details, </a:t>
            </a:r>
          </a:p>
          <a:p>
            <a:pPr lvl="5"/>
            <a:r>
              <a:rPr lang="en-US" dirty="0"/>
              <a:t>Verification Details, Errors, All</a:t>
            </a:r>
          </a:p>
          <a:p>
            <a:r>
              <a:rPr lang="en-US" dirty="0"/>
              <a:t>Use hints to control auto indexes</a:t>
            </a:r>
          </a:p>
          <a:p>
            <a:pPr lvl="1"/>
            <a:r>
              <a:rPr lang="en-US" dirty="0"/>
              <a:t>/*+ USE_AUTO_INDEXES */</a:t>
            </a:r>
          </a:p>
          <a:p>
            <a:pPr lvl="1"/>
            <a:r>
              <a:rPr lang="en-US" dirty="0"/>
              <a:t>/*+ NO_USE_AUTO_INDEXES */</a:t>
            </a:r>
          </a:p>
        </p:txBody>
      </p:sp>
    </p:spTree>
    <p:extLst>
      <p:ext uri="{BB962C8B-B14F-4D97-AF65-F5344CB8AC3E}">
        <p14:creationId xmlns:p14="http://schemas.microsoft.com/office/powerpoint/2010/main" val="1826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25FDB0-15AD-4B9A-9AA2-A4D830F1AAE1}"/>
              </a:ext>
            </a:extLst>
          </p:cNvPr>
          <p:cNvPicPr>
            <a:picLocks noGrp="1" noChangeAspect="1"/>
          </p:cNvPicPr>
          <p:nvPr>
            <p:ph idx="1"/>
          </p:nvPr>
        </p:nvPicPr>
        <p:blipFill>
          <a:blip r:embed="rId2"/>
          <a:stretch>
            <a:fillRect/>
          </a:stretch>
        </p:blipFill>
        <p:spPr>
          <a:xfrm>
            <a:off x="1942508" y="803179"/>
            <a:ext cx="4998404" cy="3832225"/>
          </a:xfrm>
          <a:prstGeom prst="rect">
            <a:avLst/>
          </a:prstGeom>
          <a:ln>
            <a:solidFill>
              <a:schemeClr val="tx1"/>
            </a:solidFill>
          </a:ln>
        </p:spPr>
      </p:pic>
      <p:sp>
        <p:nvSpPr>
          <p:cNvPr id="2" name="Title 1">
            <a:extLst>
              <a:ext uri="{FF2B5EF4-FFF2-40B4-BE49-F238E27FC236}">
                <a16:creationId xmlns:a16="http://schemas.microsoft.com/office/drawing/2014/main" id="{F0EE8FA3-1FE2-416F-924C-8C3DA806B200}"/>
              </a:ext>
            </a:extLst>
          </p:cNvPr>
          <p:cNvSpPr>
            <a:spLocks noGrp="1"/>
          </p:cNvSpPr>
          <p:nvPr>
            <p:ph type="title"/>
          </p:nvPr>
        </p:nvSpPr>
        <p:spPr/>
        <p:txBody>
          <a:bodyPr/>
          <a:lstStyle/>
          <a:p>
            <a:r>
              <a:rPr lang="en-US" dirty="0" err="1"/>
              <a:t>Report_Activity</a:t>
            </a:r>
            <a:r>
              <a:rPr lang="en-US" dirty="0"/>
              <a:t> Example</a:t>
            </a:r>
          </a:p>
        </p:txBody>
      </p:sp>
      <p:sp>
        <p:nvSpPr>
          <p:cNvPr id="3" name="Rectangle: Rounded Corners 2">
            <a:extLst>
              <a:ext uri="{FF2B5EF4-FFF2-40B4-BE49-F238E27FC236}">
                <a16:creationId xmlns:a16="http://schemas.microsoft.com/office/drawing/2014/main" id="{80B3FD16-3C1D-407F-A1C5-AC0A97E55F28}"/>
              </a:ext>
            </a:extLst>
          </p:cNvPr>
          <p:cNvSpPr/>
          <p:nvPr/>
        </p:nvSpPr>
        <p:spPr>
          <a:xfrm>
            <a:off x="1942508" y="2876843"/>
            <a:ext cx="4998404" cy="1033975"/>
          </a:xfrm>
          <a:prstGeom prst="roundRect">
            <a:avLst/>
          </a:prstGeom>
          <a:noFill/>
          <a:ln w="19050">
            <a:solidFill>
              <a:srgbClr val="FB4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420822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304E27-0CBA-491B-BE9D-0AAF09A78E01}"/>
              </a:ext>
            </a:extLst>
          </p:cNvPr>
          <p:cNvPicPr>
            <a:picLocks noChangeAspect="1"/>
          </p:cNvPicPr>
          <p:nvPr/>
        </p:nvPicPr>
        <p:blipFill>
          <a:blip r:embed="rId2"/>
          <a:stretch>
            <a:fillRect/>
          </a:stretch>
        </p:blipFill>
        <p:spPr>
          <a:xfrm>
            <a:off x="1074103" y="753666"/>
            <a:ext cx="6544056" cy="4278249"/>
          </a:xfrm>
          <a:prstGeom prst="rect">
            <a:avLst/>
          </a:prstGeom>
          <a:ln>
            <a:solidFill>
              <a:schemeClr val="tx1"/>
            </a:solidFill>
          </a:ln>
        </p:spPr>
      </p:pic>
      <p:sp>
        <p:nvSpPr>
          <p:cNvPr id="2" name="Title 1">
            <a:extLst>
              <a:ext uri="{FF2B5EF4-FFF2-40B4-BE49-F238E27FC236}">
                <a16:creationId xmlns:a16="http://schemas.microsoft.com/office/drawing/2014/main" id="{F0EE8FA3-1FE2-416F-924C-8C3DA806B200}"/>
              </a:ext>
            </a:extLst>
          </p:cNvPr>
          <p:cNvSpPr>
            <a:spLocks noGrp="1"/>
          </p:cNvSpPr>
          <p:nvPr>
            <p:ph type="title"/>
          </p:nvPr>
        </p:nvSpPr>
        <p:spPr/>
        <p:txBody>
          <a:bodyPr/>
          <a:lstStyle/>
          <a:p>
            <a:r>
              <a:rPr lang="en-US" dirty="0" err="1"/>
              <a:t>Report_Activity</a:t>
            </a:r>
            <a:r>
              <a:rPr lang="en-US" dirty="0"/>
              <a:t> Cont.</a:t>
            </a:r>
          </a:p>
        </p:txBody>
      </p:sp>
      <p:cxnSp>
        <p:nvCxnSpPr>
          <p:cNvPr id="6" name="Straight Connector 5">
            <a:extLst>
              <a:ext uri="{FF2B5EF4-FFF2-40B4-BE49-F238E27FC236}">
                <a16:creationId xmlns:a16="http://schemas.microsoft.com/office/drawing/2014/main" id="{3EF7C402-0F1E-46CD-8E36-D45C07CA5A00}"/>
              </a:ext>
            </a:extLst>
          </p:cNvPr>
          <p:cNvCxnSpPr/>
          <p:nvPr/>
        </p:nvCxnSpPr>
        <p:spPr>
          <a:xfrm>
            <a:off x="2539473" y="4159809"/>
            <a:ext cx="352020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BD478B-553B-48AF-A9E0-33490D7352A7}"/>
              </a:ext>
            </a:extLst>
          </p:cNvPr>
          <p:cNvCxnSpPr>
            <a:cxnSpLocks/>
          </p:cNvCxnSpPr>
          <p:nvPr/>
        </p:nvCxnSpPr>
        <p:spPr>
          <a:xfrm>
            <a:off x="2800847" y="3023521"/>
            <a:ext cx="404530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98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3604C3-8F92-4204-B8C0-1876D2495C73}"/>
              </a:ext>
            </a:extLst>
          </p:cNvPr>
          <p:cNvPicPr>
            <a:picLocks noChangeAspect="1"/>
          </p:cNvPicPr>
          <p:nvPr/>
        </p:nvPicPr>
        <p:blipFill>
          <a:blip r:embed="rId2"/>
          <a:stretch>
            <a:fillRect/>
          </a:stretch>
        </p:blipFill>
        <p:spPr>
          <a:xfrm>
            <a:off x="2017899" y="847458"/>
            <a:ext cx="4872038" cy="3850481"/>
          </a:xfrm>
          <a:prstGeom prst="rect">
            <a:avLst/>
          </a:prstGeom>
          <a:ln>
            <a:solidFill>
              <a:schemeClr val="tx1"/>
            </a:solidFill>
          </a:ln>
        </p:spPr>
      </p:pic>
      <p:sp>
        <p:nvSpPr>
          <p:cNvPr id="2" name="Title 1">
            <a:extLst>
              <a:ext uri="{FF2B5EF4-FFF2-40B4-BE49-F238E27FC236}">
                <a16:creationId xmlns:a16="http://schemas.microsoft.com/office/drawing/2014/main" id="{F0EE8FA3-1FE2-416F-924C-8C3DA806B200}"/>
              </a:ext>
            </a:extLst>
          </p:cNvPr>
          <p:cNvSpPr>
            <a:spLocks noGrp="1"/>
          </p:cNvSpPr>
          <p:nvPr>
            <p:ph type="title"/>
          </p:nvPr>
        </p:nvSpPr>
        <p:spPr/>
        <p:txBody>
          <a:bodyPr/>
          <a:lstStyle/>
          <a:p>
            <a:r>
              <a:rPr lang="en-US" dirty="0" err="1"/>
              <a:t>Report_Activity</a:t>
            </a:r>
            <a:r>
              <a:rPr lang="en-US" dirty="0"/>
              <a:t> Cont.</a:t>
            </a:r>
          </a:p>
        </p:txBody>
      </p:sp>
      <p:cxnSp>
        <p:nvCxnSpPr>
          <p:cNvPr id="6" name="Straight Connector 5">
            <a:extLst>
              <a:ext uri="{FF2B5EF4-FFF2-40B4-BE49-F238E27FC236}">
                <a16:creationId xmlns:a16="http://schemas.microsoft.com/office/drawing/2014/main" id="{3EF7C402-0F1E-46CD-8E36-D45C07CA5A00}"/>
              </a:ext>
            </a:extLst>
          </p:cNvPr>
          <p:cNvCxnSpPr/>
          <p:nvPr/>
        </p:nvCxnSpPr>
        <p:spPr>
          <a:xfrm>
            <a:off x="2311683" y="3616415"/>
            <a:ext cx="352020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B29F62-0CC0-4154-88ED-702EFEE6148F}"/>
              </a:ext>
            </a:extLst>
          </p:cNvPr>
          <p:cNvCxnSpPr>
            <a:cxnSpLocks/>
          </p:cNvCxnSpPr>
          <p:nvPr/>
        </p:nvCxnSpPr>
        <p:spPr>
          <a:xfrm>
            <a:off x="2370406" y="4662116"/>
            <a:ext cx="4452425"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67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316C-6297-4325-A3D4-C8D9DC3AB9E6}"/>
              </a:ext>
            </a:extLst>
          </p:cNvPr>
          <p:cNvSpPr>
            <a:spLocks noGrp="1"/>
          </p:cNvSpPr>
          <p:nvPr>
            <p:ph type="title"/>
          </p:nvPr>
        </p:nvSpPr>
        <p:spPr>
          <a:xfrm>
            <a:off x="419100" y="192518"/>
            <a:ext cx="8305800" cy="458587"/>
          </a:xfrm>
        </p:spPr>
        <p:txBody>
          <a:bodyPr/>
          <a:lstStyle/>
          <a:p>
            <a:r>
              <a:rPr lang="en-US" dirty="0"/>
              <a:t>Other  DBMS_AUTO_INDEX Procedures</a:t>
            </a:r>
          </a:p>
        </p:txBody>
      </p:sp>
      <p:sp>
        <p:nvSpPr>
          <p:cNvPr id="3" name="Content Placeholder 2">
            <a:extLst>
              <a:ext uri="{FF2B5EF4-FFF2-40B4-BE49-F238E27FC236}">
                <a16:creationId xmlns:a16="http://schemas.microsoft.com/office/drawing/2014/main" id="{6C79A960-5941-439D-A663-C409440CC171}"/>
              </a:ext>
            </a:extLst>
          </p:cNvPr>
          <p:cNvSpPr>
            <a:spLocks noGrp="1"/>
          </p:cNvSpPr>
          <p:nvPr>
            <p:ph idx="1"/>
          </p:nvPr>
        </p:nvSpPr>
        <p:spPr>
          <a:xfrm>
            <a:off x="371861" y="784428"/>
            <a:ext cx="8922157" cy="3741024"/>
          </a:xfrm>
        </p:spPr>
        <p:txBody>
          <a:bodyPr/>
          <a:lstStyle/>
          <a:p>
            <a:pPr marL="280987" indent="-342900"/>
            <a:r>
              <a:rPr lang="en-US" sz="1600" dirty="0"/>
              <a:t>REPORT_LAST_ACTIVITY -  Returns a report of the latest operation</a:t>
            </a:r>
          </a:p>
          <a:p>
            <a:pPr marL="569912" lvl="1" indent="-342900"/>
            <a:endParaRPr lang="en-US" sz="300" dirty="0"/>
          </a:p>
          <a:p>
            <a:pPr marL="227012" lvl="1" indent="0">
              <a:spcBef>
                <a:spcPts val="0"/>
              </a:spcBef>
              <a:buNone/>
            </a:pPr>
            <a:r>
              <a:rPr lang="en-US" sz="1200" dirty="0"/>
              <a:t>declare</a:t>
            </a:r>
          </a:p>
          <a:p>
            <a:pPr marL="227012" lvl="1" indent="0">
              <a:spcBef>
                <a:spcPts val="0"/>
              </a:spcBef>
              <a:buNone/>
            </a:pPr>
            <a:r>
              <a:rPr lang="en-US" sz="1200" dirty="0"/>
              <a:t>report </a:t>
            </a:r>
            <a:r>
              <a:rPr lang="en-US" sz="1200" dirty="0" err="1"/>
              <a:t>clob</a:t>
            </a:r>
            <a:r>
              <a:rPr lang="en-US" sz="1200" dirty="0"/>
              <a:t> := null;</a:t>
            </a:r>
          </a:p>
          <a:p>
            <a:pPr marL="227012" lvl="1" indent="0">
              <a:spcBef>
                <a:spcPts val="0"/>
              </a:spcBef>
              <a:buNone/>
            </a:pPr>
            <a:r>
              <a:rPr lang="en-US" sz="1200" dirty="0"/>
              <a:t>begin</a:t>
            </a:r>
          </a:p>
          <a:p>
            <a:pPr marL="227012" lvl="1" indent="0">
              <a:spcBef>
                <a:spcPts val="0"/>
              </a:spcBef>
              <a:buNone/>
            </a:pPr>
            <a:endParaRPr lang="en-US" sz="700" dirty="0"/>
          </a:p>
          <a:p>
            <a:pPr marL="227012" lvl="1" indent="0">
              <a:spcBef>
                <a:spcPts val="0"/>
              </a:spcBef>
              <a:buNone/>
            </a:pPr>
            <a:r>
              <a:rPr lang="en-US" sz="1200" dirty="0"/>
              <a:t>report := DBMS_AUTO_INDEX.REPORT_LAST_ACTIVITY (</a:t>
            </a:r>
          </a:p>
          <a:p>
            <a:pPr marL="227012" lvl="1" indent="0">
              <a:spcBef>
                <a:spcPts val="0"/>
              </a:spcBef>
              <a:buNone/>
            </a:pPr>
            <a:r>
              <a:rPr lang="en-US" sz="1200" dirty="0"/>
              <a:t>              type =&gt; 'TEXT',</a:t>
            </a:r>
          </a:p>
          <a:p>
            <a:pPr marL="227012" lvl="1" indent="0">
              <a:spcBef>
                <a:spcPts val="0"/>
              </a:spcBef>
              <a:buNone/>
            </a:pPr>
            <a:r>
              <a:rPr lang="en-US" sz="1200" dirty="0"/>
              <a:t>              section=&gt; 'ALL',</a:t>
            </a:r>
          </a:p>
          <a:p>
            <a:pPr marL="227012" lvl="1" indent="0">
              <a:spcBef>
                <a:spcPts val="0"/>
              </a:spcBef>
              <a:buNone/>
            </a:pPr>
            <a:r>
              <a:rPr lang="en-US" sz="1200" dirty="0"/>
              <a:t>              level=&gt;  'TYPICAL');</a:t>
            </a:r>
          </a:p>
          <a:p>
            <a:pPr marL="227012" lvl="1" indent="0">
              <a:spcBef>
                <a:spcPts val="0"/>
              </a:spcBef>
              <a:buNone/>
            </a:pPr>
            <a:r>
              <a:rPr lang="en-US" sz="1200" dirty="0" err="1"/>
              <a:t>dbms_output.put_line</a:t>
            </a:r>
            <a:r>
              <a:rPr lang="en-US" sz="1200" dirty="0"/>
              <a:t>(report);</a:t>
            </a:r>
          </a:p>
          <a:p>
            <a:pPr marL="227012" lvl="1" indent="0">
              <a:spcBef>
                <a:spcPts val="0"/>
              </a:spcBef>
              <a:buNone/>
            </a:pPr>
            <a:r>
              <a:rPr lang="en-US" sz="1200" dirty="0"/>
              <a:t>end;</a:t>
            </a:r>
          </a:p>
          <a:p>
            <a:pPr marL="227012" lvl="1" indent="0">
              <a:buNone/>
            </a:pPr>
            <a:endParaRPr lang="en-US" sz="300" dirty="0"/>
          </a:p>
          <a:p>
            <a:pPr lvl="1"/>
            <a:r>
              <a:rPr lang="en-US" sz="1400" dirty="0"/>
              <a:t>Type can be TEXT (default), HTML or XML </a:t>
            </a:r>
          </a:p>
          <a:p>
            <a:pPr lvl="1"/>
            <a:r>
              <a:rPr lang="en-US" sz="1400" dirty="0"/>
              <a:t>Section can be SUMMERY, INDEX_DETAILS,VERIFICATION_DETAILS, ERROR or ALL</a:t>
            </a:r>
            <a:endParaRPr lang="en-US" dirty="0"/>
          </a:p>
          <a:p>
            <a:pPr lvl="2"/>
            <a:r>
              <a:rPr lang="en-US" sz="1400" dirty="0"/>
              <a:t>Can combined </a:t>
            </a:r>
          </a:p>
          <a:p>
            <a:pPr lvl="3"/>
            <a:r>
              <a:rPr lang="en-US" sz="1200" dirty="0"/>
              <a:t>SUMMARY + INDEX_DETAILS – shows summary and </a:t>
            </a:r>
            <a:r>
              <a:rPr lang="en-US" sz="1200" dirty="0" err="1"/>
              <a:t>index_details</a:t>
            </a:r>
            <a:endParaRPr lang="en-US" sz="1200" dirty="0"/>
          </a:p>
          <a:p>
            <a:pPr lvl="3"/>
            <a:r>
              <a:rPr lang="en-US" sz="1200" dirty="0"/>
              <a:t>ALL – ERRORS – shows every section except errors</a:t>
            </a:r>
          </a:p>
          <a:p>
            <a:pPr lvl="1"/>
            <a:r>
              <a:rPr lang="en-US" sz="1600" dirty="0"/>
              <a:t>Level = </a:t>
            </a:r>
            <a:r>
              <a:rPr lang="en-US" sz="1400" dirty="0"/>
              <a:t>Basic, Typical or All</a:t>
            </a:r>
          </a:p>
        </p:txBody>
      </p:sp>
      <p:sp>
        <p:nvSpPr>
          <p:cNvPr id="5" name="TextBox 4">
            <a:extLst>
              <a:ext uri="{FF2B5EF4-FFF2-40B4-BE49-F238E27FC236}">
                <a16:creationId xmlns:a16="http://schemas.microsoft.com/office/drawing/2014/main" id="{81EAC1BA-4075-4052-B233-31E4C48AAA8A}"/>
              </a:ext>
            </a:extLst>
          </p:cNvPr>
          <p:cNvSpPr txBox="1"/>
          <p:nvPr/>
        </p:nvSpPr>
        <p:spPr>
          <a:xfrm>
            <a:off x="3205739" y="1241851"/>
            <a:ext cx="3964782" cy="276999"/>
          </a:xfrm>
          <a:prstGeom prst="rect">
            <a:avLst/>
          </a:prstGeom>
          <a:noFill/>
          <a:ln>
            <a:solidFill>
              <a:schemeClr val="tx1"/>
            </a:solidFill>
          </a:ln>
        </p:spPr>
        <p:txBody>
          <a:bodyPr wrap="square" rtlCol="0">
            <a:spAutoFit/>
          </a:bodyPr>
          <a:lstStyle/>
          <a:p>
            <a:r>
              <a:rPr lang="en-US" sz="1200" dirty="0"/>
              <a:t>select </a:t>
            </a:r>
            <a:r>
              <a:rPr lang="en-US" sz="1200" dirty="0" err="1"/>
              <a:t>dbms_auto_index.report_last_activity</a:t>
            </a:r>
            <a:r>
              <a:rPr lang="en-US" sz="1200" dirty="0"/>
              <a:t>() from dual;</a:t>
            </a:r>
          </a:p>
        </p:txBody>
      </p:sp>
    </p:spTree>
    <p:extLst>
      <p:ext uri="{BB962C8B-B14F-4D97-AF65-F5344CB8AC3E}">
        <p14:creationId xmlns:p14="http://schemas.microsoft.com/office/powerpoint/2010/main" val="24367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FE34-8085-48D3-89C5-8FB0886084F7}"/>
              </a:ext>
            </a:extLst>
          </p:cNvPr>
          <p:cNvSpPr>
            <a:spLocks noGrp="1"/>
          </p:cNvSpPr>
          <p:nvPr>
            <p:ph type="title"/>
          </p:nvPr>
        </p:nvSpPr>
        <p:spPr/>
        <p:txBody>
          <a:bodyPr/>
          <a:lstStyle/>
          <a:p>
            <a:r>
              <a:rPr lang="en-US" dirty="0"/>
              <a:t>3 Case Studies</a:t>
            </a:r>
          </a:p>
        </p:txBody>
      </p:sp>
      <p:sp>
        <p:nvSpPr>
          <p:cNvPr id="3" name="Content Placeholder 2">
            <a:extLst>
              <a:ext uri="{FF2B5EF4-FFF2-40B4-BE49-F238E27FC236}">
                <a16:creationId xmlns:a16="http://schemas.microsoft.com/office/drawing/2014/main" id="{067B7632-F853-434D-90FB-3AA40DD87AD4}"/>
              </a:ext>
            </a:extLst>
          </p:cNvPr>
          <p:cNvSpPr>
            <a:spLocks noGrp="1"/>
          </p:cNvSpPr>
          <p:nvPr>
            <p:ph idx="1"/>
          </p:nvPr>
        </p:nvSpPr>
        <p:spPr>
          <a:xfrm>
            <a:off x="371862" y="784429"/>
            <a:ext cx="8305800" cy="3105466"/>
          </a:xfrm>
        </p:spPr>
        <p:txBody>
          <a:bodyPr/>
          <a:lstStyle/>
          <a:p>
            <a:r>
              <a:rPr lang="en-US" dirty="0"/>
              <a:t>Tuning Examples </a:t>
            </a:r>
          </a:p>
          <a:p>
            <a:pPr lvl="1"/>
            <a:r>
              <a:rPr lang="en-US" dirty="0"/>
              <a:t>Used throughout the years with many Oracle versions – 10 &amp; up</a:t>
            </a:r>
          </a:p>
          <a:p>
            <a:pPr lvl="1"/>
            <a:r>
              <a:rPr lang="en-US" dirty="0"/>
              <a:t>Manual results were compared with the Tuning Advisor suggestions</a:t>
            </a:r>
          </a:p>
          <a:p>
            <a:pPr lvl="2"/>
            <a:r>
              <a:rPr lang="en-US" dirty="0"/>
              <a:t>Consistent in previous releases	</a:t>
            </a:r>
          </a:p>
          <a:p>
            <a:pPr lvl="3"/>
            <a:r>
              <a:rPr lang="en-US" dirty="0"/>
              <a:t>Advisor usually missed the mark or got close but required additional DBA intervention</a:t>
            </a:r>
          </a:p>
          <a:p>
            <a:r>
              <a:rPr lang="en-US" dirty="0"/>
              <a:t>Oracle 19C – Test Automatic Indexing </a:t>
            </a:r>
          </a:p>
          <a:p>
            <a:pPr lvl="1"/>
            <a:r>
              <a:rPr lang="en-US" dirty="0"/>
              <a:t>Billing Query for a University</a:t>
            </a:r>
          </a:p>
          <a:p>
            <a:pPr lvl="1"/>
            <a:r>
              <a:rPr lang="en-US" dirty="0"/>
              <a:t>Sale Order Query</a:t>
            </a:r>
          </a:p>
          <a:p>
            <a:pPr lvl="1"/>
            <a:r>
              <a:rPr lang="en-US" dirty="0"/>
              <a:t>Popular Airline Flights in USA  </a:t>
            </a:r>
          </a:p>
        </p:txBody>
      </p:sp>
    </p:spTree>
    <p:extLst>
      <p:ext uri="{BB962C8B-B14F-4D97-AF65-F5344CB8AC3E}">
        <p14:creationId xmlns:p14="http://schemas.microsoft.com/office/powerpoint/2010/main" val="38308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FE34-8085-48D3-89C5-8FB0886084F7}"/>
              </a:ext>
            </a:extLst>
          </p:cNvPr>
          <p:cNvSpPr>
            <a:spLocks noGrp="1"/>
          </p:cNvSpPr>
          <p:nvPr>
            <p:ph type="title"/>
          </p:nvPr>
        </p:nvSpPr>
        <p:spPr/>
        <p:txBody>
          <a:bodyPr/>
          <a:lstStyle/>
          <a:p>
            <a:r>
              <a:rPr lang="en-US" dirty="0"/>
              <a:t>Billing Query for a University</a:t>
            </a:r>
          </a:p>
        </p:txBody>
      </p:sp>
      <p:sp>
        <p:nvSpPr>
          <p:cNvPr id="3" name="Content Placeholder 2">
            <a:extLst>
              <a:ext uri="{FF2B5EF4-FFF2-40B4-BE49-F238E27FC236}">
                <a16:creationId xmlns:a16="http://schemas.microsoft.com/office/drawing/2014/main" id="{067B7632-F853-434D-90FB-3AA40DD87AD4}"/>
              </a:ext>
            </a:extLst>
          </p:cNvPr>
          <p:cNvSpPr>
            <a:spLocks noGrp="1"/>
          </p:cNvSpPr>
          <p:nvPr>
            <p:ph idx="1"/>
          </p:nvPr>
        </p:nvSpPr>
        <p:spPr>
          <a:xfrm>
            <a:off x="188982" y="784429"/>
            <a:ext cx="8305800" cy="3874907"/>
          </a:xfrm>
        </p:spPr>
        <p:txBody>
          <a:bodyPr/>
          <a:lstStyle/>
          <a:p>
            <a:r>
              <a:rPr lang="en-US" dirty="0"/>
              <a:t>Slow performance was reported by a customer</a:t>
            </a:r>
          </a:p>
          <a:p>
            <a:pPr lvl="1"/>
            <a:r>
              <a:rPr lang="en-US" dirty="0"/>
              <a:t>Having trouble with their billing system</a:t>
            </a:r>
          </a:p>
          <a:p>
            <a:pPr lvl="1"/>
            <a:r>
              <a:rPr lang="en-US" dirty="0"/>
              <a:t>The following query was identified as performing poorly </a:t>
            </a:r>
          </a:p>
          <a:p>
            <a:pPr lvl="1"/>
            <a:endParaRPr lang="en-US" dirty="0"/>
          </a:p>
          <a:p>
            <a:pPr lvl="1"/>
            <a:endParaRPr lang="en-US" dirty="0"/>
          </a:p>
          <a:p>
            <a:pPr lvl="1"/>
            <a:endParaRPr lang="en-US" dirty="0"/>
          </a:p>
          <a:p>
            <a:pPr lvl="1"/>
            <a:endParaRPr lang="en-US" dirty="0"/>
          </a:p>
          <a:p>
            <a:pPr lvl="1"/>
            <a:endParaRPr lang="en-US" dirty="0"/>
          </a:p>
          <a:p>
            <a:pPr lvl="1"/>
            <a:r>
              <a:rPr lang="en-US" dirty="0"/>
              <a:t>Table sizes</a:t>
            </a:r>
          </a:p>
          <a:p>
            <a:pPr lvl="2"/>
            <a:r>
              <a:rPr lang="en-US" dirty="0"/>
              <a:t>Registration – 80,000 rows</a:t>
            </a:r>
          </a:p>
          <a:p>
            <a:pPr lvl="2"/>
            <a:r>
              <a:rPr lang="en-US" dirty="0"/>
              <a:t>Student – 18,000 rows</a:t>
            </a:r>
          </a:p>
          <a:p>
            <a:pPr lvl="2"/>
            <a:r>
              <a:rPr lang="en-US" dirty="0"/>
              <a:t>Class – 1000 rows</a:t>
            </a:r>
          </a:p>
        </p:txBody>
      </p:sp>
      <p:sp>
        <p:nvSpPr>
          <p:cNvPr id="13" name="Rectangle 12">
            <a:extLst>
              <a:ext uri="{FF2B5EF4-FFF2-40B4-BE49-F238E27FC236}">
                <a16:creationId xmlns:a16="http://schemas.microsoft.com/office/drawing/2014/main" id="{E5E4A4E7-9742-4054-A5A0-ABB3A4AFFF35}"/>
              </a:ext>
            </a:extLst>
          </p:cNvPr>
          <p:cNvSpPr/>
          <p:nvPr/>
        </p:nvSpPr>
        <p:spPr>
          <a:xfrm>
            <a:off x="1400898" y="1806247"/>
            <a:ext cx="5386763" cy="15484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200" dirty="0">
                <a:solidFill>
                  <a:schemeClr val="tx1"/>
                </a:solidFill>
              </a:rPr>
              <a:t>SELECT </a:t>
            </a:r>
            <a:r>
              <a:rPr lang="en-US" sz="1200" dirty="0" err="1">
                <a:solidFill>
                  <a:schemeClr val="tx1"/>
                </a:solidFill>
              </a:rPr>
              <a:t>s.fname</a:t>
            </a:r>
            <a:r>
              <a:rPr lang="en-US" sz="1200" dirty="0">
                <a:solidFill>
                  <a:schemeClr val="tx1"/>
                </a:solidFill>
              </a:rPr>
              <a:t>, </a:t>
            </a:r>
            <a:r>
              <a:rPr lang="en-US" sz="1200" dirty="0" err="1">
                <a:solidFill>
                  <a:schemeClr val="tx1"/>
                </a:solidFill>
              </a:rPr>
              <a:t>s.lname</a:t>
            </a:r>
            <a:r>
              <a:rPr lang="en-US" sz="1200" dirty="0">
                <a:solidFill>
                  <a:schemeClr val="tx1"/>
                </a:solidFill>
              </a:rPr>
              <a:t>, </a:t>
            </a:r>
            <a:r>
              <a:rPr lang="en-US" sz="1200" dirty="0" err="1">
                <a:solidFill>
                  <a:schemeClr val="tx1"/>
                </a:solidFill>
              </a:rPr>
              <a:t>r.signup_date</a:t>
            </a:r>
            <a:endParaRPr lang="en-US" sz="1200" dirty="0">
              <a:solidFill>
                <a:schemeClr val="tx1"/>
              </a:solidFill>
            </a:endParaRPr>
          </a:p>
          <a:p>
            <a:pPr>
              <a:lnSpc>
                <a:spcPct val="90000"/>
              </a:lnSpc>
            </a:pPr>
            <a:r>
              <a:rPr lang="en-US" sz="1200" dirty="0">
                <a:solidFill>
                  <a:schemeClr val="tx1"/>
                </a:solidFill>
              </a:rPr>
              <a:t>FROM   student s</a:t>
            </a:r>
          </a:p>
          <a:p>
            <a:pPr>
              <a:lnSpc>
                <a:spcPct val="90000"/>
              </a:lnSpc>
            </a:pPr>
            <a:r>
              <a:rPr lang="en-US" sz="1200" dirty="0">
                <a:solidFill>
                  <a:schemeClr val="tx1"/>
                </a:solidFill>
              </a:rPr>
              <a:t>    INNER JOIN registration r ON </a:t>
            </a:r>
            <a:r>
              <a:rPr lang="en-US" sz="1200" dirty="0" err="1">
                <a:solidFill>
                  <a:schemeClr val="tx1"/>
                </a:solidFill>
              </a:rPr>
              <a:t>s.student_id</a:t>
            </a:r>
            <a:r>
              <a:rPr lang="en-US" sz="1200" dirty="0">
                <a:solidFill>
                  <a:schemeClr val="tx1"/>
                </a:solidFill>
              </a:rPr>
              <a:t> = </a:t>
            </a:r>
            <a:r>
              <a:rPr lang="en-US" sz="1200" dirty="0" err="1">
                <a:solidFill>
                  <a:schemeClr val="tx1"/>
                </a:solidFill>
              </a:rPr>
              <a:t>r.student_id</a:t>
            </a:r>
            <a:endParaRPr lang="en-US" sz="1200" dirty="0">
              <a:solidFill>
                <a:schemeClr val="tx1"/>
              </a:solidFill>
            </a:endParaRPr>
          </a:p>
          <a:p>
            <a:pPr>
              <a:lnSpc>
                <a:spcPct val="90000"/>
              </a:lnSpc>
            </a:pPr>
            <a:r>
              <a:rPr lang="en-US" sz="1200" dirty="0">
                <a:solidFill>
                  <a:schemeClr val="tx1"/>
                </a:solidFill>
              </a:rPr>
              <a:t>    INNER JOIN class c ON </a:t>
            </a:r>
            <a:r>
              <a:rPr lang="en-US" sz="1200" dirty="0" err="1">
                <a:solidFill>
                  <a:schemeClr val="tx1"/>
                </a:solidFill>
              </a:rPr>
              <a:t>r.class_id</a:t>
            </a:r>
            <a:r>
              <a:rPr lang="en-US" sz="1200" dirty="0">
                <a:solidFill>
                  <a:schemeClr val="tx1"/>
                </a:solidFill>
              </a:rPr>
              <a:t> = </a:t>
            </a:r>
            <a:r>
              <a:rPr lang="en-US" sz="1200" dirty="0" err="1">
                <a:solidFill>
                  <a:schemeClr val="tx1"/>
                </a:solidFill>
              </a:rPr>
              <a:t>c.class_id</a:t>
            </a:r>
            <a:endParaRPr lang="en-US" sz="1200" dirty="0">
              <a:solidFill>
                <a:schemeClr val="tx1"/>
              </a:solidFill>
            </a:endParaRPr>
          </a:p>
          <a:p>
            <a:pPr>
              <a:lnSpc>
                <a:spcPct val="90000"/>
              </a:lnSpc>
            </a:pPr>
            <a:r>
              <a:rPr lang="en-US" sz="1200" dirty="0">
                <a:solidFill>
                  <a:schemeClr val="tx1"/>
                </a:solidFill>
              </a:rPr>
              <a:t>WHERE  c.name  = 'SQL TUNING'</a:t>
            </a:r>
          </a:p>
          <a:p>
            <a:pPr>
              <a:lnSpc>
                <a:spcPct val="90000"/>
              </a:lnSpc>
            </a:pPr>
            <a:r>
              <a:rPr lang="en-US" sz="1200" dirty="0">
                <a:solidFill>
                  <a:schemeClr val="tx1"/>
                </a:solidFill>
              </a:rPr>
              <a:t>AND   </a:t>
            </a:r>
            <a:r>
              <a:rPr lang="en-US" sz="1200" dirty="0" err="1">
                <a:solidFill>
                  <a:schemeClr val="tx1"/>
                </a:solidFill>
              </a:rPr>
              <a:t>r.signup_date</a:t>
            </a:r>
            <a:r>
              <a:rPr lang="en-US" sz="1200" dirty="0">
                <a:solidFill>
                  <a:schemeClr val="tx1"/>
                </a:solidFill>
              </a:rPr>
              <a:t> BETWEEN</a:t>
            </a:r>
          </a:p>
          <a:p>
            <a:pPr>
              <a:lnSpc>
                <a:spcPct val="90000"/>
              </a:lnSpc>
            </a:pPr>
            <a:r>
              <a:rPr lang="en-US" sz="1200" dirty="0" err="1">
                <a:solidFill>
                  <a:schemeClr val="tx1"/>
                </a:solidFill>
              </a:rPr>
              <a:t>to_date</a:t>
            </a:r>
            <a:r>
              <a:rPr lang="en-US" sz="1200" dirty="0">
                <a:solidFill>
                  <a:schemeClr val="tx1"/>
                </a:solidFill>
              </a:rPr>
              <a:t>(:</a:t>
            </a:r>
            <a:r>
              <a:rPr lang="en-US" sz="1200" dirty="0" err="1">
                <a:solidFill>
                  <a:schemeClr val="tx1"/>
                </a:solidFill>
              </a:rPr>
              <a:t>beg_date,'DD</a:t>
            </a:r>
            <a:r>
              <a:rPr lang="en-US" sz="1200" dirty="0">
                <a:solidFill>
                  <a:schemeClr val="tx1"/>
                </a:solidFill>
              </a:rPr>
              <a:t>-MON-YY') and  </a:t>
            </a:r>
            <a:r>
              <a:rPr lang="en-US" sz="1200" dirty="0" err="1">
                <a:solidFill>
                  <a:schemeClr val="tx1"/>
                </a:solidFill>
              </a:rPr>
              <a:t>to_date</a:t>
            </a:r>
            <a:r>
              <a:rPr lang="en-US" sz="1200" dirty="0">
                <a:solidFill>
                  <a:schemeClr val="tx1"/>
                </a:solidFill>
              </a:rPr>
              <a:t>(:</a:t>
            </a:r>
            <a:r>
              <a:rPr lang="en-US" sz="1200" dirty="0" err="1">
                <a:solidFill>
                  <a:schemeClr val="tx1"/>
                </a:solidFill>
              </a:rPr>
              <a:t>beg_date,'DD</a:t>
            </a:r>
            <a:r>
              <a:rPr lang="en-US" sz="1200" dirty="0">
                <a:solidFill>
                  <a:schemeClr val="tx1"/>
                </a:solidFill>
              </a:rPr>
              <a:t>-MON-YY') +1</a:t>
            </a:r>
          </a:p>
          <a:p>
            <a:pPr>
              <a:lnSpc>
                <a:spcPct val="90000"/>
              </a:lnSpc>
            </a:pPr>
            <a:r>
              <a:rPr lang="en-US" sz="1200" dirty="0">
                <a:solidFill>
                  <a:schemeClr val="tx1"/>
                </a:solidFill>
              </a:rPr>
              <a:t>AND   </a:t>
            </a:r>
            <a:r>
              <a:rPr lang="en-US" sz="1200" dirty="0" err="1">
                <a:solidFill>
                  <a:schemeClr val="tx1"/>
                </a:solidFill>
              </a:rPr>
              <a:t>r.cancelled</a:t>
            </a:r>
            <a:r>
              <a:rPr lang="en-US" sz="1200" dirty="0">
                <a:solidFill>
                  <a:schemeClr val="tx1"/>
                </a:solidFill>
              </a:rPr>
              <a:t> = 'N’;</a:t>
            </a:r>
          </a:p>
        </p:txBody>
      </p:sp>
      <p:pic>
        <p:nvPicPr>
          <p:cNvPr id="4" name="Picture 3">
            <a:extLst>
              <a:ext uri="{FF2B5EF4-FFF2-40B4-BE49-F238E27FC236}">
                <a16:creationId xmlns:a16="http://schemas.microsoft.com/office/drawing/2014/main" id="{9E5B1EF4-B92A-48BE-AE3F-49D6B6AC9FBC}"/>
              </a:ext>
            </a:extLst>
          </p:cNvPr>
          <p:cNvPicPr>
            <a:picLocks noChangeAspect="1"/>
          </p:cNvPicPr>
          <p:nvPr/>
        </p:nvPicPr>
        <p:blipFill>
          <a:blip r:embed="rId3"/>
          <a:stretch>
            <a:fillRect/>
          </a:stretch>
        </p:blipFill>
        <p:spPr>
          <a:xfrm>
            <a:off x="3602949" y="3659211"/>
            <a:ext cx="5364956" cy="1000125"/>
          </a:xfrm>
          <a:prstGeom prst="rect">
            <a:avLst/>
          </a:prstGeom>
          <a:ln>
            <a:solidFill>
              <a:schemeClr val="tx1"/>
            </a:solidFill>
          </a:ln>
        </p:spPr>
      </p:pic>
    </p:spTree>
    <p:extLst>
      <p:ext uri="{BB962C8B-B14F-4D97-AF65-F5344CB8AC3E}">
        <p14:creationId xmlns:p14="http://schemas.microsoft.com/office/powerpoint/2010/main" val="278377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C1B4-8DF0-4703-9313-66327DC716CD}"/>
              </a:ext>
            </a:extLst>
          </p:cNvPr>
          <p:cNvSpPr>
            <a:spLocks noGrp="1"/>
          </p:cNvSpPr>
          <p:nvPr>
            <p:ph type="title"/>
          </p:nvPr>
        </p:nvSpPr>
        <p:spPr/>
        <p:txBody>
          <a:bodyPr/>
          <a:lstStyle/>
          <a:p>
            <a:r>
              <a:rPr lang="en-US" dirty="0"/>
              <a:t>Auto Indexes Enabled for Schema ‘Test’</a:t>
            </a:r>
          </a:p>
        </p:txBody>
      </p:sp>
      <p:pic>
        <p:nvPicPr>
          <p:cNvPr id="5" name="Content Placeholder 4">
            <a:extLst>
              <a:ext uri="{FF2B5EF4-FFF2-40B4-BE49-F238E27FC236}">
                <a16:creationId xmlns:a16="http://schemas.microsoft.com/office/drawing/2014/main" id="{9E59EEC3-1562-4060-AD12-A76479750859}"/>
              </a:ext>
            </a:extLst>
          </p:cNvPr>
          <p:cNvPicPr>
            <a:picLocks noGrp="1" noChangeAspect="1"/>
          </p:cNvPicPr>
          <p:nvPr>
            <p:ph idx="1"/>
          </p:nvPr>
        </p:nvPicPr>
        <p:blipFill>
          <a:blip r:embed="rId2"/>
          <a:stretch>
            <a:fillRect/>
          </a:stretch>
        </p:blipFill>
        <p:spPr>
          <a:xfrm>
            <a:off x="1105771" y="2941022"/>
            <a:ext cx="6244019" cy="1585341"/>
          </a:xfrm>
          <a:prstGeom prst="rect">
            <a:avLst/>
          </a:prstGeom>
          <a:ln>
            <a:solidFill>
              <a:schemeClr val="tx1"/>
            </a:solidFill>
          </a:ln>
        </p:spPr>
      </p:pic>
      <p:pic>
        <p:nvPicPr>
          <p:cNvPr id="4" name="Picture 3">
            <a:extLst>
              <a:ext uri="{FF2B5EF4-FFF2-40B4-BE49-F238E27FC236}">
                <a16:creationId xmlns:a16="http://schemas.microsoft.com/office/drawing/2014/main" id="{003CEBAF-85F9-4A3B-A783-78E227EBC38D}"/>
              </a:ext>
            </a:extLst>
          </p:cNvPr>
          <p:cNvPicPr>
            <a:picLocks noChangeAspect="1"/>
          </p:cNvPicPr>
          <p:nvPr/>
        </p:nvPicPr>
        <p:blipFill>
          <a:blip r:embed="rId3"/>
          <a:stretch>
            <a:fillRect/>
          </a:stretch>
        </p:blipFill>
        <p:spPr>
          <a:xfrm>
            <a:off x="4633054" y="897414"/>
            <a:ext cx="4161187" cy="1316831"/>
          </a:xfrm>
          <a:prstGeom prst="rect">
            <a:avLst/>
          </a:prstGeom>
          <a:ln>
            <a:solidFill>
              <a:schemeClr val="tx1"/>
            </a:solidFill>
          </a:ln>
        </p:spPr>
      </p:pic>
      <p:pic>
        <p:nvPicPr>
          <p:cNvPr id="9" name="Picture 8">
            <a:extLst>
              <a:ext uri="{FF2B5EF4-FFF2-40B4-BE49-F238E27FC236}">
                <a16:creationId xmlns:a16="http://schemas.microsoft.com/office/drawing/2014/main" id="{FD2E491B-18B5-4E64-B173-AB36FC6D8250}"/>
              </a:ext>
            </a:extLst>
          </p:cNvPr>
          <p:cNvPicPr>
            <a:picLocks noChangeAspect="1"/>
          </p:cNvPicPr>
          <p:nvPr/>
        </p:nvPicPr>
        <p:blipFill>
          <a:blip r:embed="rId4"/>
          <a:stretch>
            <a:fillRect/>
          </a:stretch>
        </p:blipFill>
        <p:spPr>
          <a:xfrm>
            <a:off x="113871" y="891203"/>
            <a:ext cx="4228624" cy="1913096"/>
          </a:xfrm>
          <a:prstGeom prst="rect">
            <a:avLst/>
          </a:prstGeom>
          <a:ln>
            <a:solidFill>
              <a:schemeClr val="tx1"/>
            </a:solidFill>
          </a:ln>
        </p:spPr>
      </p:pic>
      <p:cxnSp>
        <p:nvCxnSpPr>
          <p:cNvPr id="11" name="Straight Connector 10">
            <a:extLst>
              <a:ext uri="{FF2B5EF4-FFF2-40B4-BE49-F238E27FC236}">
                <a16:creationId xmlns:a16="http://schemas.microsoft.com/office/drawing/2014/main" id="{F5778D73-3737-42FF-98EA-82260CA9B609}"/>
              </a:ext>
            </a:extLst>
          </p:cNvPr>
          <p:cNvCxnSpPr>
            <a:cxnSpLocks/>
          </p:cNvCxnSpPr>
          <p:nvPr/>
        </p:nvCxnSpPr>
        <p:spPr>
          <a:xfrm flipH="1">
            <a:off x="113871" y="2164773"/>
            <a:ext cx="285446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7D7495-3394-47B6-B8FF-596A0B7A6CB6}"/>
              </a:ext>
            </a:extLst>
          </p:cNvPr>
          <p:cNvCxnSpPr>
            <a:cxnSpLocks/>
          </p:cNvCxnSpPr>
          <p:nvPr/>
        </p:nvCxnSpPr>
        <p:spPr>
          <a:xfrm flipH="1">
            <a:off x="1094083" y="3602187"/>
            <a:ext cx="62557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C9B34D-DE71-4C42-A546-2D62DDCC8559}"/>
              </a:ext>
            </a:extLst>
          </p:cNvPr>
          <p:cNvCxnSpPr>
            <a:cxnSpLocks/>
          </p:cNvCxnSpPr>
          <p:nvPr/>
        </p:nvCxnSpPr>
        <p:spPr>
          <a:xfrm flipH="1">
            <a:off x="1101010" y="3868886"/>
            <a:ext cx="625570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655DB2-BAF2-4D84-B971-05DE25C8867E}"/>
              </a:ext>
            </a:extLst>
          </p:cNvPr>
          <p:cNvCxnSpPr>
            <a:cxnSpLocks/>
          </p:cNvCxnSpPr>
          <p:nvPr/>
        </p:nvCxnSpPr>
        <p:spPr>
          <a:xfrm flipH="1">
            <a:off x="141573" y="2611593"/>
            <a:ext cx="323200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73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Text Placeholder 1"/>
          <p:cNvSpPr>
            <a:spLocks noGrp="1"/>
          </p:cNvSpPr>
          <p:nvPr>
            <p:ph idx="1"/>
          </p:nvPr>
        </p:nvSpPr>
        <p:spPr>
          <a:xfrm>
            <a:off x="419100" y="821005"/>
            <a:ext cx="8305800" cy="3945696"/>
          </a:xfrm>
        </p:spPr>
        <p:txBody>
          <a:bodyPr/>
          <a:lstStyle/>
          <a:p>
            <a:r>
              <a:rPr lang="en-US" altLang="en-US" dirty="0"/>
              <a:t>1</a:t>
            </a:r>
            <a:r>
              <a:rPr lang="en-US" dirty="0"/>
              <a:t>9c Automatic Indexing – What is it?</a:t>
            </a:r>
          </a:p>
          <a:p>
            <a:r>
              <a:rPr lang="en-US" dirty="0"/>
              <a:t>High Level Steps</a:t>
            </a:r>
          </a:p>
          <a:p>
            <a:pPr lvl="1"/>
            <a:r>
              <a:rPr lang="en-US" dirty="0"/>
              <a:t>Capture</a:t>
            </a:r>
          </a:p>
          <a:p>
            <a:pPr lvl="1"/>
            <a:r>
              <a:rPr lang="en-US" dirty="0"/>
              <a:t>Verify</a:t>
            </a:r>
          </a:p>
          <a:p>
            <a:pPr lvl="1"/>
            <a:r>
              <a:rPr lang="en-US" dirty="0"/>
              <a:t>Decide</a:t>
            </a:r>
          </a:p>
          <a:p>
            <a:pPr lvl="1"/>
            <a:r>
              <a:rPr lang="en-US" dirty="0"/>
              <a:t>Monitor</a:t>
            </a:r>
          </a:p>
          <a:p>
            <a:pPr lvl="1"/>
            <a:r>
              <a:rPr lang="en-US" dirty="0"/>
              <a:t>Report</a:t>
            </a:r>
          </a:p>
          <a:p>
            <a:r>
              <a:rPr lang="en-US" dirty="0"/>
              <a:t>DBMS_AUTO_INDEX Package</a:t>
            </a:r>
          </a:p>
          <a:p>
            <a:r>
              <a:rPr lang="en-US" dirty="0"/>
              <a:t>19c Automatic Indexing – How It Works</a:t>
            </a:r>
          </a:p>
          <a:p>
            <a:pPr lvl="1"/>
            <a:r>
              <a:rPr lang="en-US" dirty="0"/>
              <a:t>Several Case Studies</a:t>
            </a:r>
          </a:p>
          <a:p>
            <a:pPr lvl="1"/>
            <a:r>
              <a:rPr lang="en-US" dirty="0"/>
              <a:t>How to drop Automatic Indexes</a:t>
            </a:r>
          </a:p>
        </p:txBody>
      </p:sp>
    </p:spTree>
    <p:extLst>
      <p:ext uri="{BB962C8B-B14F-4D97-AF65-F5344CB8AC3E}">
        <p14:creationId xmlns:p14="http://schemas.microsoft.com/office/powerpoint/2010/main" val="266803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C125-E476-428B-971F-53A7FE52D669}"/>
              </a:ext>
            </a:extLst>
          </p:cNvPr>
          <p:cNvSpPr>
            <a:spLocks noGrp="1"/>
          </p:cNvSpPr>
          <p:nvPr>
            <p:ph type="title"/>
          </p:nvPr>
        </p:nvSpPr>
        <p:spPr>
          <a:xfrm>
            <a:off x="419100" y="189054"/>
            <a:ext cx="8305800" cy="458587"/>
          </a:xfrm>
        </p:spPr>
        <p:txBody>
          <a:bodyPr/>
          <a:lstStyle/>
          <a:p>
            <a:r>
              <a:rPr lang="en-US" dirty="0"/>
              <a:t>Review Process of Registration (</a:t>
            </a:r>
            <a:r>
              <a:rPr lang="en-US" dirty="0" err="1"/>
              <a:t>class_id</a:t>
            </a:r>
            <a:r>
              <a:rPr lang="en-US" dirty="0"/>
              <a:t>, canceled)</a:t>
            </a:r>
          </a:p>
        </p:txBody>
      </p:sp>
      <p:pic>
        <p:nvPicPr>
          <p:cNvPr id="4" name="Content Placeholder 3">
            <a:extLst>
              <a:ext uri="{FF2B5EF4-FFF2-40B4-BE49-F238E27FC236}">
                <a16:creationId xmlns:a16="http://schemas.microsoft.com/office/drawing/2014/main" id="{2C96C80E-316B-4DF9-A0B7-6C4633365BCE}"/>
              </a:ext>
            </a:extLst>
          </p:cNvPr>
          <p:cNvPicPr>
            <a:picLocks noGrp="1" noChangeAspect="1"/>
          </p:cNvPicPr>
          <p:nvPr>
            <p:ph idx="1"/>
          </p:nvPr>
        </p:nvPicPr>
        <p:blipFill>
          <a:blip r:embed="rId2"/>
          <a:stretch>
            <a:fillRect/>
          </a:stretch>
        </p:blipFill>
        <p:spPr>
          <a:xfrm>
            <a:off x="354156" y="1827680"/>
            <a:ext cx="8305800" cy="1631496"/>
          </a:xfrm>
          <a:prstGeom prst="rect">
            <a:avLst/>
          </a:prstGeom>
          <a:ln>
            <a:solidFill>
              <a:schemeClr val="tx1"/>
            </a:solidFill>
          </a:ln>
        </p:spPr>
      </p:pic>
      <p:sp>
        <p:nvSpPr>
          <p:cNvPr id="5" name="TextBox 4">
            <a:extLst>
              <a:ext uri="{FF2B5EF4-FFF2-40B4-BE49-F238E27FC236}">
                <a16:creationId xmlns:a16="http://schemas.microsoft.com/office/drawing/2014/main" id="{F40D1A11-D930-4271-9F53-73F55CA3F630}"/>
              </a:ext>
            </a:extLst>
          </p:cNvPr>
          <p:cNvSpPr txBox="1"/>
          <p:nvPr/>
        </p:nvSpPr>
        <p:spPr>
          <a:xfrm>
            <a:off x="271753" y="850465"/>
            <a:ext cx="5289258" cy="923330"/>
          </a:xfrm>
          <a:prstGeom prst="rect">
            <a:avLst/>
          </a:prstGeom>
          <a:noFill/>
        </p:spPr>
        <p:txBody>
          <a:bodyPr wrap="square" rtlCol="0">
            <a:spAutoFit/>
          </a:bodyPr>
          <a:lstStyle/>
          <a:p>
            <a:pPr>
              <a:lnSpc>
                <a:spcPct val="90000"/>
              </a:lnSpc>
            </a:pPr>
            <a:r>
              <a:rPr lang="en-US" sz="1200" dirty="0"/>
              <a:t>SELECT </a:t>
            </a:r>
            <a:r>
              <a:rPr lang="en-US" sz="1200" dirty="0" err="1"/>
              <a:t>a.execution_name</a:t>
            </a:r>
            <a:r>
              <a:rPr lang="en-US" sz="1200" dirty="0"/>
              <a:t>, </a:t>
            </a:r>
            <a:r>
              <a:rPr lang="en-US" sz="1200" dirty="0" err="1"/>
              <a:t>a.table_name</a:t>
            </a:r>
            <a:r>
              <a:rPr lang="en-US" sz="1200" dirty="0"/>
              <a:t>,</a:t>
            </a:r>
          </a:p>
          <a:p>
            <a:pPr>
              <a:lnSpc>
                <a:spcPct val="90000"/>
              </a:lnSpc>
            </a:pPr>
            <a:r>
              <a:rPr lang="en-US" sz="1200" dirty="0"/>
              <a:t>       </a:t>
            </a:r>
            <a:r>
              <a:rPr lang="en-US" sz="1200" dirty="0" err="1"/>
              <a:t>a.index_name</a:t>
            </a:r>
            <a:r>
              <a:rPr lang="en-US" sz="1200" dirty="0"/>
              <a:t>, </a:t>
            </a:r>
            <a:r>
              <a:rPr lang="en-US" sz="1200" dirty="0" err="1"/>
              <a:t>b.stat_name</a:t>
            </a:r>
            <a:r>
              <a:rPr lang="en-US" sz="1200" dirty="0"/>
              <a:t>, </a:t>
            </a:r>
            <a:r>
              <a:rPr lang="en-US" sz="1200" dirty="0" err="1"/>
              <a:t>a.start_time</a:t>
            </a:r>
            <a:endParaRPr lang="en-US" sz="1200" dirty="0"/>
          </a:p>
          <a:p>
            <a:pPr>
              <a:lnSpc>
                <a:spcPct val="90000"/>
              </a:lnSpc>
            </a:pPr>
            <a:r>
              <a:rPr lang="en-US" sz="1200" dirty="0"/>
              <a:t>FROM </a:t>
            </a:r>
            <a:r>
              <a:rPr lang="en-US" sz="1200" dirty="0" err="1"/>
              <a:t>dba_auto_index_ind_actions</a:t>
            </a:r>
            <a:r>
              <a:rPr lang="en-US" sz="1200" dirty="0"/>
              <a:t> a, </a:t>
            </a:r>
            <a:r>
              <a:rPr lang="en-US" sz="1200" dirty="0" err="1"/>
              <a:t>dba_auto_index_statistics</a:t>
            </a:r>
            <a:r>
              <a:rPr lang="en-US" sz="1200" dirty="0"/>
              <a:t> b</a:t>
            </a:r>
          </a:p>
          <a:p>
            <a:pPr>
              <a:lnSpc>
                <a:spcPct val="90000"/>
              </a:lnSpc>
            </a:pPr>
            <a:r>
              <a:rPr lang="en-US" sz="1200" dirty="0"/>
              <a:t>WHERE </a:t>
            </a:r>
            <a:r>
              <a:rPr lang="en-US" sz="1200" dirty="0" err="1"/>
              <a:t>a.execution_name</a:t>
            </a:r>
            <a:r>
              <a:rPr lang="en-US" sz="1200" dirty="0"/>
              <a:t> = </a:t>
            </a:r>
            <a:r>
              <a:rPr lang="en-US" sz="1200" dirty="0" err="1"/>
              <a:t>b.execution_name</a:t>
            </a:r>
            <a:endParaRPr lang="en-US" sz="1200" dirty="0"/>
          </a:p>
          <a:p>
            <a:pPr>
              <a:lnSpc>
                <a:spcPct val="90000"/>
              </a:lnSpc>
            </a:pPr>
            <a:r>
              <a:rPr lang="en-US" sz="1200" dirty="0"/>
              <a:t>ORDER BY 5,3;</a:t>
            </a:r>
          </a:p>
        </p:txBody>
      </p:sp>
      <p:cxnSp>
        <p:nvCxnSpPr>
          <p:cNvPr id="7" name="Straight Connector 6">
            <a:extLst>
              <a:ext uri="{FF2B5EF4-FFF2-40B4-BE49-F238E27FC236}">
                <a16:creationId xmlns:a16="http://schemas.microsoft.com/office/drawing/2014/main" id="{B3B64F2F-7667-44DF-982A-71FD113F5E6E}"/>
              </a:ext>
            </a:extLst>
          </p:cNvPr>
          <p:cNvCxnSpPr>
            <a:cxnSpLocks/>
          </p:cNvCxnSpPr>
          <p:nvPr/>
        </p:nvCxnSpPr>
        <p:spPr>
          <a:xfrm flipV="1">
            <a:off x="354156" y="2438395"/>
            <a:ext cx="8305800" cy="242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262EF4-7590-4374-BFF6-59BE2E6C7AF2}"/>
              </a:ext>
            </a:extLst>
          </p:cNvPr>
          <p:cNvCxnSpPr>
            <a:cxnSpLocks/>
          </p:cNvCxnSpPr>
          <p:nvPr/>
        </p:nvCxnSpPr>
        <p:spPr>
          <a:xfrm flipV="1">
            <a:off x="350695" y="2923313"/>
            <a:ext cx="8305800" cy="242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0A667C-EC6C-4749-B984-DE779E6DA6D3}"/>
              </a:ext>
            </a:extLst>
          </p:cNvPr>
          <p:cNvCxnSpPr>
            <a:cxnSpLocks/>
          </p:cNvCxnSpPr>
          <p:nvPr/>
        </p:nvCxnSpPr>
        <p:spPr>
          <a:xfrm flipV="1">
            <a:off x="350695" y="3434931"/>
            <a:ext cx="8305800" cy="2424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34DDAA-A4D0-4B05-A653-C4B0AE3AB49C}"/>
              </a:ext>
            </a:extLst>
          </p:cNvPr>
          <p:cNvPicPr>
            <a:picLocks noChangeAspect="1"/>
          </p:cNvPicPr>
          <p:nvPr/>
        </p:nvPicPr>
        <p:blipFill>
          <a:blip r:embed="rId3"/>
          <a:stretch>
            <a:fillRect/>
          </a:stretch>
        </p:blipFill>
        <p:spPr>
          <a:xfrm>
            <a:off x="229462" y="3853777"/>
            <a:ext cx="8772430" cy="859822"/>
          </a:xfrm>
          <a:prstGeom prst="rect">
            <a:avLst/>
          </a:prstGeom>
          <a:ln>
            <a:solidFill>
              <a:schemeClr val="tx1"/>
            </a:solidFill>
          </a:ln>
        </p:spPr>
      </p:pic>
      <p:cxnSp>
        <p:nvCxnSpPr>
          <p:cNvPr id="15" name="Straight Connector 14">
            <a:extLst>
              <a:ext uri="{FF2B5EF4-FFF2-40B4-BE49-F238E27FC236}">
                <a16:creationId xmlns:a16="http://schemas.microsoft.com/office/drawing/2014/main" id="{878FFA6A-6C3F-4EA8-A3CC-53B94D0A2610}"/>
              </a:ext>
            </a:extLst>
          </p:cNvPr>
          <p:cNvCxnSpPr>
            <a:cxnSpLocks/>
          </p:cNvCxnSpPr>
          <p:nvPr/>
        </p:nvCxnSpPr>
        <p:spPr>
          <a:xfrm>
            <a:off x="237113" y="4475024"/>
            <a:ext cx="877180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F378B68-95AC-4BE1-857F-CE2527E08C77}"/>
              </a:ext>
            </a:extLst>
          </p:cNvPr>
          <p:cNvSpPr txBox="1"/>
          <p:nvPr/>
        </p:nvSpPr>
        <p:spPr>
          <a:xfrm>
            <a:off x="141725" y="3546396"/>
            <a:ext cx="5476294" cy="286232"/>
          </a:xfrm>
          <a:prstGeom prst="rect">
            <a:avLst/>
          </a:prstGeom>
          <a:noFill/>
        </p:spPr>
        <p:txBody>
          <a:bodyPr wrap="square" rtlCol="0">
            <a:spAutoFit/>
          </a:bodyPr>
          <a:lstStyle/>
          <a:p>
            <a:pPr algn="l">
              <a:lnSpc>
                <a:spcPct val="90000"/>
              </a:lnSpc>
              <a:spcBef>
                <a:spcPts val="1200"/>
              </a:spcBef>
            </a:pPr>
            <a:r>
              <a:rPr lang="en-US" sz="1400" dirty="0"/>
              <a:t>DBA_AUTO_INDEX_VERIFICATIONS</a:t>
            </a:r>
          </a:p>
        </p:txBody>
      </p:sp>
    </p:spTree>
    <p:extLst>
      <p:ext uri="{BB962C8B-B14F-4D97-AF65-F5344CB8AC3E}">
        <p14:creationId xmlns:p14="http://schemas.microsoft.com/office/powerpoint/2010/main" val="21541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4427-A55B-4C1E-B7D1-606DD1F147A7}"/>
              </a:ext>
            </a:extLst>
          </p:cNvPr>
          <p:cNvSpPr>
            <a:spLocks noGrp="1"/>
          </p:cNvSpPr>
          <p:nvPr>
            <p:ph type="title"/>
          </p:nvPr>
        </p:nvSpPr>
        <p:spPr/>
        <p:txBody>
          <a:bodyPr/>
          <a:lstStyle/>
          <a:p>
            <a:r>
              <a:rPr lang="en-US" dirty="0"/>
              <a:t>Auto Indexes Created</a:t>
            </a:r>
          </a:p>
        </p:txBody>
      </p:sp>
      <p:sp>
        <p:nvSpPr>
          <p:cNvPr id="8" name="Content Placeholder 7">
            <a:extLst>
              <a:ext uri="{FF2B5EF4-FFF2-40B4-BE49-F238E27FC236}">
                <a16:creationId xmlns:a16="http://schemas.microsoft.com/office/drawing/2014/main" id="{7B5C66F5-A4CA-4BA7-8A6D-6C9ED2956C16}"/>
              </a:ext>
            </a:extLst>
          </p:cNvPr>
          <p:cNvSpPr>
            <a:spLocks noGrp="1"/>
          </p:cNvSpPr>
          <p:nvPr>
            <p:ph idx="1"/>
          </p:nvPr>
        </p:nvSpPr>
        <p:spPr>
          <a:xfrm>
            <a:off x="371862" y="784429"/>
            <a:ext cx="8305800" cy="695575"/>
          </a:xfrm>
        </p:spPr>
        <p:txBody>
          <a:bodyPr/>
          <a:lstStyle/>
          <a:p>
            <a:r>
              <a:rPr lang="en-US" dirty="0"/>
              <a:t>Shows status of indexes </a:t>
            </a:r>
          </a:p>
          <a:p>
            <a:pPr lvl="1"/>
            <a:r>
              <a:rPr lang="en-US" dirty="0"/>
              <a:t>2 indexes are taking up space</a:t>
            </a:r>
          </a:p>
        </p:txBody>
      </p:sp>
      <p:pic>
        <p:nvPicPr>
          <p:cNvPr id="9" name="Content Placeholder 3">
            <a:extLst>
              <a:ext uri="{FF2B5EF4-FFF2-40B4-BE49-F238E27FC236}">
                <a16:creationId xmlns:a16="http://schemas.microsoft.com/office/drawing/2014/main" id="{9FBD9FA5-FCC8-416D-8566-B829B88CB6A8}"/>
              </a:ext>
            </a:extLst>
          </p:cNvPr>
          <p:cNvPicPr>
            <a:picLocks noChangeAspect="1"/>
          </p:cNvPicPr>
          <p:nvPr/>
        </p:nvPicPr>
        <p:blipFill>
          <a:blip r:embed="rId2"/>
          <a:stretch>
            <a:fillRect/>
          </a:stretch>
        </p:blipFill>
        <p:spPr>
          <a:xfrm>
            <a:off x="1026100" y="1602499"/>
            <a:ext cx="5943600" cy="1938502"/>
          </a:xfrm>
          <a:prstGeom prst="rect">
            <a:avLst/>
          </a:prstGeom>
          <a:ln>
            <a:solidFill>
              <a:schemeClr val="tx1"/>
            </a:solidFill>
          </a:ln>
        </p:spPr>
      </p:pic>
      <p:cxnSp>
        <p:nvCxnSpPr>
          <p:cNvPr id="11" name="Straight Connector 10">
            <a:extLst>
              <a:ext uri="{FF2B5EF4-FFF2-40B4-BE49-F238E27FC236}">
                <a16:creationId xmlns:a16="http://schemas.microsoft.com/office/drawing/2014/main" id="{16809466-F4D7-4BCB-B267-19020A75EB72}"/>
              </a:ext>
            </a:extLst>
          </p:cNvPr>
          <p:cNvCxnSpPr/>
          <p:nvPr/>
        </p:nvCxnSpPr>
        <p:spPr>
          <a:xfrm>
            <a:off x="4135571" y="2892695"/>
            <a:ext cx="21985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AFEDE1-775C-432F-AC72-759B4751836C}"/>
              </a:ext>
            </a:extLst>
          </p:cNvPr>
          <p:cNvCxnSpPr/>
          <p:nvPr/>
        </p:nvCxnSpPr>
        <p:spPr>
          <a:xfrm>
            <a:off x="4145968" y="3337217"/>
            <a:ext cx="219857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3" name="Content Placeholder 3">
            <a:extLst>
              <a:ext uri="{FF2B5EF4-FFF2-40B4-BE49-F238E27FC236}">
                <a16:creationId xmlns:a16="http://schemas.microsoft.com/office/drawing/2014/main" id="{F9C1133D-EDF1-4429-BB7E-EAE0181A3634}"/>
              </a:ext>
            </a:extLst>
          </p:cNvPr>
          <p:cNvPicPr>
            <a:picLocks noChangeAspect="1"/>
          </p:cNvPicPr>
          <p:nvPr/>
        </p:nvPicPr>
        <p:blipFill>
          <a:blip r:embed="rId3"/>
          <a:stretch>
            <a:fillRect/>
          </a:stretch>
        </p:blipFill>
        <p:spPr>
          <a:xfrm>
            <a:off x="1026100" y="3663496"/>
            <a:ext cx="4933093" cy="1429512"/>
          </a:xfrm>
          <a:prstGeom prst="rect">
            <a:avLst/>
          </a:prstGeom>
          <a:ln>
            <a:solidFill>
              <a:schemeClr val="tx1"/>
            </a:solidFill>
          </a:ln>
        </p:spPr>
      </p:pic>
    </p:spTree>
    <p:extLst>
      <p:ext uri="{BB962C8B-B14F-4D97-AF65-F5344CB8AC3E}">
        <p14:creationId xmlns:p14="http://schemas.microsoft.com/office/powerpoint/2010/main" val="377519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E2FC-86C2-4EC4-87BD-398CEC9E8DBB}"/>
              </a:ext>
            </a:extLst>
          </p:cNvPr>
          <p:cNvSpPr>
            <a:spLocks noGrp="1"/>
          </p:cNvSpPr>
          <p:nvPr>
            <p:ph type="title"/>
          </p:nvPr>
        </p:nvSpPr>
        <p:spPr/>
        <p:txBody>
          <a:bodyPr/>
          <a:lstStyle/>
          <a:p>
            <a:r>
              <a:rPr lang="en-US" dirty="0"/>
              <a:t>With Compression</a:t>
            </a:r>
          </a:p>
        </p:txBody>
      </p:sp>
      <p:sp>
        <p:nvSpPr>
          <p:cNvPr id="3" name="Content Placeholder 2">
            <a:extLst>
              <a:ext uri="{FF2B5EF4-FFF2-40B4-BE49-F238E27FC236}">
                <a16:creationId xmlns:a16="http://schemas.microsoft.com/office/drawing/2014/main" id="{FFC32F64-9D0B-4C05-9D2B-915662DE6EEF}"/>
              </a:ext>
            </a:extLst>
          </p:cNvPr>
          <p:cNvSpPr>
            <a:spLocks noGrp="1"/>
          </p:cNvSpPr>
          <p:nvPr>
            <p:ph idx="1"/>
          </p:nvPr>
        </p:nvSpPr>
        <p:spPr>
          <a:xfrm>
            <a:off x="378789" y="843311"/>
            <a:ext cx="8305800" cy="313932"/>
          </a:xfrm>
        </p:spPr>
        <p:txBody>
          <a:bodyPr/>
          <a:lstStyle/>
          <a:p>
            <a:pPr marL="0" indent="0">
              <a:buNone/>
            </a:pPr>
            <a:r>
              <a:rPr lang="en-US" sz="1600" dirty="0"/>
              <a:t>EXEC </a:t>
            </a:r>
            <a:r>
              <a:rPr lang="en-US" altLang="en-US" sz="1600" dirty="0">
                <a:latin typeface="Arial Unicode MS"/>
              </a:rPr>
              <a:t>DBMS_AUTO_INDEX.CONFIGURE('AUTO_INDEX_COMPRESSION','ON');</a:t>
            </a:r>
            <a:r>
              <a:rPr lang="en-US" altLang="en-US" sz="600" dirty="0"/>
              <a:t> </a:t>
            </a:r>
            <a:endParaRPr lang="en-US" sz="1600" dirty="0"/>
          </a:p>
        </p:txBody>
      </p:sp>
      <p:pic>
        <p:nvPicPr>
          <p:cNvPr id="4" name="Picture 3">
            <a:extLst>
              <a:ext uri="{FF2B5EF4-FFF2-40B4-BE49-F238E27FC236}">
                <a16:creationId xmlns:a16="http://schemas.microsoft.com/office/drawing/2014/main" id="{EBDC6D94-7518-4731-84BC-FD3E13D10E13}"/>
              </a:ext>
            </a:extLst>
          </p:cNvPr>
          <p:cNvPicPr>
            <a:picLocks noChangeAspect="1"/>
          </p:cNvPicPr>
          <p:nvPr/>
        </p:nvPicPr>
        <p:blipFill>
          <a:blip r:embed="rId2"/>
          <a:stretch>
            <a:fillRect/>
          </a:stretch>
        </p:blipFill>
        <p:spPr>
          <a:xfrm>
            <a:off x="1033462" y="1302327"/>
            <a:ext cx="7077075" cy="1638300"/>
          </a:xfrm>
          <a:prstGeom prst="rect">
            <a:avLst/>
          </a:prstGeom>
          <a:ln>
            <a:solidFill>
              <a:schemeClr val="tx1"/>
            </a:solidFill>
          </a:ln>
        </p:spPr>
      </p:pic>
      <p:sp>
        <p:nvSpPr>
          <p:cNvPr id="7" name="Rectangle: Rounded Corners 6">
            <a:extLst>
              <a:ext uri="{FF2B5EF4-FFF2-40B4-BE49-F238E27FC236}">
                <a16:creationId xmlns:a16="http://schemas.microsoft.com/office/drawing/2014/main" id="{90B5E1AF-3120-4B42-B542-39D1A5F48CA3}"/>
              </a:ext>
            </a:extLst>
          </p:cNvPr>
          <p:cNvSpPr/>
          <p:nvPr/>
        </p:nvSpPr>
        <p:spPr>
          <a:xfrm>
            <a:off x="969818" y="1849582"/>
            <a:ext cx="7166264" cy="339436"/>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
        <p:nvSpPr>
          <p:cNvPr id="8" name="Rectangle: Rounded Corners 7">
            <a:extLst>
              <a:ext uri="{FF2B5EF4-FFF2-40B4-BE49-F238E27FC236}">
                <a16:creationId xmlns:a16="http://schemas.microsoft.com/office/drawing/2014/main" id="{5B4A08BA-7D9B-49ED-8D7F-24F9D846953F}"/>
              </a:ext>
            </a:extLst>
          </p:cNvPr>
          <p:cNvSpPr/>
          <p:nvPr/>
        </p:nvSpPr>
        <p:spPr>
          <a:xfrm>
            <a:off x="973277" y="2369134"/>
            <a:ext cx="7166264" cy="339436"/>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143177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6514-00EF-465A-B16A-77E96361CE57}"/>
              </a:ext>
            </a:extLst>
          </p:cNvPr>
          <p:cNvSpPr>
            <a:spLocks noGrp="1"/>
          </p:cNvSpPr>
          <p:nvPr>
            <p:ph type="title"/>
          </p:nvPr>
        </p:nvSpPr>
        <p:spPr/>
        <p:txBody>
          <a:bodyPr/>
          <a:lstStyle/>
          <a:p>
            <a:r>
              <a:rPr lang="en-US" dirty="0" err="1"/>
              <a:t>Report_Activity</a:t>
            </a:r>
            <a:endParaRPr lang="en-US" dirty="0"/>
          </a:p>
        </p:txBody>
      </p:sp>
      <p:pic>
        <p:nvPicPr>
          <p:cNvPr id="4" name="Picture 3">
            <a:extLst>
              <a:ext uri="{FF2B5EF4-FFF2-40B4-BE49-F238E27FC236}">
                <a16:creationId xmlns:a16="http://schemas.microsoft.com/office/drawing/2014/main" id="{A45943FA-4D24-4E85-876A-4245C6A69D12}"/>
              </a:ext>
            </a:extLst>
          </p:cNvPr>
          <p:cNvPicPr>
            <a:picLocks noChangeAspect="1"/>
          </p:cNvPicPr>
          <p:nvPr/>
        </p:nvPicPr>
        <p:blipFill>
          <a:blip r:embed="rId2"/>
          <a:stretch>
            <a:fillRect/>
          </a:stretch>
        </p:blipFill>
        <p:spPr>
          <a:xfrm>
            <a:off x="165074" y="784429"/>
            <a:ext cx="4359688" cy="4278249"/>
          </a:xfrm>
          <a:prstGeom prst="rect">
            <a:avLst/>
          </a:prstGeom>
          <a:ln>
            <a:solidFill>
              <a:schemeClr val="tx1"/>
            </a:solidFill>
          </a:ln>
        </p:spPr>
      </p:pic>
      <p:pic>
        <p:nvPicPr>
          <p:cNvPr id="5" name="Picture 4">
            <a:extLst>
              <a:ext uri="{FF2B5EF4-FFF2-40B4-BE49-F238E27FC236}">
                <a16:creationId xmlns:a16="http://schemas.microsoft.com/office/drawing/2014/main" id="{72286219-53D3-4719-B6D5-11402E236F35}"/>
              </a:ext>
            </a:extLst>
          </p:cNvPr>
          <p:cNvPicPr>
            <a:picLocks noChangeAspect="1"/>
          </p:cNvPicPr>
          <p:nvPr/>
        </p:nvPicPr>
        <p:blipFill>
          <a:blip r:embed="rId3"/>
          <a:stretch>
            <a:fillRect/>
          </a:stretch>
        </p:blipFill>
        <p:spPr>
          <a:xfrm>
            <a:off x="4572000" y="784088"/>
            <a:ext cx="4478941" cy="2894171"/>
          </a:xfrm>
          <a:prstGeom prst="rect">
            <a:avLst/>
          </a:prstGeom>
          <a:ln>
            <a:solidFill>
              <a:schemeClr val="tx1"/>
            </a:solidFill>
          </a:ln>
        </p:spPr>
      </p:pic>
      <p:sp>
        <p:nvSpPr>
          <p:cNvPr id="6" name="Rectangle: Rounded Corners 5">
            <a:extLst>
              <a:ext uri="{FF2B5EF4-FFF2-40B4-BE49-F238E27FC236}">
                <a16:creationId xmlns:a16="http://schemas.microsoft.com/office/drawing/2014/main" id="{6B2F105C-60BC-4BFD-BFF2-3CBA05A24020}"/>
              </a:ext>
            </a:extLst>
          </p:cNvPr>
          <p:cNvSpPr/>
          <p:nvPr/>
        </p:nvSpPr>
        <p:spPr>
          <a:xfrm>
            <a:off x="165074" y="2043547"/>
            <a:ext cx="4359688" cy="30480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cxnSp>
        <p:nvCxnSpPr>
          <p:cNvPr id="8" name="Straight Connector 7">
            <a:extLst>
              <a:ext uri="{FF2B5EF4-FFF2-40B4-BE49-F238E27FC236}">
                <a16:creationId xmlns:a16="http://schemas.microsoft.com/office/drawing/2014/main" id="{E704D8ED-F750-4192-8FB9-8BCD659D67CF}"/>
              </a:ext>
            </a:extLst>
          </p:cNvPr>
          <p:cNvCxnSpPr>
            <a:cxnSpLocks/>
          </p:cNvCxnSpPr>
          <p:nvPr/>
        </p:nvCxnSpPr>
        <p:spPr>
          <a:xfrm>
            <a:off x="4572000" y="3020291"/>
            <a:ext cx="31471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A4C593-7C81-4E6D-9897-9B99B3A430AB}"/>
              </a:ext>
            </a:extLst>
          </p:cNvPr>
          <p:cNvCxnSpPr>
            <a:cxnSpLocks/>
          </p:cNvCxnSpPr>
          <p:nvPr/>
        </p:nvCxnSpPr>
        <p:spPr>
          <a:xfrm>
            <a:off x="162819" y="4790206"/>
            <a:ext cx="31471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87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6514-00EF-465A-B16A-77E96361CE57}"/>
              </a:ext>
            </a:extLst>
          </p:cNvPr>
          <p:cNvSpPr>
            <a:spLocks noGrp="1"/>
          </p:cNvSpPr>
          <p:nvPr>
            <p:ph type="title"/>
          </p:nvPr>
        </p:nvSpPr>
        <p:spPr/>
        <p:txBody>
          <a:bodyPr/>
          <a:lstStyle/>
          <a:p>
            <a:r>
              <a:rPr lang="en-US" dirty="0" err="1"/>
              <a:t>Report_Activity</a:t>
            </a:r>
            <a:r>
              <a:rPr lang="en-US" dirty="0"/>
              <a:t> Cont.</a:t>
            </a:r>
          </a:p>
        </p:txBody>
      </p:sp>
      <p:pic>
        <p:nvPicPr>
          <p:cNvPr id="6" name="Picture 5">
            <a:extLst>
              <a:ext uri="{FF2B5EF4-FFF2-40B4-BE49-F238E27FC236}">
                <a16:creationId xmlns:a16="http://schemas.microsoft.com/office/drawing/2014/main" id="{32E9D75E-79E9-406C-8D8B-7FF291E30C9F}"/>
              </a:ext>
            </a:extLst>
          </p:cNvPr>
          <p:cNvPicPr>
            <a:picLocks noChangeAspect="1"/>
          </p:cNvPicPr>
          <p:nvPr/>
        </p:nvPicPr>
        <p:blipFill>
          <a:blip r:embed="rId2"/>
          <a:stretch>
            <a:fillRect/>
          </a:stretch>
        </p:blipFill>
        <p:spPr>
          <a:xfrm>
            <a:off x="2078451" y="730800"/>
            <a:ext cx="4535138" cy="4287869"/>
          </a:xfrm>
          <a:prstGeom prst="rect">
            <a:avLst/>
          </a:prstGeom>
          <a:ln>
            <a:solidFill>
              <a:schemeClr val="tx1"/>
            </a:solidFill>
          </a:ln>
        </p:spPr>
      </p:pic>
      <p:cxnSp>
        <p:nvCxnSpPr>
          <p:cNvPr id="8" name="Straight Connector 7">
            <a:extLst>
              <a:ext uri="{FF2B5EF4-FFF2-40B4-BE49-F238E27FC236}">
                <a16:creationId xmlns:a16="http://schemas.microsoft.com/office/drawing/2014/main" id="{483A2C3B-6FDD-46B5-AC10-9315148D3921}"/>
              </a:ext>
            </a:extLst>
          </p:cNvPr>
          <p:cNvCxnSpPr/>
          <p:nvPr/>
        </p:nvCxnSpPr>
        <p:spPr>
          <a:xfrm flipH="1">
            <a:off x="2098964" y="3941619"/>
            <a:ext cx="4433454"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3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28AA-C713-4478-8DFA-3FC85A61C14F}"/>
              </a:ext>
            </a:extLst>
          </p:cNvPr>
          <p:cNvSpPr>
            <a:spLocks noGrp="1"/>
          </p:cNvSpPr>
          <p:nvPr>
            <p:ph type="title"/>
          </p:nvPr>
        </p:nvSpPr>
        <p:spPr/>
        <p:txBody>
          <a:bodyPr/>
          <a:lstStyle/>
          <a:p>
            <a:r>
              <a:rPr lang="en-US" dirty="0"/>
              <a:t>Did it measure up?</a:t>
            </a:r>
          </a:p>
        </p:txBody>
      </p:sp>
      <p:sp>
        <p:nvSpPr>
          <p:cNvPr id="7" name="Content Placeholder 6">
            <a:extLst>
              <a:ext uri="{FF2B5EF4-FFF2-40B4-BE49-F238E27FC236}">
                <a16:creationId xmlns:a16="http://schemas.microsoft.com/office/drawing/2014/main" id="{ED3983F4-0BD6-4E5B-AC11-BAB78020C591}"/>
              </a:ext>
            </a:extLst>
          </p:cNvPr>
          <p:cNvSpPr>
            <a:spLocks noGrp="1"/>
          </p:cNvSpPr>
          <p:nvPr>
            <p:ph idx="1"/>
          </p:nvPr>
        </p:nvSpPr>
        <p:spPr>
          <a:xfrm>
            <a:off x="371862" y="784429"/>
            <a:ext cx="8305800" cy="2259080"/>
          </a:xfrm>
        </p:spPr>
        <p:txBody>
          <a:bodyPr/>
          <a:lstStyle/>
          <a:p>
            <a:endParaRPr lang="en-US" dirty="0"/>
          </a:p>
          <a:p>
            <a:endParaRPr lang="en-US" dirty="0"/>
          </a:p>
          <a:p>
            <a:endParaRPr lang="en-US" dirty="0"/>
          </a:p>
          <a:p>
            <a:endParaRPr lang="en-US" sz="3600" dirty="0"/>
          </a:p>
          <a:p>
            <a:pPr marL="0" indent="0">
              <a:buNone/>
            </a:pPr>
            <a:r>
              <a:rPr lang="en-US" sz="1600" dirty="0"/>
              <a:t>       create index </a:t>
            </a:r>
            <a:r>
              <a:rPr lang="en-US" sz="1600" dirty="0" err="1"/>
              <a:t>cov_reg</a:t>
            </a:r>
            <a:r>
              <a:rPr lang="en-US" sz="1600" dirty="0"/>
              <a:t> on registration(</a:t>
            </a:r>
            <a:r>
              <a:rPr lang="en-US" sz="1600" dirty="0" err="1"/>
              <a:t>class_id</a:t>
            </a:r>
            <a:r>
              <a:rPr lang="en-US" sz="1600" dirty="0"/>
              <a:t>, </a:t>
            </a:r>
            <a:r>
              <a:rPr lang="en-US" sz="1600" dirty="0" err="1"/>
              <a:t>signup_date</a:t>
            </a:r>
            <a:r>
              <a:rPr lang="en-US" sz="1600" dirty="0"/>
              <a:t>, cancelled)</a:t>
            </a:r>
          </a:p>
        </p:txBody>
      </p:sp>
      <p:pic>
        <p:nvPicPr>
          <p:cNvPr id="4" name="Picture 3">
            <a:extLst>
              <a:ext uri="{FF2B5EF4-FFF2-40B4-BE49-F238E27FC236}">
                <a16:creationId xmlns:a16="http://schemas.microsoft.com/office/drawing/2014/main" id="{085AC21E-1176-42AE-AB0E-2A52A0F829F0}"/>
              </a:ext>
            </a:extLst>
          </p:cNvPr>
          <p:cNvPicPr>
            <a:picLocks noChangeAspect="1"/>
          </p:cNvPicPr>
          <p:nvPr/>
        </p:nvPicPr>
        <p:blipFill>
          <a:blip r:embed="rId2"/>
          <a:stretch>
            <a:fillRect/>
          </a:stretch>
        </p:blipFill>
        <p:spPr>
          <a:xfrm>
            <a:off x="741232" y="701302"/>
            <a:ext cx="6216777" cy="1764221"/>
          </a:xfrm>
          <a:prstGeom prst="rect">
            <a:avLst/>
          </a:prstGeom>
          <a:ln>
            <a:solidFill>
              <a:schemeClr val="tx1"/>
            </a:solidFill>
          </a:ln>
        </p:spPr>
      </p:pic>
      <p:pic>
        <p:nvPicPr>
          <p:cNvPr id="5" name="Picture 4">
            <a:extLst>
              <a:ext uri="{FF2B5EF4-FFF2-40B4-BE49-F238E27FC236}">
                <a16:creationId xmlns:a16="http://schemas.microsoft.com/office/drawing/2014/main" id="{D37BC554-7761-433A-93B8-3F577815A4F7}"/>
              </a:ext>
            </a:extLst>
          </p:cNvPr>
          <p:cNvPicPr>
            <a:picLocks noChangeAspect="1"/>
          </p:cNvPicPr>
          <p:nvPr/>
        </p:nvPicPr>
        <p:blipFill>
          <a:blip r:embed="rId3"/>
          <a:stretch>
            <a:fillRect/>
          </a:stretch>
        </p:blipFill>
        <p:spPr>
          <a:xfrm>
            <a:off x="829744" y="3047982"/>
            <a:ext cx="6159437" cy="1866138"/>
          </a:xfrm>
          <a:prstGeom prst="rect">
            <a:avLst/>
          </a:prstGeom>
          <a:ln>
            <a:solidFill>
              <a:schemeClr val="tx1"/>
            </a:solidFill>
          </a:ln>
        </p:spPr>
      </p:pic>
      <p:sp>
        <p:nvSpPr>
          <p:cNvPr id="8" name="TextBox 7">
            <a:extLst>
              <a:ext uri="{FF2B5EF4-FFF2-40B4-BE49-F238E27FC236}">
                <a16:creationId xmlns:a16="http://schemas.microsoft.com/office/drawing/2014/main" id="{6E64BE90-27F4-42B1-B526-9163214B4F10}"/>
              </a:ext>
            </a:extLst>
          </p:cNvPr>
          <p:cNvSpPr txBox="1"/>
          <p:nvPr/>
        </p:nvSpPr>
        <p:spPr>
          <a:xfrm>
            <a:off x="7327379" y="1014845"/>
            <a:ext cx="1664221" cy="3567130"/>
          </a:xfrm>
          <a:prstGeom prst="rect">
            <a:avLst/>
          </a:prstGeom>
          <a:noFill/>
        </p:spPr>
        <p:txBody>
          <a:bodyPr wrap="square" rtlCol="0">
            <a:spAutoFit/>
          </a:bodyPr>
          <a:lstStyle/>
          <a:p>
            <a:pPr algn="ctr">
              <a:lnSpc>
                <a:spcPct val="90000"/>
              </a:lnSpc>
              <a:spcBef>
                <a:spcPts val="1200"/>
              </a:spcBef>
            </a:pPr>
            <a:r>
              <a:rPr lang="en-US" dirty="0"/>
              <a:t>Auto Cost</a:t>
            </a:r>
          </a:p>
          <a:p>
            <a:pPr algn="ctr">
              <a:lnSpc>
                <a:spcPct val="90000"/>
              </a:lnSpc>
              <a:spcBef>
                <a:spcPts val="1200"/>
              </a:spcBef>
            </a:pPr>
            <a:r>
              <a:rPr lang="en-US" dirty="0"/>
              <a:t> 107 </a:t>
            </a:r>
          </a:p>
          <a:p>
            <a:pPr algn="ctr">
              <a:lnSpc>
                <a:spcPct val="90000"/>
              </a:lnSpc>
              <a:spcBef>
                <a:spcPts val="1200"/>
              </a:spcBef>
            </a:pPr>
            <a:endParaRPr lang="en-US" dirty="0"/>
          </a:p>
          <a:p>
            <a:pPr algn="ctr">
              <a:lnSpc>
                <a:spcPct val="90000"/>
              </a:lnSpc>
              <a:spcBef>
                <a:spcPts val="1200"/>
              </a:spcBef>
            </a:pPr>
            <a:endParaRPr lang="en-US" dirty="0"/>
          </a:p>
          <a:p>
            <a:pPr algn="ctr">
              <a:lnSpc>
                <a:spcPct val="90000"/>
              </a:lnSpc>
              <a:spcBef>
                <a:spcPts val="1200"/>
              </a:spcBef>
            </a:pPr>
            <a:endParaRPr lang="en-US" dirty="0"/>
          </a:p>
          <a:p>
            <a:pPr algn="ctr">
              <a:lnSpc>
                <a:spcPct val="90000"/>
              </a:lnSpc>
              <a:spcBef>
                <a:spcPts val="1200"/>
              </a:spcBef>
            </a:pPr>
            <a:r>
              <a:rPr lang="en-US" dirty="0"/>
              <a:t>DBA Tuned</a:t>
            </a:r>
          </a:p>
          <a:p>
            <a:pPr algn="ctr">
              <a:lnSpc>
                <a:spcPct val="90000"/>
              </a:lnSpc>
              <a:spcBef>
                <a:spcPts val="1200"/>
              </a:spcBef>
            </a:pPr>
            <a:r>
              <a:rPr lang="en-US" dirty="0"/>
              <a:t> Cost</a:t>
            </a:r>
          </a:p>
          <a:p>
            <a:pPr algn="ctr">
              <a:lnSpc>
                <a:spcPct val="90000"/>
              </a:lnSpc>
              <a:spcBef>
                <a:spcPts val="1200"/>
              </a:spcBef>
            </a:pPr>
            <a:r>
              <a:rPr lang="en-US" dirty="0"/>
              <a:t>5</a:t>
            </a:r>
          </a:p>
          <a:p>
            <a:pPr algn="ctr">
              <a:lnSpc>
                <a:spcPct val="90000"/>
              </a:lnSpc>
              <a:spcBef>
                <a:spcPts val="1200"/>
              </a:spcBef>
            </a:pPr>
            <a:r>
              <a:rPr lang="en-US" dirty="0"/>
              <a:t>	</a:t>
            </a:r>
          </a:p>
        </p:txBody>
      </p:sp>
      <p:cxnSp>
        <p:nvCxnSpPr>
          <p:cNvPr id="10" name="Straight Connector 9">
            <a:extLst>
              <a:ext uri="{FF2B5EF4-FFF2-40B4-BE49-F238E27FC236}">
                <a16:creationId xmlns:a16="http://schemas.microsoft.com/office/drawing/2014/main" id="{9C043124-56F8-4AA9-8EE4-024D96CD48AA}"/>
              </a:ext>
            </a:extLst>
          </p:cNvPr>
          <p:cNvCxnSpPr/>
          <p:nvPr/>
        </p:nvCxnSpPr>
        <p:spPr>
          <a:xfrm>
            <a:off x="741232" y="2053936"/>
            <a:ext cx="621677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E4D77F8-680C-4C4A-BF3B-98195F899EA9}"/>
              </a:ext>
            </a:extLst>
          </p:cNvPr>
          <p:cNvCxnSpPr>
            <a:cxnSpLocks/>
          </p:cNvCxnSpPr>
          <p:nvPr/>
        </p:nvCxnSpPr>
        <p:spPr>
          <a:xfrm>
            <a:off x="829744" y="4623958"/>
            <a:ext cx="61871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52BACD6-B09E-4534-B379-ED0FD62449DB}"/>
              </a:ext>
            </a:extLst>
          </p:cNvPr>
          <p:cNvSpPr/>
          <p:nvPr/>
        </p:nvSpPr>
        <p:spPr>
          <a:xfrm>
            <a:off x="5631873" y="1285009"/>
            <a:ext cx="339436" cy="1523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
        <p:nvSpPr>
          <p:cNvPr id="14" name="Oval 13">
            <a:extLst>
              <a:ext uri="{FF2B5EF4-FFF2-40B4-BE49-F238E27FC236}">
                <a16:creationId xmlns:a16="http://schemas.microsoft.com/office/drawing/2014/main" id="{CE79894B-6552-416E-A4AA-5ED3CE395379}"/>
              </a:ext>
            </a:extLst>
          </p:cNvPr>
          <p:cNvSpPr/>
          <p:nvPr/>
        </p:nvSpPr>
        <p:spPr>
          <a:xfrm>
            <a:off x="5728854" y="3640269"/>
            <a:ext cx="339436" cy="1523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cxnSp>
        <p:nvCxnSpPr>
          <p:cNvPr id="12" name="Straight Connector 11">
            <a:extLst>
              <a:ext uri="{FF2B5EF4-FFF2-40B4-BE49-F238E27FC236}">
                <a16:creationId xmlns:a16="http://schemas.microsoft.com/office/drawing/2014/main" id="{293B8364-26E6-4C12-A629-6A788097F6D3}"/>
              </a:ext>
            </a:extLst>
          </p:cNvPr>
          <p:cNvCxnSpPr>
            <a:cxnSpLocks/>
          </p:cNvCxnSpPr>
          <p:nvPr/>
        </p:nvCxnSpPr>
        <p:spPr>
          <a:xfrm>
            <a:off x="851595" y="4399460"/>
            <a:ext cx="613758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20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3A3FB5-96A6-411D-AE9A-B68F8BE93A92}"/>
              </a:ext>
            </a:extLst>
          </p:cNvPr>
          <p:cNvPicPr>
            <a:picLocks noChangeAspect="1"/>
          </p:cNvPicPr>
          <p:nvPr/>
        </p:nvPicPr>
        <p:blipFill>
          <a:blip r:embed="rId2"/>
          <a:stretch>
            <a:fillRect/>
          </a:stretch>
        </p:blipFill>
        <p:spPr>
          <a:xfrm>
            <a:off x="0" y="1253330"/>
            <a:ext cx="9144000" cy="2636840"/>
          </a:xfrm>
          <a:prstGeom prst="rect">
            <a:avLst/>
          </a:prstGeom>
        </p:spPr>
      </p:pic>
      <p:sp>
        <p:nvSpPr>
          <p:cNvPr id="2" name="Title 1">
            <a:extLst>
              <a:ext uri="{FF2B5EF4-FFF2-40B4-BE49-F238E27FC236}">
                <a16:creationId xmlns:a16="http://schemas.microsoft.com/office/drawing/2014/main" id="{96241BFF-E8B7-4D4D-AFBB-C90AFA5D71EA}"/>
              </a:ext>
            </a:extLst>
          </p:cNvPr>
          <p:cNvSpPr>
            <a:spLocks noGrp="1"/>
          </p:cNvSpPr>
          <p:nvPr>
            <p:ph type="title"/>
          </p:nvPr>
        </p:nvSpPr>
        <p:spPr/>
        <p:txBody>
          <a:bodyPr/>
          <a:lstStyle/>
          <a:p>
            <a:r>
              <a:rPr lang="en-US" dirty="0"/>
              <a:t>Auto Index on Registration</a:t>
            </a:r>
          </a:p>
        </p:txBody>
      </p:sp>
      <p:cxnSp>
        <p:nvCxnSpPr>
          <p:cNvPr id="5" name="Straight Connector 4">
            <a:extLst>
              <a:ext uri="{FF2B5EF4-FFF2-40B4-BE49-F238E27FC236}">
                <a16:creationId xmlns:a16="http://schemas.microsoft.com/office/drawing/2014/main" id="{CD89C7C0-A4E3-462D-9344-31A9FF810AAE}"/>
              </a:ext>
            </a:extLst>
          </p:cNvPr>
          <p:cNvCxnSpPr/>
          <p:nvPr/>
        </p:nvCxnSpPr>
        <p:spPr>
          <a:xfrm>
            <a:off x="70335" y="3399692"/>
            <a:ext cx="898573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99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9E41-1675-46E8-BFD7-DD505DA72B48}"/>
              </a:ext>
            </a:extLst>
          </p:cNvPr>
          <p:cNvSpPr>
            <a:spLocks noGrp="1"/>
          </p:cNvSpPr>
          <p:nvPr>
            <p:ph type="title"/>
          </p:nvPr>
        </p:nvSpPr>
        <p:spPr/>
        <p:txBody>
          <a:bodyPr/>
          <a:lstStyle/>
          <a:p>
            <a:r>
              <a:rPr lang="en-US" dirty="0"/>
              <a:t>With Auto Index</a:t>
            </a:r>
          </a:p>
        </p:txBody>
      </p:sp>
      <p:sp>
        <p:nvSpPr>
          <p:cNvPr id="3" name="Content Placeholder 2">
            <a:extLst>
              <a:ext uri="{FF2B5EF4-FFF2-40B4-BE49-F238E27FC236}">
                <a16:creationId xmlns:a16="http://schemas.microsoft.com/office/drawing/2014/main" id="{4275DC07-5A3C-42DA-B33A-33D7033CC2C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3097C61-BA3D-4AA3-BFF8-D36FD3B1D8F2}"/>
              </a:ext>
            </a:extLst>
          </p:cNvPr>
          <p:cNvPicPr>
            <a:picLocks noChangeAspect="1"/>
          </p:cNvPicPr>
          <p:nvPr/>
        </p:nvPicPr>
        <p:blipFill>
          <a:blip r:embed="rId2"/>
          <a:stretch>
            <a:fillRect/>
          </a:stretch>
        </p:blipFill>
        <p:spPr>
          <a:xfrm>
            <a:off x="0" y="810626"/>
            <a:ext cx="9144000" cy="3522247"/>
          </a:xfrm>
          <a:prstGeom prst="rect">
            <a:avLst/>
          </a:prstGeom>
        </p:spPr>
      </p:pic>
      <p:sp>
        <p:nvSpPr>
          <p:cNvPr id="5" name="Rectangle: Rounded Corners 4">
            <a:extLst>
              <a:ext uri="{FF2B5EF4-FFF2-40B4-BE49-F238E27FC236}">
                <a16:creationId xmlns:a16="http://schemas.microsoft.com/office/drawing/2014/main" id="{2DA0F601-4254-438E-BEC9-557584E13910}"/>
              </a:ext>
            </a:extLst>
          </p:cNvPr>
          <p:cNvSpPr/>
          <p:nvPr/>
        </p:nvSpPr>
        <p:spPr>
          <a:xfrm>
            <a:off x="7010400" y="2895600"/>
            <a:ext cx="750277" cy="1463470"/>
          </a:xfrm>
          <a:prstGeom prst="roundRect">
            <a:avLst/>
          </a:prstGeom>
          <a:noFill/>
          <a:ln>
            <a:solidFill>
              <a:srgbClr val="FB4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384362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D4EA-81FE-4DA7-B262-8827AD456218}"/>
              </a:ext>
            </a:extLst>
          </p:cNvPr>
          <p:cNvSpPr>
            <a:spLocks noGrp="1"/>
          </p:cNvSpPr>
          <p:nvPr>
            <p:ph type="title"/>
          </p:nvPr>
        </p:nvSpPr>
        <p:spPr/>
        <p:txBody>
          <a:bodyPr/>
          <a:lstStyle/>
          <a:p>
            <a:r>
              <a:rPr lang="en-US" dirty="0"/>
              <a:t>Auto Index on Registration</a:t>
            </a:r>
          </a:p>
        </p:txBody>
      </p:sp>
      <p:pic>
        <p:nvPicPr>
          <p:cNvPr id="4" name="Picture 3">
            <a:extLst>
              <a:ext uri="{FF2B5EF4-FFF2-40B4-BE49-F238E27FC236}">
                <a16:creationId xmlns:a16="http://schemas.microsoft.com/office/drawing/2014/main" id="{A9567165-0351-4FEA-8AA3-9EF0D3DA6367}"/>
              </a:ext>
            </a:extLst>
          </p:cNvPr>
          <p:cNvPicPr>
            <a:picLocks noChangeAspect="1"/>
          </p:cNvPicPr>
          <p:nvPr/>
        </p:nvPicPr>
        <p:blipFill>
          <a:blip r:embed="rId2"/>
          <a:stretch>
            <a:fillRect/>
          </a:stretch>
        </p:blipFill>
        <p:spPr>
          <a:xfrm>
            <a:off x="213601" y="1471370"/>
            <a:ext cx="8842476" cy="2200759"/>
          </a:xfrm>
          <a:prstGeom prst="rect">
            <a:avLst/>
          </a:prstGeom>
          <a:ln>
            <a:solidFill>
              <a:schemeClr val="tx1"/>
            </a:solidFill>
          </a:ln>
        </p:spPr>
      </p:pic>
      <p:sp>
        <p:nvSpPr>
          <p:cNvPr id="5" name="Oval 4">
            <a:extLst>
              <a:ext uri="{FF2B5EF4-FFF2-40B4-BE49-F238E27FC236}">
                <a16:creationId xmlns:a16="http://schemas.microsoft.com/office/drawing/2014/main" id="{FB91B071-E2D5-4C6B-8398-CF5F0AFC6B7F}"/>
              </a:ext>
            </a:extLst>
          </p:cNvPr>
          <p:cNvSpPr/>
          <p:nvPr/>
        </p:nvSpPr>
        <p:spPr>
          <a:xfrm>
            <a:off x="7387672" y="2186607"/>
            <a:ext cx="339436" cy="1523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76713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E6499-E8B5-4E20-A268-3EE6F3844FC9}"/>
              </a:ext>
            </a:extLst>
          </p:cNvPr>
          <p:cNvPicPr>
            <a:picLocks noChangeAspect="1"/>
          </p:cNvPicPr>
          <p:nvPr/>
        </p:nvPicPr>
        <p:blipFill>
          <a:blip r:embed="rId2"/>
          <a:stretch>
            <a:fillRect/>
          </a:stretch>
        </p:blipFill>
        <p:spPr>
          <a:xfrm>
            <a:off x="1395045" y="624661"/>
            <a:ext cx="5923383" cy="4492059"/>
          </a:xfrm>
          <a:prstGeom prst="rect">
            <a:avLst/>
          </a:prstGeom>
          <a:ln>
            <a:solidFill>
              <a:schemeClr val="tx1"/>
            </a:solidFill>
          </a:ln>
        </p:spPr>
      </p:pic>
      <p:sp>
        <p:nvSpPr>
          <p:cNvPr id="2" name="Title 1">
            <a:extLst>
              <a:ext uri="{FF2B5EF4-FFF2-40B4-BE49-F238E27FC236}">
                <a16:creationId xmlns:a16="http://schemas.microsoft.com/office/drawing/2014/main" id="{0C96FF10-EB69-4F9C-A859-1AFE51775231}"/>
              </a:ext>
            </a:extLst>
          </p:cNvPr>
          <p:cNvSpPr>
            <a:spLocks noGrp="1"/>
          </p:cNvSpPr>
          <p:nvPr>
            <p:ph type="title"/>
          </p:nvPr>
        </p:nvSpPr>
        <p:spPr/>
        <p:txBody>
          <a:bodyPr/>
          <a:lstStyle/>
          <a:p>
            <a:r>
              <a:rPr lang="en-US" dirty="0"/>
              <a:t>Covered Index on Registration</a:t>
            </a:r>
          </a:p>
        </p:txBody>
      </p:sp>
      <p:cxnSp>
        <p:nvCxnSpPr>
          <p:cNvPr id="5" name="Straight Connector 4">
            <a:extLst>
              <a:ext uri="{FF2B5EF4-FFF2-40B4-BE49-F238E27FC236}">
                <a16:creationId xmlns:a16="http://schemas.microsoft.com/office/drawing/2014/main" id="{4C1E343D-732C-4CBF-B3E5-4FFAB5748782}"/>
              </a:ext>
            </a:extLst>
          </p:cNvPr>
          <p:cNvCxnSpPr>
            <a:cxnSpLocks/>
          </p:cNvCxnSpPr>
          <p:nvPr/>
        </p:nvCxnSpPr>
        <p:spPr>
          <a:xfrm>
            <a:off x="1395045" y="2958614"/>
            <a:ext cx="5923383"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5A68-93CF-4B43-B515-4D1BF20E4206}"/>
              </a:ext>
            </a:extLst>
          </p:cNvPr>
          <p:cNvSpPr>
            <a:spLocks noGrp="1"/>
          </p:cNvSpPr>
          <p:nvPr>
            <p:ph type="title"/>
          </p:nvPr>
        </p:nvSpPr>
        <p:spPr/>
        <p:txBody>
          <a:bodyPr/>
          <a:lstStyle/>
          <a:p>
            <a:r>
              <a:rPr lang="en-US" dirty="0"/>
              <a:t>19c Automatic Indexing – What is it?</a:t>
            </a:r>
          </a:p>
        </p:txBody>
      </p:sp>
      <p:sp>
        <p:nvSpPr>
          <p:cNvPr id="3" name="Content Placeholder 2">
            <a:extLst>
              <a:ext uri="{FF2B5EF4-FFF2-40B4-BE49-F238E27FC236}">
                <a16:creationId xmlns:a16="http://schemas.microsoft.com/office/drawing/2014/main" id="{3AAC5527-E9CD-4F7C-A353-06A33CA2E1C2}"/>
              </a:ext>
            </a:extLst>
          </p:cNvPr>
          <p:cNvSpPr>
            <a:spLocks noGrp="1"/>
          </p:cNvSpPr>
          <p:nvPr>
            <p:ph idx="1"/>
          </p:nvPr>
        </p:nvSpPr>
        <p:spPr>
          <a:xfrm>
            <a:off x="371862" y="784429"/>
            <a:ext cx="8305800" cy="4194995"/>
          </a:xfrm>
        </p:spPr>
        <p:txBody>
          <a:bodyPr/>
          <a:lstStyle/>
          <a:p>
            <a:r>
              <a:rPr lang="en-US" dirty="0"/>
              <a:t> Implements indexes based expert index tuning knowledge</a:t>
            </a:r>
          </a:p>
          <a:p>
            <a:pPr lvl="1"/>
            <a:r>
              <a:rPr lang="en-US" dirty="0"/>
              <a:t>Identifies ‘candidate indexes’ based on table column usage</a:t>
            </a:r>
          </a:p>
          <a:p>
            <a:pPr lvl="1"/>
            <a:r>
              <a:rPr lang="en-US" dirty="0"/>
              <a:t>Without DBA involvement</a:t>
            </a:r>
          </a:p>
          <a:p>
            <a:pPr lvl="2"/>
            <a:r>
              <a:rPr lang="en-US" dirty="0"/>
              <a:t>Except for DBA can set preferences </a:t>
            </a:r>
          </a:p>
          <a:p>
            <a:pPr lvl="3"/>
            <a:r>
              <a:rPr lang="en-US" dirty="0"/>
              <a:t>View report of indexes and their impact on the application</a:t>
            </a:r>
          </a:p>
          <a:p>
            <a:r>
              <a:rPr lang="en-US" dirty="0"/>
              <a:t>Works incrementally </a:t>
            </a:r>
          </a:p>
          <a:p>
            <a:pPr lvl="1"/>
            <a:r>
              <a:rPr lang="en-US" dirty="0"/>
              <a:t>Needs to be iterative and continuous</a:t>
            </a:r>
          </a:p>
          <a:p>
            <a:pPr lvl="1"/>
            <a:r>
              <a:rPr lang="en-US" dirty="0"/>
              <a:t>Created as invisible </a:t>
            </a:r>
          </a:p>
          <a:p>
            <a:pPr lvl="2"/>
            <a:r>
              <a:rPr lang="en-US" dirty="0"/>
              <a:t>Uses ‘SYS_AI’ as the name prefix</a:t>
            </a:r>
          </a:p>
          <a:p>
            <a:pPr lvl="1"/>
            <a:r>
              <a:rPr lang="en-US" dirty="0"/>
              <a:t>Automatic indexes are tested</a:t>
            </a:r>
          </a:p>
          <a:p>
            <a:pPr lvl="2"/>
            <a:r>
              <a:rPr lang="en-US" dirty="0"/>
              <a:t>If improved performance – indexes made visible</a:t>
            </a:r>
          </a:p>
          <a:p>
            <a:pPr lvl="2"/>
            <a:r>
              <a:rPr lang="en-US" dirty="0"/>
              <a:t>If no improvement – indexes are marked unusable</a:t>
            </a:r>
          </a:p>
          <a:p>
            <a:pPr lvl="3"/>
            <a:r>
              <a:rPr lang="en-US" dirty="0"/>
              <a:t>Later removed</a:t>
            </a:r>
          </a:p>
        </p:txBody>
      </p:sp>
    </p:spTree>
    <p:extLst>
      <p:ext uri="{BB962C8B-B14F-4D97-AF65-F5344CB8AC3E}">
        <p14:creationId xmlns:p14="http://schemas.microsoft.com/office/powerpoint/2010/main" val="408528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B97881-DBF4-4072-B698-CBB6E9C87BC1}"/>
              </a:ext>
            </a:extLst>
          </p:cNvPr>
          <p:cNvSpPr>
            <a:spLocks noGrp="1"/>
          </p:cNvSpPr>
          <p:nvPr>
            <p:ph type="title"/>
          </p:nvPr>
        </p:nvSpPr>
        <p:spPr/>
        <p:txBody>
          <a:bodyPr/>
          <a:lstStyle/>
          <a:p>
            <a:r>
              <a:rPr lang="en-US" dirty="0"/>
              <a:t>Covered Index on Registration</a:t>
            </a:r>
          </a:p>
        </p:txBody>
      </p:sp>
      <p:pic>
        <p:nvPicPr>
          <p:cNvPr id="4" name="Picture 3">
            <a:extLst>
              <a:ext uri="{FF2B5EF4-FFF2-40B4-BE49-F238E27FC236}">
                <a16:creationId xmlns:a16="http://schemas.microsoft.com/office/drawing/2014/main" id="{1E142849-271A-4A7D-87AE-8B6DC86EA11F}"/>
              </a:ext>
            </a:extLst>
          </p:cNvPr>
          <p:cNvPicPr>
            <a:picLocks noChangeAspect="1"/>
          </p:cNvPicPr>
          <p:nvPr/>
        </p:nvPicPr>
        <p:blipFill>
          <a:blip r:embed="rId2"/>
          <a:stretch>
            <a:fillRect/>
          </a:stretch>
        </p:blipFill>
        <p:spPr>
          <a:xfrm>
            <a:off x="135045" y="779584"/>
            <a:ext cx="8393493" cy="3944617"/>
          </a:xfrm>
          <a:prstGeom prst="rect">
            <a:avLst/>
          </a:prstGeom>
          <a:ln>
            <a:solidFill>
              <a:schemeClr val="tx1"/>
            </a:solidFill>
          </a:ln>
        </p:spPr>
      </p:pic>
      <p:pic>
        <p:nvPicPr>
          <p:cNvPr id="2" name="Picture 1">
            <a:extLst>
              <a:ext uri="{FF2B5EF4-FFF2-40B4-BE49-F238E27FC236}">
                <a16:creationId xmlns:a16="http://schemas.microsoft.com/office/drawing/2014/main" id="{E5460933-30CD-426B-ADCB-AA3A3DD74EEE}"/>
              </a:ext>
            </a:extLst>
          </p:cNvPr>
          <p:cNvPicPr>
            <a:picLocks noChangeAspect="1"/>
          </p:cNvPicPr>
          <p:nvPr/>
        </p:nvPicPr>
        <p:blipFill>
          <a:blip r:embed="rId3"/>
          <a:stretch>
            <a:fillRect/>
          </a:stretch>
        </p:blipFill>
        <p:spPr>
          <a:xfrm>
            <a:off x="7739164" y="2801815"/>
            <a:ext cx="985736" cy="1797519"/>
          </a:xfrm>
          <a:prstGeom prst="rect">
            <a:avLst/>
          </a:prstGeom>
        </p:spPr>
      </p:pic>
    </p:spTree>
    <p:extLst>
      <p:ext uri="{BB962C8B-B14F-4D97-AF65-F5344CB8AC3E}">
        <p14:creationId xmlns:p14="http://schemas.microsoft.com/office/powerpoint/2010/main" val="423733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28AA-C713-4478-8DFA-3FC85A61C14F}"/>
              </a:ext>
            </a:extLst>
          </p:cNvPr>
          <p:cNvSpPr>
            <a:spLocks noGrp="1"/>
          </p:cNvSpPr>
          <p:nvPr>
            <p:ph type="title"/>
          </p:nvPr>
        </p:nvSpPr>
        <p:spPr/>
        <p:txBody>
          <a:bodyPr/>
          <a:lstStyle/>
          <a:p>
            <a:r>
              <a:rPr lang="en-US" dirty="0"/>
              <a:t>Covered Index on Registration Wins</a:t>
            </a:r>
          </a:p>
        </p:txBody>
      </p:sp>
      <p:pic>
        <p:nvPicPr>
          <p:cNvPr id="5" name="Picture 4">
            <a:extLst>
              <a:ext uri="{FF2B5EF4-FFF2-40B4-BE49-F238E27FC236}">
                <a16:creationId xmlns:a16="http://schemas.microsoft.com/office/drawing/2014/main" id="{D37BC554-7761-433A-93B8-3F577815A4F7}"/>
              </a:ext>
            </a:extLst>
          </p:cNvPr>
          <p:cNvPicPr>
            <a:picLocks noChangeAspect="1"/>
          </p:cNvPicPr>
          <p:nvPr/>
        </p:nvPicPr>
        <p:blipFill>
          <a:blip r:embed="rId2"/>
          <a:stretch>
            <a:fillRect/>
          </a:stretch>
        </p:blipFill>
        <p:spPr>
          <a:xfrm>
            <a:off x="857448" y="2685221"/>
            <a:ext cx="6159437" cy="1866138"/>
          </a:xfrm>
          <a:prstGeom prst="rect">
            <a:avLst/>
          </a:prstGeom>
          <a:ln>
            <a:solidFill>
              <a:schemeClr val="tx1"/>
            </a:solidFill>
          </a:ln>
        </p:spPr>
      </p:pic>
      <p:cxnSp>
        <p:nvCxnSpPr>
          <p:cNvPr id="11" name="Straight Connector 10">
            <a:extLst>
              <a:ext uri="{FF2B5EF4-FFF2-40B4-BE49-F238E27FC236}">
                <a16:creationId xmlns:a16="http://schemas.microsoft.com/office/drawing/2014/main" id="{EE4D77F8-680C-4C4A-BF3B-98195F899EA9}"/>
              </a:ext>
            </a:extLst>
          </p:cNvPr>
          <p:cNvCxnSpPr>
            <a:cxnSpLocks/>
          </p:cNvCxnSpPr>
          <p:nvPr/>
        </p:nvCxnSpPr>
        <p:spPr>
          <a:xfrm>
            <a:off x="829744" y="4043660"/>
            <a:ext cx="61871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E79894B-6552-416E-A4AA-5ED3CE395379}"/>
              </a:ext>
            </a:extLst>
          </p:cNvPr>
          <p:cNvSpPr/>
          <p:nvPr/>
        </p:nvSpPr>
        <p:spPr>
          <a:xfrm>
            <a:off x="5728854" y="3288570"/>
            <a:ext cx="339436" cy="15238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cxnSp>
        <p:nvCxnSpPr>
          <p:cNvPr id="12" name="Straight Connector 11">
            <a:extLst>
              <a:ext uri="{FF2B5EF4-FFF2-40B4-BE49-F238E27FC236}">
                <a16:creationId xmlns:a16="http://schemas.microsoft.com/office/drawing/2014/main" id="{293B8364-26E6-4C12-A629-6A788097F6D3}"/>
              </a:ext>
            </a:extLst>
          </p:cNvPr>
          <p:cNvCxnSpPr>
            <a:cxnSpLocks/>
          </p:cNvCxnSpPr>
          <p:nvPr/>
        </p:nvCxnSpPr>
        <p:spPr>
          <a:xfrm>
            <a:off x="851595" y="4247056"/>
            <a:ext cx="613758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41B44B1-F6B8-4D10-8527-9B037460583E}"/>
              </a:ext>
            </a:extLst>
          </p:cNvPr>
          <p:cNvSpPr>
            <a:spLocks noGrp="1"/>
          </p:cNvSpPr>
          <p:nvPr>
            <p:ph idx="1"/>
          </p:nvPr>
        </p:nvSpPr>
        <p:spPr>
          <a:xfrm>
            <a:off x="371862" y="784429"/>
            <a:ext cx="8305800" cy="1474250"/>
          </a:xfrm>
        </p:spPr>
        <p:txBody>
          <a:bodyPr/>
          <a:lstStyle/>
          <a:p>
            <a:r>
              <a:rPr lang="en-US" sz="1800" dirty="0"/>
              <a:t>Auto Index on Class(name) cost 107</a:t>
            </a:r>
          </a:p>
          <a:p>
            <a:r>
              <a:rPr lang="en-US" sz="1800" dirty="0"/>
              <a:t>Auto Index on Registration(</a:t>
            </a:r>
            <a:r>
              <a:rPr lang="en-US" sz="1800" dirty="0" err="1"/>
              <a:t>class_id</a:t>
            </a:r>
            <a:r>
              <a:rPr lang="en-US" sz="1800" dirty="0"/>
              <a:t>, canceled) cost 76</a:t>
            </a:r>
          </a:p>
          <a:p>
            <a:r>
              <a:rPr lang="en-US" sz="1800" dirty="0"/>
              <a:t>DBA Index on Class(name), Registration(</a:t>
            </a:r>
            <a:r>
              <a:rPr lang="en-US" sz="1800" dirty="0" err="1"/>
              <a:t>class_id</a:t>
            </a:r>
            <a:r>
              <a:rPr lang="en-US" sz="1800" dirty="0"/>
              <a:t>, </a:t>
            </a:r>
            <a:r>
              <a:rPr lang="en-US" sz="1800" dirty="0" err="1"/>
              <a:t>signup_date</a:t>
            </a:r>
            <a:r>
              <a:rPr lang="en-US" sz="1800" dirty="0"/>
              <a:t>, cancelled)</a:t>
            </a:r>
          </a:p>
          <a:p>
            <a:pPr lvl="1"/>
            <a:r>
              <a:rPr lang="en-US" sz="1600" dirty="0"/>
              <a:t>Cost </a:t>
            </a:r>
            <a:r>
              <a:rPr lang="en-US" sz="1600" b="1" dirty="0"/>
              <a:t>5 </a:t>
            </a:r>
          </a:p>
        </p:txBody>
      </p:sp>
    </p:spTree>
    <p:extLst>
      <p:ext uri="{BB962C8B-B14F-4D97-AF65-F5344CB8AC3E}">
        <p14:creationId xmlns:p14="http://schemas.microsoft.com/office/powerpoint/2010/main" val="39210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8295-1330-40FD-88B9-FF28F4A16BCE}"/>
              </a:ext>
            </a:extLst>
          </p:cNvPr>
          <p:cNvSpPr>
            <a:spLocks noGrp="1"/>
          </p:cNvSpPr>
          <p:nvPr>
            <p:ph type="title"/>
          </p:nvPr>
        </p:nvSpPr>
        <p:spPr>
          <a:xfrm>
            <a:off x="419100" y="192518"/>
            <a:ext cx="8305800" cy="458587"/>
          </a:xfrm>
        </p:spPr>
        <p:txBody>
          <a:bodyPr/>
          <a:lstStyle/>
          <a:p>
            <a:r>
              <a:rPr lang="en-US" dirty="0"/>
              <a:t>Sale Order Query</a:t>
            </a:r>
          </a:p>
        </p:txBody>
      </p:sp>
      <p:sp>
        <p:nvSpPr>
          <p:cNvPr id="3" name="Content Placeholder 2">
            <a:extLst>
              <a:ext uri="{FF2B5EF4-FFF2-40B4-BE49-F238E27FC236}">
                <a16:creationId xmlns:a16="http://schemas.microsoft.com/office/drawing/2014/main" id="{7CE8584E-99C8-4772-8974-318960A24973}"/>
              </a:ext>
            </a:extLst>
          </p:cNvPr>
          <p:cNvSpPr>
            <a:spLocks noGrp="1"/>
          </p:cNvSpPr>
          <p:nvPr>
            <p:ph idx="1"/>
          </p:nvPr>
        </p:nvSpPr>
        <p:spPr>
          <a:xfrm>
            <a:off x="371862" y="784429"/>
            <a:ext cx="8305800" cy="369332"/>
          </a:xfrm>
        </p:spPr>
        <p:txBody>
          <a:bodyPr/>
          <a:lstStyle/>
          <a:p>
            <a:r>
              <a:rPr lang="en-US" dirty="0" err="1"/>
              <a:t>HammerDB</a:t>
            </a:r>
            <a:r>
              <a:rPr lang="en-US" dirty="0"/>
              <a:t> load utility – Slow running query </a:t>
            </a:r>
          </a:p>
        </p:txBody>
      </p:sp>
      <p:sp>
        <p:nvSpPr>
          <p:cNvPr id="4" name="TextBox 3">
            <a:extLst>
              <a:ext uri="{FF2B5EF4-FFF2-40B4-BE49-F238E27FC236}">
                <a16:creationId xmlns:a16="http://schemas.microsoft.com/office/drawing/2014/main" id="{DEC65083-82BA-4DFF-A47C-FA22D695CBF6}"/>
              </a:ext>
            </a:extLst>
          </p:cNvPr>
          <p:cNvSpPr txBox="1"/>
          <p:nvPr/>
        </p:nvSpPr>
        <p:spPr>
          <a:xfrm>
            <a:off x="544164" y="1313946"/>
            <a:ext cx="5577840" cy="2585323"/>
          </a:xfrm>
          <a:prstGeom prst="rect">
            <a:avLst/>
          </a:prstGeom>
          <a:noFill/>
          <a:ln>
            <a:solidFill>
              <a:schemeClr val="tx1"/>
            </a:solidFill>
          </a:ln>
        </p:spPr>
        <p:txBody>
          <a:bodyPr wrap="square" rtlCol="0">
            <a:spAutoFit/>
          </a:bodyPr>
          <a:lstStyle/>
          <a:p>
            <a:pPr>
              <a:lnSpc>
                <a:spcPct val="90000"/>
              </a:lnSpc>
            </a:pPr>
            <a:r>
              <a:rPr lang="en-US" sz="1200" dirty="0"/>
              <a:t>SELECT </a:t>
            </a:r>
            <a:r>
              <a:rPr lang="en-US" sz="1200" dirty="0" err="1"/>
              <a:t>c_last</a:t>
            </a:r>
            <a:r>
              <a:rPr lang="en-US" sz="1200" dirty="0"/>
              <a:t>, </a:t>
            </a:r>
            <a:r>
              <a:rPr lang="en-US" sz="1200" dirty="0" err="1"/>
              <a:t>c_first</a:t>
            </a:r>
            <a:r>
              <a:rPr lang="en-US" sz="1200" dirty="0"/>
              <a:t>, c_street_1, </a:t>
            </a:r>
            <a:r>
              <a:rPr lang="en-US" sz="1200" dirty="0" err="1"/>
              <a:t>c_city</a:t>
            </a:r>
            <a:r>
              <a:rPr lang="en-US" sz="1200" dirty="0"/>
              <a:t>, </a:t>
            </a:r>
            <a:r>
              <a:rPr lang="en-US" sz="1200" dirty="0" err="1"/>
              <a:t>c_state</a:t>
            </a:r>
            <a:r>
              <a:rPr lang="en-US" sz="1200" dirty="0"/>
              <a:t>, </a:t>
            </a:r>
            <a:r>
              <a:rPr lang="en-US" sz="1200" dirty="0" err="1"/>
              <a:t>c_zip</a:t>
            </a:r>
            <a:r>
              <a:rPr lang="en-US" sz="1200" dirty="0"/>
              <a:t>,</a:t>
            </a:r>
          </a:p>
          <a:p>
            <a:pPr>
              <a:lnSpc>
                <a:spcPct val="90000"/>
              </a:lnSpc>
            </a:pPr>
            <a:r>
              <a:rPr lang="en-US" sz="1200" dirty="0"/>
              <a:t>               </a:t>
            </a:r>
            <a:r>
              <a:rPr lang="en-US" sz="1200" dirty="0" err="1"/>
              <a:t>c_phone</a:t>
            </a:r>
            <a:r>
              <a:rPr lang="en-US" sz="1200" dirty="0"/>
              <a:t>, </a:t>
            </a:r>
            <a:r>
              <a:rPr lang="en-US" sz="1200" dirty="0" err="1"/>
              <a:t>o_entry_d</a:t>
            </a:r>
            <a:r>
              <a:rPr lang="en-US" sz="1200" dirty="0"/>
              <a:t>, </a:t>
            </a:r>
            <a:r>
              <a:rPr lang="en-US" sz="1200" dirty="0" err="1"/>
              <a:t>d_name</a:t>
            </a:r>
            <a:r>
              <a:rPr lang="en-US" sz="1200" dirty="0"/>
              <a:t>, </a:t>
            </a:r>
            <a:r>
              <a:rPr lang="en-US" sz="1200" dirty="0" err="1"/>
              <a:t>ol_delivery_d</a:t>
            </a:r>
            <a:r>
              <a:rPr lang="en-US" sz="1200" dirty="0"/>
              <a:t>, </a:t>
            </a:r>
            <a:r>
              <a:rPr lang="en-US" sz="1200" dirty="0" err="1"/>
              <a:t>ol_quantity</a:t>
            </a:r>
            <a:r>
              <a:rPr lang="en-US" sz="1200" dirty="0"/>
              <a:t>, </a:t>
            </a:r>
            <a:r>
              <a:rPr lang="en-US" sz="1200" dirty="0" err="1"/>
              <a:t>ol_amount</a:t>
            </a:r>
            <a:endParaRPr lang="en-US" sz="1200" dirty="0"/>
          </a:p>
          <a:p>
            <a:pPr>
              <a:lnSpc>
                <a:spcPct val="90000"/>
              </a:lnSpc>
            </a:pPr>
            <a:r>
              <a:rPr lang="en-US" sz="1200" dirty="0"/>
              <a:t>FROM </a:t>
            </a:r>
            <a:r>
              <a:rPr lang="en-US" sz="1200" dirty="0" err="1"/>
              <a:t>order_line</a:t>
            </a:r>
            <a:r>
              <a:rPr lang="en-US" sz="1200" dirty="0"/>
              <a:t>, orders, district, customer, stock</a:t>
            </a:r>
          </a:p>
          <a:p>
            <a:pPr>
              <a:lnSpc>
                <a:spcPct val="90000"/>
              </a:lnSpc>
            </a:pPr>
            <a:r>
              <a:rPr lang="en-US" sz="1200" dirty="0"/>
              <a:t>WHERE </a:t>
            </a:r>
            <a:r>
              <a:rPr lang="en-US" sz="1200" dirty="0" err="1"/>
              <a:t>o_id</a:t>
            </a:r>
            <a:r>
              <a:rPr lang="en-US" sz="1200" dirty="0"/>
              <a:t> = </a:t>
            </a:r>
            <a:r>
              <a:rPr lang="en-US" sz="1200" dirty="0" err="1"/>
              <a:t>ol_o_id</a:t>
            </a:r>
            <a:endParaRPr lang="en-US" sz="1200" dirty="0"/>
          </a:p>
          <a:p>
            <a:pPr>
              <a:lnSpc>
                <a:spcPct val="90000"/>
              </a:lnSpc>
            </a:pPr>
            <a:r>
              <a:rPr lang="en-US" sz="1200" dirty="0"/>
              <a:t>AND </a:t>
            </a:r>
            <a:r>
              <a:rPr lang="en-US" sz="1200" dirty="0" err="1"/>
              <a:t>o_c_id</a:t>
            </a:r>
            <a:r>
              <a:rPr lang="en-US" sz="1200" dirty="0"/>
              <a:t>=</a:t>
            </a:r>
            <a:r>
              <a:rPr lang="en-US" sz="1200" dirty="0" err="1"/>
              <a:t>c_id</a:t>
            </a:r>
            <a:endParaRPr lang="en-US" sz="1200" dirty="0"/>
          </a:p>
          <a:p>
            <a:pPr>
              <a:lnSpc>
                <a:spcPct val="90000"/>
              </a:lnSpc>
            </a:pPr>
            <a:r>
              <a:rPr lang="en-US" sz="1200" dirty="0"/>
              <a:t>AND </a:t>
            </a:r>
            <a:r>
              <a:rPr lang="en-US" sz="1200" dirty="0" err="1"/>
              <a:t>s_i_id</a:t>
            </a:r>
            <a:r>
              <a:rPr lang="en-US" sz="1200" dirty="0"/>
              <a:t> = </a:t>
            </a:r>
            <a:r>
              <a:rPr lang="en-US" sz="1200" dirty="0" err="1"/>
              <a:t>ol_i_id</a:t>
            </a:r>
            <a:endParaRPr lang="en-US" sz="1200" dirty="0"/>
          </a:p>
          <a:p>
            <a:pPr>
              <a:lnSpc>
                <a:spcPct val="90000"/>
              </a:lnSpc>
            </a:pPr>
            <a:r>
              <a:rPr lang="en-US" sz="1200" dirty="0"/>
              <a:t>AND </a:t>
            </a:r>
            <a:r>
              <a:rPr lang="en-US" sz="1200" dirty="0" err="1"/>
              <a:t>d_id</a:t>
            </a:r>
            <a:r>
              <a:rPr lang="en-US" sz="1200" dirty="0"/>
              <a:t> = </a:t>
            </a:r>
            <a:r>
              <a:rPr lang="en-US" sz="1200" dirty="0" err="1"/>
              <a:t>ol_d_id</a:t>
            </a:r>
            <a:endParaRPr lang="en-US" sz="1200" dirty="0"/>
          </a:p>
          <a:p>
            <a:pPr>
              <a:lnSpc>
                <a:spcPct val="90000"/>
              </a:lnSpc>
            </a:pPr>
            <a:r>
              <a:rPr lang="en-US" sz="1200" dirty="0"/>
              <a:t>AND </a:t>
            </a:r>
            <a:r>
              <a:rPr lang="en-US" sz="1200" dirty="0" err="1"/>
              <a:t>ol_w_id</a:t>
            </a:r>
            <a:r>
              <a:rPr lang="en-US" sz="1200" dirty="0"/>
              <a:t> = :B2</a:t>
            </a:r>
          </a:p>
          <a:p>
            <a:pPr>
              <a:lnSpc>
                <a:spcPct val="90000"/>
              </a:lnSpc>
            </a:pPr>
            <a:r>
              <a:rPr lang="en-US" sz="1200" dirty="0"/>
              <a:t>AND </a:t>
            </a:r>
            <a:r>
              <a:rPr lang="en-US" sz="1200" dirty="0" err="1"/>
              <a:t>ol_d_id</a:t>
            </a:r>
            <a:r>
              <a:rPr lang="en-US" sz="1200" dirty="0"/>
              <a:t> = :B4</a:t>
            </a:r>
          </a:p>
          <a:p>
            <a:pPr>
              <a:lnSpc>
                <a:spcPct val="90000"/>
              </a:lnSpc>
            </a:pPr>
            <a:r>
              <a:rPr lang="en-US" sz="1200" dirty="0"/>
              <a:t>AND (</a:t>
            </a:r>
            <a:r>
              <a:rPr lang="en-US" sz="1200" dirty="0" err="1"/>
              <a:t>ol_o_id</a:t>
            </a:r>
            <a:r>
              <a:rPr lang="en-US" sz="1200" dirty="0"/>
              <a:t> &lt; :B3 )</a:t>
            </a:r>
          </a:p>
          <a:p>
            <a:pPr>
              <a:lnSpc>
                <a:spcPct val="90000"/>
              </a:lnSpc>
            </a:pPr>
            <a:r>
              <a:rPr lang="en-US" sz="1200" dirty="0"/>
              <a:t>AND </a:t>
            </a:r>
            <a:r>
              <a:rPr lang="en-US" sz="1200" dirty="0" err="1"/>
              <a:t>ol_o_id</a:t>
            </a:r>
            <a:r>
              <a:rPr lang="en-US" sz="1200" dirty="0"/>
              <a:t> &gt;= (:B3 - 20)</a:t>
            </a:r>
          </a:p>
          <a:p>
            <a:pPr>
              <a:lnSpc>
                <a:spcPct val="90000"/>
              </a:lnSpc>
            </a:pPr>
            <a:r>
              <a:rPr lang="en-US" sz="1200" dirty="0"/>
              <a:t>AND </a:t>
            </a:r>
            <a:r>
              <a:rPr lang="en-US" sz="1200" dirty="0" err="1"/>
              <a:t>s_w_id</a:t>
            </a:r>
            <a:r>
              <a:rPr lang="en-US" sz="1200" dirty="0"/>
              <a:t> = :B2</a:t>
            </a:r>
          </a:p>
          <a:p>
            <a:pPr>
              <a:lnSpc>
                <a:spcPct val="90000"/>
              </a:lnSpc>
            </a:pPr>
            <a:r>
              <a:rPr lang="en-US" sz="1200" dirty="0"/>
              <a:t>AND </a:t>
            </a:r>
            <a:r>
              <a:rPr lang="en-US" sz="1200" dirty="0" err="1"/>
              <a:t>s_quantity</a:t>
            </a:r>
            <a:r>
              <a:rPr lang="en-US" sz="1200" dirty="0"/>
              <a:t> &lt; :B1</a:t>
            </a:r>
          </a:p>
          <a:p>
            <a:pPr>
              <a:lnSpc>
                <a:spcPct val="90000"/>
              </a:lnSpc>
            </a:pPr>
            <a:r>
              <a:rPr lang="en-US" sz="1200" dirty="0"/>
              <a:t>AND </a:t>
            </a:r>
            <a:r>
              <a:rPr lang="en-US" sz="1200" dirty="0" err="1"/>
              <a:t>d_id</a:t>
            </a:r>
            <a:r>
              <a:rPr lang="en-US" sz="1200" dirty="0"/>
              <a:t> = :B4</a:t>
            </a:r>
          </a:p>
          <a:p>
            <a:pPr>
              <a:lnSpc>
                <a:spcPct val="90000"/>
              </a:lnSpc>
            </a:pPr>
            <a:r>
              <a:rPr lang="en-US" sz="1200" dirty="0"/>
              <a:t>AND </a:t>
            </a:r>
            <a:r>
              <a:rPr lang="en-US" sz="1200" dirty="0" err="1"/>
              <a:t>c_last</a:t>
            </a:r>
            <a:r>
              <a:rPr lang="en-US" sz="1200" dirty="0"/>
              <a:t> like :B5 ;</a:t>
            </a:r>
          </a:p>
        </p:txBody>
      </p:sp>
      <p:sp>
        <p:nvSpPr>
          <p:cNvPr id="5" name="TextBox 4">
            <a:extLst>
              <a:ext uri="{FF2B5EF4-FFF2-40B4-BE49-F238E27FC236}">
                <a16:creationId xmlns:a16="http://schemas.microsoft.com/office/drawing/2014/main" id="{7C9DD36D-BA11-4D8B-AE45-8E1D0654FF5F}"/>
              </a:ext>
            </a:extLst>
          </p:cNvPr>
          <p:cNvSpPr txBox="1"/>
          <p:nvPr/>
        </p:nvSpPr>
        <p:spPr>
          <a:xfrm>
            <a:off x="6338455" y="1287085"/>
            <a:ext cx="2642754" cy="1954381"/>
          </a:xfrm>
          <a:prstGeom prst="rect">
            <a:avLst/>
          </a:prstGeom>
          <a:noFill/>
          <a:ln>
            <a:solidFill>
              <a:schemeClr val="tx1"/>
            </a:solidFill>
          </a:ln>
        </p:spPr>
        <p:txBody>
          <a:bodyPr wrap="square" rtlCol="0">
            <a:spAutoFit/>
          </a:bodyPr>
          <a:lstStyle/>
          <a:p>
            <a:pPr algn="l">
              <a:lnSpc>
                <a:spcPct val="90000"/>
              </a:lnSpc>
              <a:spcBef>
                <a:spcPts val="1200"/>
              </a:spcBef>
            </a:pPr>
            <a:r>
              <a:rPr lang="en-US" dirty="0" err="1"/>
              <a:t>Order_line</a:t>
            </a:r>
            <a:r>
              <a:rPr lang="en-US" dirty="0"/>
              <a:t> 60,461,709</a:t>
            </a:r>
          </a:p>
          <a:p>
            <a:pPr algn="l">
              <a:lnSpc>
                <a:spcPct val="90000"/>
              </a:lnSpc>
              <a:spcBef>
                <a:spcPts val="1200"/>
              </a:spcBef>
            </a:pPr>
            <a:r>
              <a:rPr lang="en-US" dirty="0"/>
              <a:t>Orders         6,046,215</a:t>
            </a:r>
          </a:p>
          <a:p>
            <a:pPr algn="l">
              <a:lnSpc>
                <a:spcPct val="90000"/>
              </a:lnSpc>
              <a:spcBef>
                <a:spcPts val="1200"/>
              </a:spcBef>
            </a:pPr>
            <a:r>
              <a:rPr lang="en-US" dirty="0"/>
              <a:t>District 			   50</a:t>
            </a:r>
          </a:p>
          <a:p>
            <a:pPr algn="l">
              <a:lnSpc>
                <a:spcPct val="90000"/>
              </a:lnSpc>
              <a:spcBef>
                <a:spcPts val="1200"/>
              </a:spcBef>
            </a:pPr>
            <a:r>
              <a:rPr lang="en-US" dirty="0"/>
              <a:t>Customer        150,000</a:t>
            </a:r>
          </a:p>
          <a:p>
            <a:pPr algn="l">
              <a:lnSpc>
                <a:spcPct val="90000"/>
              </a:lnSpc>
              <a:spcBef>
                <a:spcPts val="1200"/>
              </a:spcBef>
            </a:pPr>
            <a:r>
              <a:rPr lang="en-US" dirty="0"/>
              <a:t>Stock               500,000</a:t>
            </a:r>
          </a:p>
        </p:txBody>
      </p:sp>
    </p:spTree>
    <p:extLst>
      <p:ext uri="{BB962C8B-B14F-4D97-AF65-F5344CB8AC3E}">
        <p14:creationId xmlns:p14="http://schemas.microsoft.com/office/powerpoint/2010/main" val="267462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E083-1532-46F3-A3AA-B24C8A972822}"/>
              </a:ext>
            </a:extLst>
          </p:cNvPr>
          <p:cNvSpPr>
            <a:spLocks noGrp="1"/>
          </p:cNvSpPr>
          <p:nvPr>
            <p:ph type="title"/>
          </p:nvPr>
        </p:nvSpPr>
        <p:spPr/>
        <p:txBody>
          <a:bodyPr/>
          <a:lstStyle/>
          <a:p>
            <a:r>
              <a:rPr lang="en-US" dirty="0"/>
              <a:t>Existing Indexes</a:t>
            </a:r>
          </a:p>
        </p:txBody>
      </p:sp>
      <p:pic>
        <p:nvPicPr>
          <p:cNvPr id="8" name="Picture 7">
            <a:extLst>
              <a:ext uri="{FF2B5EF4-FFF2-40B4-BE49-F238E27FC236}">
                <a16:creationId xmlns:a16="http://schemas.microsoft.com/office/drawing/2014/main" id="{D1B5D995-1F6A-401D-8BF0-F4C181DB2C0C}"/>
              </a:ext>
            </a:extLst>
          </p:cNvPr>
          <p:cNvPicPr>
            <a:picLocks noChangeAspect="1"/>
          </p:cNvPicPr>
          <p:nvPr/>
        </p:nvPicPr>
        <p:blipFill>
          <a:blip r:embed="rId2"/>
          <a:stretch>
            <a:fillRect/>
          </a:stretch>
        </p:blipFill>
        <p:spPr>
          <a:xfrm>
            <a:off x="990600" y="769554"/>
            <a:ext cx="7162800" cy="3914775"/>
          </a:xfrm>
          <a:prstGeom prst="rect">
            <a:avLst/>
          </a:prstGeom>
          <a:ln>
            <a:solidFill>
              <a:schemeClr val="tx1"/>
            </a:solidFill>
          </a:ln>
        </p:spPr>
      </p:pic>
    </p:spTree>
    <p:extLst>
      <p:ext uri="{BB962C8B-B14F-4D97-AF65-F5344CB8AC3E}">
        <p14:creationId xmlns:p14="http://schemas.microsoft.com/office/powerpoint/2010/main" val="296762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F1D0-15C7-4C87-8032-6C6327BAAF81}"/>
              </a:ext>
            </a:extLst>
          </p:cNvPr>
          <p:cNvSpPr>
            <a:spLocks noGrp="1"/>
          </p:cNvSpPr>
          <p:nvPr>
            <p:ph type="title"/>
          </p:nvPr>
        </p:nvSpPr>
        <p:spPr/>
        <p:txBody>
          <a:bodyPr/>
          <a:lstStyle/>
          <a:p>
            <a:r>
              <a:rPr lang="en-US" dirty="0"/>
              <a:t>Original Execution Plan</a:t>
            </a:r>
          </a:p>
        </p:txBody>
      </p:sp>
      <p:pic>
        <p:nvPicPr>
          <p:cNvPr id="4" name="Picture 3">
            <a:extLst>
              <a:ext uri="{FF2B5EF4-FFF2-40B4-BE49-F238E27FC236}">
                <a16:creationId xmlns:a16="http://schemas.microsoft.com/office/drawing/2014/main" id="{C6FFE1D7-F040-4AA5-983E-41EEFF1AF3C4}"/>
              </a:ext>
            </a:extLst>
          </p:cNvPr>
          <p:cNvPicPr>
            <a:picLocks noChangeAspect="1"/>
          </p:cNvPicPr>
          <p:nvPr/>
        </p:nvPicPr>
        <p:blipFill>
          <a:blip r:embed="rId2"/>
          <a:stretch>
            <a:fillRect/>
          </a:stretch>
        </p:blipFill>
        <p:spPr>
          <a:xfrm>
            <a:off x="196596" y="1039628"/>
            <a:ext cx="8750808" cy="3314700"/>
          </a:xfrm>
          <a:prstGeom prst="rect">
            <a:avLst/>
          </a:prstGeom>
          <a:ln>
            <a:solidFill>
              <a:schemeClr val="tx1"/>
            </a:solidFill>
          </a:ln>
        </p:spPr>
      </p:pic>
      <p:sp>
        <p:nvSpPr>
          <p:cNvPr id="3" name="Oval 2">
            <a:extLst>
              <a:ext uri="{FF2B5EF4-FFF2-40B4-BE49-F238E27FC236}">
                <a16:creationId xmlns:a16="http://schemas.microsoft.com/office/drawing/2014/main" id="{DB48ADAF-500B-4055-B418-7D84C68AA47E}"/>
              </a:ext>
            </a:extLst>
          </p:cNvPr>
          <p:cNvSpPr/>
          <p:nvPr/>
        </p:nvSpPr>
        <p:spPr>
          <a:xfrm>
            <a:off x="7004538" y="2086708"/>
            <a:ext cx="486508" cy="228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416416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F1D0-15C7-4C87-8032-6C6327BAAF81}"/>
              </a:ext>
            </a:extLst>
          </p:cNvPr>
          <p:cNvSpPr>
            <a:spLocks noGrp="1"/>
          </p:cNvSpPr>
          <p:nvPr>
            <p:ph type="title"/>
          </p:nvPr>
        </p:nvSpPr>
        <p:spPr/>
        <p:txBody>
          <a:bodyPr/>
          <a:lstStyle/>
          <a:p>
            <a:r>
              <a:rPr lang="en-US" dirty="0"/>
              <a:t>Original Performance</a:t>
            </a:r>
          </a:p>
        </p:txBody>
      </p:sp>
      <p:pic>
        <p:nvPicPr>
          <p:cNvPr id="3" name="Picture 2">
            <a:extLst>
              <a:ext uri="{FF2B5EF4-FFF2-40B4-BE49-F238E27FC236}">
                <a16:creationId xmlns:a16="http://schemas.microsoft.com/office/drawing/2014/main" id="{04FB7707-8DC0-4DD4-9CB6-A1BAB277C643}"/>
              </a:ext>
            </a:extLst>
          </p:cNvPr>
          <p:cNvPicPr>
            <a:picLocks noChangeAspect="1"/>
          </p:cNvPicPr>
          <p:nvPr/>
        </p:nvPicPr>
        <p:blipFill>
          <a:blip r:embed="rId2"/>
          <a:stretch>
            <a:fillRect/>
          </a:stretch>
        </p:blipFill>
        <p:spPr>
          <a:xfrm>
            <a:off x="80573" y="937390"/>
            <a:ext cx="8990838" cy="3496437"/>
          </a:xfrm>
          <a:prstGeom prst="rect">
            <a:avLst/>
          </a:prstGeom>
          <a:ln>
            <a:solidFill>
              <a:schemeClr val="tx2"/>
            </a:solidFill>
          </a:ln>
        </p:spPr>
      </p:pic>
    </p:spTree>
    <p:extLst>
      <p:ext uri="{BB962C8B-B14F-4D97-AF65-F5344CB8AC3E}">
        <p14:creationId xmlns:p14="http://schemas.microsoft.com/office/powerpoint/2010/main" val="386031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687F-499D-4C7F-9ED9-9B1E9929E4F3}"/>
              </a:ext>
            </a:extLst>
          </p:cNvPr>
          <p:cNvSpPr>
            <a:spLocks noGrp="1"/>
          </p:cNvSpPr>
          <p:nvPr>
            <p:ph type="title"/>
          </p:nvPr>
        </p:nvSpPr>
        <p:spPr/>
        <p:txBody>
          <a:bodyPr/>
          <a:lstStyle/>
          <a:p>
            <a:r>
              <a:rPr lang="en-US" dirty="0"/>
              <a:t>Include SOE Schema for Auto Indexing</a:t>
            </a:r>
          </a:p>
        </p:txBody>
      </p:sp>
      <p:sp>
        <p:nvSpPr>
          <p:cNvPr id="6" name="Rectangle 5">
            <a:extLst>
              <a:ext uri="{FF2B5EF4-FFF2-40B4-BE49-F238E27FC236}">
                <a16:creationId xmlns:a16="http://schemas.microsoft.com/office/drawing/2014/main" id="{395EC6BF-87F7-4E8A-BCA8-3F7E29ECBE27}"/>
              </a:ext>
            </a:extLst>
          </p:cNvPr>
          <p:cNvSpPr/>
          <p:nvPr/>
        </p:nvSpPr>
        <p:spPr>
          <a:xfrm>
            <a:off x="6729848" y="2733616"/>
            <a:ext cx="2691245" cy="1015663"/>
          </a:xfrm>
          <a:prstGeom prst="rect">
            <a:avLst/>
          </a:prstGeom>
        </p:spPr>
        <p:txBody>
          <a:bodyPr wrap="square">
            <a:spAutoFit/>
          </a:bodyPr>
          <a:lstStyle/>
          <a:p>
            <a:r>
              <a:rPr lang="en-US" sz="1600" dirty="0"/>
              <a:t> </a:t>
            </a:r>
            <a:r>
              <a:rPr lang="en-US" sz="1100" dirty="0"/>
              <a:t>SELECT </a:t>
            </a:r>
            <a:r>
              <a:rPr lang="en-US" sz="1100" dirty="0" err="1"/>
              <a:t>index_name,table_name</a:t>
            </a:r>
            <a:r>
              <a:rPr lang="en-US" sz="1100" dirty="0"/>
              <a:t>,</a:t>
            </a:r>
          </a:p>
          <a:p>
            <a:r>
              <a:rPr lang="en-US" sz="1100" dirty="0"/>
              <a:t>         </a:t>
            </a:r>
            <a:r>
              <a:rPr lang="en-US" sz="1100" dirty="0" err="1"/>
              <a:t>auto,visibility</a:t>
            </a:r>
            <a:r>
              <a:rPr lang="en-US" sz="1100" dirty="0"/>
              <a:t>, compression,</a:t>
            </a:r>
          </a:p>
          <a:p>
            <a:r>
              <a:rPr lang="en-US" sz="1100" dirty="0"/>
              <a:t>         </a:t>
            </a:r>
            <a:r>
              <a:rPr lang="en-US" sz="1100" dirty="0" err="1"/>
              <a:t>segment_created</a:t>
            </a:r>
            <a:r>
              <a:rPr lang="en-US" sz="1100" dirty="0"/>
              <a:t>, status</a:t>
            </a:r>
          </a:p>
          <a:p>
            <a:r>
              <a:rPr lang="en-US" sz="1100" dirty="0"/>
              <a:t>  FROM </a:t>
            </a:r>
            <a:r>
              <a:rPr lang="en-US" sz="1100" dirty="0" err="1"/>
              <a:t>user_indexes</a:t>
            </a:r>
            <a:endParaRPr lang="en-US" sz="1100" dirty="0"/>
          </a:p>
          <a:p>
            <a:r>
              <a:rPr lang="en-US" sz="1100" dirty="0"/>
              <a:t>  WHERE auto='YES';</a:t>
            </a:r>
            <a:endParaRPr lang="en-US" sz="1600" dirty="0"/>
          </a:p>
        </p:txBody>
      </p:sp>
      <p:pic>
        <p:nvPicPr>
          <p:cNvPr id="3" name="Picture 2">
            <a:extLst>
              <a:ext uri="{FF2B5EF4-FFF2-40B4-BE49-F238E27FC236}">
                <a16:creationId xmlns:a16="http://schemas.microsoft.com/office/drawing/2014/main" id="{107787BA-B6A1-4650-82CE-18288ED6588E}"/>
              </a:ext>
            </a:extLst>
          </p:cNvPr>
          <p:cNvPicPr>
            <a:picLocks noChangeAspect="1"/>
          </p:cNvPicPr>
          <p:nvPr/>
        </p:nvPicPr>
        <p:blipFill>
          <a:blip r:embed="rId2"/>
          <a:stretch>
            <a:fillRect/>
          </a:stretch>
        </p:blipFill>
        <p:spPr>
          <a:xfrm>
            <a:off x="419100" y="781904"/>
            <a:ext cx="4644581" cy="1504474"/>
          </a:xfrm>
          <a:prstGeom prst="rect">
            <a:avLst/>
          </a:prstGeom>
          <a:ln>
            <a:solidFill>
              <a:schemeClr val="tx1"/>
            </a:solidFill>
          </a:ln>
        </p:spPr>
      </p:pic>
      <p:pic>
        <p:nvPicPr>
          <p:cNvPr id="9" name="Picture 8">
            <a:extLst>
              <a:ext uri="{FF2B5EF4-FFF2-40B4-BE49-F238E27FC236}">
                <a16:creationId xmlns:a16="http://schemas.microsoft.com/office/drawing/2014/main" id="{8DF9F3C5-CB72-42AA-9CF4-BE6BB59267B4}"/>
              </a:ext>
            </a:extLst>
          </p:cNvPr>
          <p:cNvPicPr>
            <a:picLocks noChangeAspect="1"/>
          </p:cNvPicPr>
          <p:nvPr/>
        </p:nvPicPr>
        <p:blipFill>
          <a:blip r:embed="rId3"/>
          <a:stretch>
            <a:fillRect/>
          </a:stretch>
        </p:blipFill>
        <p:spPr>
          <a:xfrm>
            <a:off x="207814" y="2914429"/>
            <a:ext cx="6567678" cy="1575054"/>
          </a:xfrm>
          <a:prstGeom prst="rect">
            <a:avLst/>
          </a:prstGeom>
          <a:ln>
            <a:solidFill>
              <a:schemeClr val="tx1"/>
            </a:solidFill>
          </a:ln>
        </p:spPr>
      </p:pic>
    </p:spTree>
    <p:extLst>
      <p:ext uri="{BB962C8B-B14F-4D97-AF65-F5344CB8AC3E}">
        <p14:creationId xmlns:p14="http://schemas.microsoft.com/office/powerpoint/2010/main" val="85254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2F08-0495-45CD-ABBF-DB6B61A21896}"/>
              </a:ext>
            </a:extLst>
          </p:cNvPr>
          <p:cNvSpPr>
            <a:spLocks noGrp="1"/>
          </p:cNvSpPr>
          <p:nvPr>
            <p:ph type="title"/>
          </p:nvPr>
        </p:nvSpPr>
        <p:spPr>
          <a:xfrm>
            <a:off x="419100" y="213539"/>
            <a:ext cx="8305800" cy="458587"/>
          </a:xfrm>
        </p:spPr>
        <p:txBody>
          <a:bodyPr/>
          <a:lstStyle/>
          <a:p>
            <a:r>
              <a:rPr lang="en-US" dirty="0"/>
              <a:t>Automatic Indexes</a:t>
            </a:r>
          </a:p>
        </p:txBody>
      </p:sp>
      <p:grpSp>
        <p:nvGrpSpPr>
          <p:cNvPr id="10" name="Group 9">
            <a:extLst>
              <a:ext uri="{FF2B5EF4-FFF2-40B4-BE49-F238E27FC236}">
                <a16:creationId xmlns:a16="http://schemas.microsoft.com/office/drawing/2014/main" id="{76BD4833-D38E-4A57-9741-15C0A17E06E1}"/>
              </a:ext>
            </a:extLst>
          </p:cNvPr>
          <p:cNvGrpSpPr/>
          <p:nvPr/>
        </p:nvGrpSpPr>
        <p:grpSpPr>
          <a:xfrm>
            <a:off x="148894" y="759090"/>
            <a:ext cx="5568192" cy="3486985"/>
            <a:chOff x="1354079" y="902731"/>
            <a:chExt cx="5740404" cy="3594830"/>
          </a:xfrm>
        </p:grpSpPr>
        <p:pic>
          <p:nvPicPr>
            <p:cNvPr id="7" name="Picture 6">
              <a:extLst>
                <a:ext uri="{FF2B5EF4-FFF2-40B4-BE49-F238E27FC236}">
                  <a16:creationId xmlns:a16="http://schemas.microsoft.com/office/drawing/2014/main" id="{83FC3B7A-DAF6-436D-AE81-AB1E501B3B9B}"/>
                </a:ext>
              </a:extLst>
            </p:cNvPr>
            <p:cNvPicPr>
              <a:picLocks noChangeAspect="1"/>
            </p:cNvPicPr>
            <p:nvPr/>
          </p:nvPicPr>
          <p:blipFill>
            <a:blip r:embed="rId2"/>
            <a:stretch>
              <a:fillRect/>
            </a:stretch>
          </p:blipFill>
          <p:spPr>
            <a:xfrm>
              <a:off x="1410427" y="902731"/>
              <a:ext cx="5632133" cy="3594830"/>
            </a:xfrm>
            <a:prstGeom prst="rect">
              <a:avLst/>
            </a:prstGeom>
            <a:ln>
              <a:solidFill>
                <a:schemeClr val="tx1"/>
              </a:solidFill>
            </a:ln>
          </p:spPr>
        </p:pic>
        <p:sp>
          <p:nvSpPr>
            <p:cNvPr id="8" name="Rectangle: Rounded Corners 7">
              <a:extLst>
                <a:ext uri="{FF2B5EF4-FFF2-40B4-BE49-F238E27FC236}">
                  <a16:creationId xmlns:a16="http://schemas.microsoft.com/office/drawing/2014/main" id="{79229E9C-F5F1-4F1E-9FE4-29462DB2EB61}"/>
                </a:ext>
              </a:extLst>
            </p:cNvPr>
            <p:cNvSpPr/>
            <p:nvPr/>
          </p:nvSpPr>
          <p:spPr>
            <a:xfrm>
              <a:off x="1355834" y="1180662"/>
              <a:ext cx="5738649" cy="80229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
          <p:nvSpPr>
            <p:cNvPr id="9" name="Rectangle: Rounded Corners 8">
              <a:extLst>
                <a:ext uri="{FF2B5EF4-FFF2-40B4-BE49-F238E27FC236}">
                  <a16:creationId xmlns:a16="http://schemas.microsoft.com/office/drawing/2014/main" id="{6C45B30E-D4D8-4959-A9F6-984695BFD847}"/>
                </a:ext>
              </a:extLst>
            </p:cNvPr>
            <p:cNvSpPr/>
            <p:nvPr/>
          </p:nvSpPr>
          <p:spPr>
            <a:xfrm>
              <a:off x="1354079" y="3930877"/>
              <a:ext cx="5738649" cy="373092"/>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grpSp>
      <p:pic>
        <p:nvPicPr>
          <p:cNvPr id="11" name="Picture 10">
            <a:extLst>
              <a:ext uri="{FF2B5EF4-FFF2-40B4-BE49-F238E27FC236}">
                <a16:creationId xmlns:a16="http://schemas.microsoft.com/office/drawing/2014/main" id="{2F717881-88E3-4F6E-A3E3-DE34225E9DE5}"/>
              </a:ext>
            </a:extLst>
          </p:cNvPr>
          <p:cNvPicPr>
            <a:picLocks noChangeAspect="1"/>
          </p:cNvPicPr>
          <p:nvPr/>
        </p:nvPicPr>
        <p:blipFill>
          <a:blip r:embed="rId3"/>
          <a:stretch>
            <a:fillRect/>
          </a:stretch>
        </p:blipFill>
        <p:spPr>
          <a:xfrm>
            <a:off x="4316537" y="2121241"/>
            <a:ext cx="4623911" cy="1418463"/>
          </a:xfrm>
          <a:prstGeom prst="rect">
            <a:avLst/>
          </a:prstGeom>
          <a:ln>
            <a:solidFill>
              <a:schemeClr val="tx2"/>
            </a:solidFill>
          </a:ln>
        </p:spPr>
      </p:pic>
      <p:pic>
        <p:nvPicPr>
          <p:cNvPr id="12" name="Picture 11">
            <a:extLst>
              <a:ext uri="{FF2B5EF4-FFF2-40B4-BE49-F238E27FC236}">
                <a16:creationId xmlns:a16="http://schemas.microsoft.com/office/drawing/2014/main" id="{8BC7EA0E-66B7-4F7F-B979-5CC130EE0E99}"/>
              </a:ext>
            </a:extLst>
          </p:cNvPr>
          <p:cNvPicPr>
            <a:picLocks noChangeAspect="1"/>
          </p:cNvPicPr>
          <p:nvPr/>
        </p:nvPicPr>
        <p:blipFill>
          <a:blip r:embed="rId4"/>
          <a:stretch>
            <a:fillRect/>
          </a:stretch>
        </p:blipFill>
        <p:spPr>
          <a:xfrm>
            <a:off x="6230681" y="181042"/>
            <a:ext cx="2425065" cy="912590"/>
          </a:xfrm>
          <a:prstGeom prst="rect">
            <a:avLst/>
          </a:prstGeom>
          <a:ln>
            <a:solidFill>
              <a:schemeClr val="tx1"/>
            </a:solidFill>
          </a:ln>
        </p:spPr>
      </p:pic>
      <p:sp>
        <p:nvSpPr>
          <p:cNvPr id="14" name="TextBox 13">
            <a:extLst>
              <a:ext uri="{FF2B5EF4-FFF2-40B4-BE49-F238E27FC236}">
                <a16:creationId xmlns:a16="http://schemas.microsoft.com/office/drawing/2014/main" id="{4F6CF8C8-86A3-4B58-9CEB-18A1F0E2D186}"/>
              </a:ext>
            </a:extLst>
          </p:cNvPr>
          <p:cNvSpPr txBox="1"/>
          <p:nvPr/>
        </p:nvSpPr>
        <p:spPr>
          <a:xfrm>
            <a:off x="6298815" y="1290918"/>
            <a:ext cx="2425065" cy="634020"/>
          </a:xfrm>
          <a:prstGeom prst="rect">
            <a:avLst/>
          </a:prstGeom>
          <a:noFill/>
        </p:spPr>
        <p:txBody>
          <a:bodyPr wrap="square" rtlCol="0">
            <a:spAutoFit/>
          </a:bodyPr>
          <a:lstStyle/>
          <a:p>
            <a:pPr algn="just">
              <a:lnSpc>
                <a:spcPct val="90000"/>
              </a:lnSpc>
              <a:spcBef>
                <a:spcPts val="1200"/>
              </a:spcBef>
            </a:pPr>
            <a:r>
              <a:rPr lang="en-US" sz="1400" dirty="0"/>
              <a:t>              Total Space:  225m</a:t>
            </a:r>
          </a:p>
          <a:p>
            <a:pPr algn="just">
              <a:lnSpc>
                <a:spcPct val="90000"/>
              </a:lnSpc>
              <a:spcBef>
                <a:spcPts val="1200"/>
              </a:spcBef>
            </a:pPr>
            <a:r>
              <a:rPr lang="en-US" sz="1400" dirty="0"/>
              <a:t>                      Visible:      9m</a:t>
            </a:r>
          </a:p>
        </p:txBody>
      </p:sp>
    </p:spTree>
    <p:extLst>
      <p:ext uri="{BB962C8B-B14F-4D97-AF65-F5344CB8AC3E}">
        <p14:creationId xmlns:p14="http://schemas.microsoft.com/office/powerpoint/2010/main" val="278933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FD3A-E9B5-4C11-AE8E-AA893BE09A8D}"/>
              </a:ext>
            </a:extLst>
          </p:cNvPr>
          <p:cNvSpPr>
            <a:spLocks noGrp="1"/>
          </p:cNvSpPr>
          <p:nvPr>
            <p:ph type="title"/>
          </p:nvPr>
        </p:nvSpPr>
        <p:spPr/>
        <p:txBody>
          <a:bodyPr/>
          <a:lstStyle/>
          <a:p>
            <a:r>
              <a:rPr lang="en-US" dirty="0"/>
              <a:t>New Execution Plan</a:t>
            </a:r>
          </a:p>
        </p:txBody>
      </p:sp>
      <p:pic>
        <p:nvPicPr>
          <p:cNvPr id="6" name="Picture 5">
            <a:extLst>
              <a:ext uri="{FF2B5EF4-FFF2-40B4-BE49-F238E27FC236}">
                <a16:creationId xmlns:a16="http://schemas.microsoft.com/office/drawing/2014/main" id="{E2610DC8-78E3-4FA3-A2E5-3EF8C17B0771}"/>
              </a:ext>
            </a:extLst>
          </p:cNvPr>
          <p:cNvPicPr>
            <a:picLocks noChangeAspect="1"/>
          </p:cNvPicPr>
          <p:nvPr/>
        </p:nvPicPr>
        <p:blipFill>
          <a:blip r:embed="rId2"/>
          <a:stretch>
            <a:fillRect/>
          </a:stretch>
        </p:blipFill>
        <p:spPr>
          <a:xfrm>
            <a:off x="419100" y="651105"/>
            <a:ext cx="7627620" cy="4305300"/>
          </a:xfrm>
          <a:prstGeom prst="rect">
            <a:avLst/>
          </a:prstGeom>
          <a:ln>
            <a:solidFill>
              <a:schemeClr val="tx1"/>
            </a:solidFill>
          </a:ln>
        </p:spPr>
      </p:pic>
      <p:cxnSp>
        <p:nvCxnSpPr>
          <p:cNvPr id="7" name="Straight Connector 6">
            <a:extLst>
              <a:ext uri="{FF2B5EF4-FFF2-40B4-BE49-F238E27FC236}">
                <a16:creationId xmlns:a16="http://schemas.microsoft.com/office/drawing/2014/main" id="{7C499444-41C8-44ED-A4E1-62496A40A4AC}"/>
              </a:ext>
            </a:extLst>
          </p:cNvPr>
          <p:cNvCxnSpPr>
            <a:cxnSpLocks/>
          </p:cNvCxnSpPr>
          <p:nvPr/>
        </p:nvCxnSpPr>
        <p:spPr>
          <a:xfrm>
            <a:off x="419100" y="4191000"/>
            <a:ext cx="76454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398C95-7911-4592-B974-E67DC6B323A7}"/>
              </a:ext>
            </a:extLst>
          </p:cNvPr>
          <p:cNvCxnSpPr>
            <a:cxnSpLocks/>
          </p:cNvCxnSpPr>
          <p:nvPr/>
        </p:nvCxnSpPr>
        <p:spPr>
          <a:xfrm>
            <a:off x="419100" y="4692650"/>
            <a:ext cx="76454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1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75E2-736D-40D1-BD9D-B1EA395A887A}"/>
              </a:ext>
            </a:extLst>
          </p:cNvPr>
          <p:cNvSpPr>
            <a:spLocks noGrp="1"/>
          </p:cNvSpPr>
          <p:nvPr>
            <p:ph type="title"/>
          </p:nvPr>
        </p:nvSpPr>
        <p:spPr/>
        <p:txBody>
          <a:bodyPr/>
          <a:lstStyle/>
          <a:p>
            <a:r>
              <a:rPr lang="en-US" dirty="0"/>
              <a:t>Performance</a:t>
            </a:r>
          </a:p>
        </p:txBody>
      </p:sp>
      <p:pic>
        <p:nvPicPr>
          <p:cNvPr id="4" name="Picture 3">
            <a:extLst>
              <a:ext uri="{FF2B5EF4-FFF2-40B4-BE49-F238E27FC236}">
                <a16:creationId xmlns:a16="http://schemas.microsoft.com/office/drawing/2014/main" id="{488C87F0-391C-40C0-9A99-0F49A5E13B90}"/>
              </a:ext>
            </a:extLst>
          </p:cNvPr>
          <p:cNvPicPr>
            <a:picLocks noChangeAspect="1"/>
          </p:cNvPicPr>
          <p:nvPr/>
        </p:nvPicPr>
        <p:blipFill>
          <a:blip r:embed="rId2"/>
          <a:stretch>
            <a:fillRect/>
          </a:stretch>
        </p:blipFill>
        <p:spPr>
          <a:xfrm>
            <a:off x="56059" y="932951"/>
            <a:ext cx="9019794" cy="3373374"/>
          </a:xfrm>
          <a:prstGeom prst="rect">
            <a:avLst/>
          </a:prstGeom>
          <a:ln>
            <a:solidFill>
              <a:schemeClr val="tx2"/>
            </a:solidFill>
          </a:ln>
        </p:spPr>
      </p:pic>
      <p:pic>
        <p:nvPicPr>
          <p:cNvPr id="3" name="Picture 2">
            <a:extLst>
              <a:ext uri="{FF2B5EF4-FFF2-40B4-BE49-F238E27FC236}">
                <a16:creationId xmlns:a16="http://schemas.microsoft.com/office/drawing/2014/main" id="{A9934B46-1C61-4310-93B7-6F9C147EAC46}"/>
              </a:ext>
            </a:extLst>
          </p:cNvPr>
          <p:cNvPicPr>
            <a:picLocks noChangeAspect="1"/>
          </p:cNvPicPr>
          <p:nvPr/>
        </p:nvPicPr>
        <p:blipFill>
          <a:blip r:embed="rId3"/>
          <a:stretch>
            <a:fillRect/>
          </a:stretch>
        </p:blipFill>
        <p:spPr>
          <a:xfrm>
            <a:off x="7483647" y="2723836"/>
            <a:ext cx="1111566" cy="1864335"/>
          </a:xfrm>
          <a:prstGeom prst="rect">
            <a:avLst/>
          </a:prstGeom>
          <a:ln>
            <a:solidFill>
              <a:schemeClr val="tx1"/>
            </a:solidFill>
          </a:ln>
        </p:spPr>
      </p:pic>
    </p:spTree>
    <p:extLst>
      <p:ext uri="{BB962C8B-B14F-4D97-AF65-F5344CB8AC3E}">
        <p14:creationId xmlns:p14="http://schemas.microsoft.com/office/powerpoint/2010/main" val="12061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62C4-03AF-4D4B-BCF3-9962E11E3000}"/>
              </a:ext>
            </a:extLst>
          </p:cNvPr>
          <p:cNvSpPr>
            <a:spLocks noGrp="1"/>
          </p:cNvSpPr>
          <p:nvPr>
            <p:ph type="title"/>
          </p:nvPr>
        </p:nvSpPr>
        <p:spPr/>
        <p:txBody>
          <a:bodyPr/>
          <a:lstStyle/>
          <a:p>
            <a:r>
              <a:rPr lang="en-US" dirty="0"/>
              <a:t>19c Automatic Indexing High Level Steps</a:t>
            </a:r>
          </a:p>
        </p:txBody>
      </p:sp>
      <p:sp>
        <p:nvSpPr>
          <p:cNvPr id="51" name="Content Placeholder 50">
            <a:extLst>
              <a:ext uri="{FF2B5EF4-FFF2-40B4-BE49-F238E27FC236}">
                <a16:creationId xmlns:a16="http://schemas.microsoft.com/office/drawing/2014/main" id="{6B6C95B8-9F91-45D0-924A-E592FB042793}"/>
              </a:ext>
            </a:extLst>
          </p:cNvPr>
          <p:cNvSpPr>
            <a:spLocks noGrp="1"/>
          </p:cNvSpPr>
          <p:nvPr>
            <p:ph idx="1"/>
          </p:nvPr>
        </p:nvSpPr>
        <p:spPr>
          <a:xfrm>
            <a:off x="371862" y="784429"/>
            <a:ext cx="8305800" cy="1126462"/>
          </a:xfrm>
        </p:spPr>
        <p:txBody>
          <a:bodyPr/>
          <a:lstStyle/>
          <a:p>
            <a:r>
              <a:rPr lang="en-US" dirty="0"/>
              <a:t>No DBA interaction</a:t>
            </a:r>
          </a:p>
          <a:p>
            <a:r>
              <a:rPr lang="en-US" dirty="0"/>
              <a:t>All tuning activities</a:t>
            </a:r>
          </a:p>
          <a:p>
            <a:pPr lvl="1"/>
            <a:r>
              <a:rPr lang="en-US" dirty="0"/>
              <a:t>Auditable via reporting </a:t>
            </a:r>
          </a:p>
        </p:txBody>
      </p:sp>
      <p:grpSp>
        <p:nvGrpSpPr>
          <p:cNvPr id="49" name="Group 48">
            <a:extLst>
              <a:ext uri="{FF2B5EF4-FFF2-40B4-BE49-F238E27FC236}">
                <a16:creationId xmlns:a16="http://schemas.microsoft.com/office/drawing/2014/main" id="{015600AE-120A-462E-8C27-4B1E38454476}"/>
              </a:ext>
            </a:extLst>
          </p:cNvPr>
          <p:cNvGrpSpPr/>
          <p:nvPr/>
        </p:nvGrpSpPr>
        <p:grpSpPr>
          <a:xfrm>
            <a:off x="1847369" y="1564483"/>
            <a:ext cx="5387245" cy="2752729"/>
            <a:chOff x="1335024" y="936327"/>
            <a:chExt cx="5406001" cy="3030840"/>
          </a:xfrm>
        </p:grpSpPr>
        <p:sp>
          <p:nvSpPr>
            <p:cNvPr id="4" name="Oval 3">
              <a:extLst>
                <a:ext uri="{FF2B5EF4-FFF2-40B4-BE49-F238E27FC236}">
                  <a16:creationId xmlns:a16="http://schemas.microsoft.com/office/drawing/2014/main" id="{B388146F-65E7-4A56-8DFE-98D3DEEDFD44}"/>
                </a:ext>
              </a:extLst>
            </p:cNvPr>
            <p:cNvSpPr/>
            <p:nvPr/>
          </p:nvSpPr>
          <p:spPr>
            <a:xfrm>
              <a:off x="5064063" y="2815265"/>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dirty="0"/>
                <a:t>Verify</a:t>
              </a:r>
            </a:p>
          </p:txBody>
        </p:sp>
        <p:sp>
          <p:nvSpPr>
            <p:cNvPr id="6" name="Oval 5">
              <a:extLst>
                <a:ext uri="{FF2B5EF4-FFF2-40B4-BE49-F238E27FC236}">
                  <a16:creationId xmlns:a16="http://schemas.microsoft.com/office/drawing/2014/main" id="{14615B20-B806-4BEC-94A3-4EEAFDED8885}"/>
                </a:ext>
              </a:extLst>
            </p:cNvPr>
            <p:cNvSpPr/>
            <p:nvPr/>
          </p:nvSpPr>
          <p:spPr>
            <a:xfrm>
              <a:off x="5064063" y="1627608"/>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dirty="0"/>
                <a:t>Identify</a:t>
              </a:r>
            </a:p>
          </p:txBody>
        </p:sp>
        <p:sp>
          <p:nvSpPr>
            <p:cNvPr id="7" name="Oval 6">
              <a:extLst>
                <a:ext uri="{FF2B5EF4-FFF2-40B4-BE49-F238E27FC236}">
                  <a16:creationId xmlns:a16="http://schemas.microsoft.com/office/drawing/2014/main" id="{DE89AE53-32C9-4572-AF38-DF136A8B10A0}"/>
                </a:ext>
              </a:extLst>
            </p:cNvPr>
            <p:cNvSpPr/>
            <p:nvPr/>
          </p:nvSpPr>
          <p:spPr>
            <a:xfrm>
              <a:off x="3236976" y="3278837"/>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dirty="0"/>
                <a:t> Decide</a:t>
              </a:r>
            </a:p>
          </p:txBody>
        </p:sp>
        <p:sp>
          <p:nvSpPr>
            <p:cNvPr id="8" name="Oval 7">
              <a:extLst>
                <a:ext uri="{FF2B5EF4-FFF2-40B4-BE49-F238E27FC236}">
                  <a16:creationId xmlns:a16="http://schemas.microsoft.com/office/drawing/2014/main" id="{894017DA-2954-4112-8BF3-270EF7B03E4F}"/>
                </a:ext>
              </a:extLst>
            </p:cNvPr>
            <p:cNvSpPr/>
            <p:nvPr/>
          </p:nvSpPr>
          <p:spPr>
            <a:xfrm>
              <a:off x="3234141" y="936327"/>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dirty="0"/>
                <a:t>Capture</a:t>
              </a:r>
            </a:p>
          </p:txBody>
        </p:sp>
        <p:sp>
          <p:nvSpPr>
            <p:cNvPr id="9" name="Oval 8">
              <a:extLst>
                <a:ext uri="{FF2B5EF4-FFF2-40B4-BE49-F238E27FC236}">
                  <a16:creationId xmlns:a16="http://schemas.microsoft.com/office/drawing/2014/main" id="{D44A7554-6733-460C-A022-D40942D7D20B}"/>
                </a:ext>
              </a:extLst>
            </p:cNvPr>
            <p:cNvSpPr/>
            <p:nvPr/>
          </p:nvSpPr>
          <p:spPr>
            <a:xfrm>
              <a:off x="1335024" y="1628599"/>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dirty="0"/>
                <a:t>Monitor</a:t>
              </a:r>
            </a:p>
          </p:txBody>
        </p:sp>
        <p:sp>
          <p:nvSpPr>
            <p:cNvPr id="10" name="Oval 9">
              <a:extLst>
                <a:ext uri="{FF2B5EF4-FFF2-40B4-BE49-F238E27FC236}">
                  <a16:creationId xmlns:a16="http://schemas.microsoft.com/office/drawing/2014/main" id="{36C56D06-1C92-4542-A2BF-2E91F106D1AA}"/>
                </a:ext>
              </a:extLst>
            </p:cNvPr>
            <p:cNvSpPr/>
            <p:nvPr/>
          </p:nvSpPr>
          <p:spPr>
            <a:xfrm>
              <a:off x="1335591" y="2823206"/>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dirty="0"/>
                <a:t>Online Validation</a:t>
              </a:r>
            </a:p>
          </p:txBody>
        </p:sp>
        <p:cxnSp>
          <p:nvCxnSpPr>
            <p:cNvPr id="12" name="Straight Arrow Connector 11">
              <a:extLst>
                <a:ext uri="{FF2B5EF4-FFF2-40B4-BE49-F238E27FC236}">
                  <a16:creationId xmlns:a16="http://schemas.microsoft.com/office/drawing/2014/main" id="{D995AC07-1278-4DE6-AB39-54BD060F5A63}"/>
                </a:ext>
              </a:extLst>
            </p:cNvPr>
            <p:cNvCxnSpPr>
              <a:stCxn id="7" idx="2"/>
              <a:endCxn id="10" idx="5"/>
            </p:cNvCxnSpPr>
            <p:nvPr/>
          </p:nvCxnSpPr>
          <p:spPr>
            <a:xfrm flipH="1" flipV="1">
              <a:off x="2766968" y="3410732"/>
              <a:ext cx="470008" cy="212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F5E7E7F-8574-48E2-BA69-0363258A05D7}"/>
                </a:ext>
              </a:extLst>
            </p:cNvPr>
            <p:cNvCxnSpPr>
              <a:cxnSpLocks/>
              <a:endCxn id="9" idx="4"/>
            </p:cNvCxnSpPr>
            <p:nvPr/>
          </p:nvCxnSpPr>
          <p:spPr>
            <a:xfrm flipV="1">
              <a:off x="2173505" y="2316929"/>
              <a:ext cx="0" cy="4983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E5316B-0285-486F-ABE1-2260698F0A94}"/>
                </a:ext>
              </a:extLst>
            </p:cNvPr>
            <p:cNvCxnSpPr>
              <a:cxnSpLocks/>
              <a:stCxn id="9" idx="7"/>
              <a:endCxn id="8" idx="2"/>
            </p:cNvCxnSpPr>
            <p:nvPr/>
          </p:nvCxnSpPr>
          <p:spPr>
            <a:xfrm flipV="1">
              <a:off x="2766401" y="1280492"/>
              <a:ext cx="467740" cy="448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7AC916-8FEF-4C38-82E7-0A647338B2A8}"/>
                </a:ext>
              </a:extLst>
            </p:cNvPr>
            <p:cNvCxnSpPr>
              <a:cxnSpLocks/>
              <a:stCxn id="8" idx="6"/>
            </p:cNvCxnSpPr>
            <p:nvPr/>
          </p:nvCxnSpPr>
          <p:spPr>
            <a:xfrm>
              <a:off x="4911103" y="1280492"/>
              <a:ext cx="467740" cy="4605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FB136A7-2F96-4278-B423-566A65FE828F}"/>
                </a:ext>
              </a:extLst>
            </p:cNvPr>
            <p:cNvCxnSpPr>
              <a:cxnSpLocks/>
              <a:stCxn id="6" idx="4"/>
              <a:endCxn id="4" idx="0"/>
            </p:cNvCxnSpPr>
            <p:nvPr/>
          </p:nvCxnSpPr>
          <p:spPr>
            <a:xfrm>
              <a:off x="5902544" y="2315938"/>
              <a:ext cx="0" cy="4993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233044-FFA5-455B-868C-41C8E3E0E4E4}"/>
                </a:ext>
              </a:extLst>
            </p:cNvPr>
            <p:cNvCxnSpPr>
              <a:cxnSpLocks/>
              <a:stCxn id="4" idx="3"/>
              <a:endCxn id="7" idx="6"/>
            </p:cNvCxnSpPr>
            <p:nvPr/>
          </p:nvCxnSpPr>
          <p:spPr>
            <a:xfrm flipH="1">
              <a:off x="4913938" y="3402791"/>
              <a:ext cx="395710" cy="2202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525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4ED46-C7C4-4C5A-9765-C1053C70AD89}"/>
              </a:ext>
            </a:extLst>
          </p:cNvPr>
          <p:cNvSpPr>
            <a:spLocks noGrp="1"/>
          </p:cNvSpPr>
          <p:nvPr>
            <p:ph type="title"/>
          </p:nvPr>
        </p:nvSpPr>
        <p:spPr/>
        <p:txBody>
          <a:bodyPr/>
          <a:lstStyle/>
          <a:p>
            <a:r>
              <a:rPr lang="en-US" dirty="0"/>
              <a:t>DBA Fine Tunes the Query</a:t>
            </a:r>
          </a:p>
        </p:txBody>
      </p:sp>
      <p:sp>
        <p:nvSpPr>
          <p:cNvPr id="3" name="Content Placeholder 2">
            <a:extLst>
              <a:ext uri="{FF2B5EF4-FFF2-40B4-BE49-F238E27FC236}">
                <a16:creationId xmlns:a16="http://schemas.microsoft.com/office/drawing/2014/main" id="{1618F71E-9275-4ADF-AC93-93527E23BCAF}"/>
              </a:ext>
            </a:extLst>
          </p:cNvPr>
          <p:cNvSpPr>
            <a:spLocks noGrp="1"/>
          </p:cNvSpPr>
          <p:nvPr>
            <p:ph idx="1"/>
          </p:nvPr>
        </p:nvSpPr>
        <p:spPr>
          <a:xfrm>
            <a:off x="371862" y="798443"/>
            <a:ext cx="8305800" cy="3831434"/>
          </a:xfrm>
        </p:spPr>
        <p:txBody>
          <a:bodyPr/>
          <a:lstStyle/>
          <a:p>
            <a:r>
              <a:rPr lang="en-US" dirty="0"/>
              <a:t>create index orders_i2 on orders(</a:t>
            </a:r>
            <a:r>
              <a:rPr lang="en-US" dirty="0" err="1"/>
              <a:t>o_id,o_c_id</a:t>
            </a:r>
            <a:r>
              <a:rPr lang="en-US" dirty="0"/>
              <a:t>, </a:t>
            </a:r>
            <a:r>
              <a:rPr lang="en-US" dirty="0" err="1"/>
              <a:t>o_entry_d</a:t>
            </a:r>
            <a:r>
              <a:rPr lang="en-US" dirty="0"/>
              <a:t>);</a:t>
            </a:r>
          </a:p>
          <a:p>
            <a:endParaRPr lang="en-US" dirty="0"/>
          </a:p>
        </p:txBody>
      </p:sp>
      <p:pic>
        <p:nvPicPr>
          <p:cNvPr id="6" name="Picture 5">
            <a:extLst>
              <a:ext uri="{FF2B5EF4-FFF2-40B4-BE49-F238E27FC236}">
                <a16:creationId xmlns:a16="http://schemas.microsoft.com/office/drawing/2014/main" id="{95F4465B-6896-428D-B61D-108718D15FFE}"/>
              </a:ext>
            </a:extLst>
          </p:cNvPr>
          <p:cNvPicPr>
            <a:picLocks noChangeAspect="1"/>
          </p:cNvPicPr>
          <p:nvPr/>
        </p:nvPicPr>
        <p:blipFill>
          <a:blip r:embed="rId2"/>
          <a:stretch>
            <a:fillRect/>
          </a:stretch>
        </p:blipFill>
        <p:spPr>
          <a:xfrm>
            <a:off x="178695" y="1287628"/>
            <a:ext cx="8692134" cy="2514600"/>
          </a:xfrm>
          <a:prstGeom prst="rect">
            <a:avLst/>
          </a:prstGeom>
          <a:ln>
            <a:solidFill>
              <a:schemeClr val="tx2"/>
            </a:solidFill>
          </a:ln>
        </p:spPr>
      </p:pic>
      <p:sp>
        <p:nvSpPr>
          <p:cNvPr id="4" name="Oval 3">
            <a:extLst>
              <a:ext uri="{FF2B5EF4-FFF2-40B4-BE49-F238E27FC236}">
                <a16:creationId xmlns:a16="http://schemas.microsoft.com/office/drawing/2014/main" id="{38643874-FCB7-4AB2-9DA8-7E772FD55BB0}"/>
              </a:ext>
            </a:extLst>
          </p:cNvPr>
          <p:cNvSpPr/>
          <p:nvPr/>
        </p:nvSpPr>
        <p:spPr>
          <a:xfrm>
            <a:off x="7137400" y="1885950"/>
            <a:ext cx="355600" cy="2095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276201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8295-1330-40FD-88B9-FF28F4A16BCE}"/>
              </a:ext>
            </a:extLst>
          </p:cNvPr>
          <p:cNvSpPr>
            <a:spLocks noGrp="1"/>
          </p:cNvSpPr>
          <p:nvPr>
            <p:ph type="title"/>
          </p:nvPr>
        </p:nvSpPr>
        <p:spPr>
          <a:xfrm>
            <a:off x="419100" y="192518"/>
            <a:ext cx="8305800" cy="458587"/>
          </a:xfrm>
        </p:spPr>
        <p:txBody>
          <a:bodyPr/>
          <a:lstStyle/>
          <a:p>
            <a:r>
              <a:rPr lang="en-US" dirty="0"/>
              <a:t>Popular Airline Flights in USA  </a:t>
            </a:r>
          </a:p>
        </p:txBody>
      </p:sp>
      <p:sp>
        <p:nvSpPr>
          <p:cNvPr id="4" name="TextBox 3">
            <a:extLst>
              <a:ext uri="{FF2B5EF4-FFF2-40B4-BE49-F238E27FC236}">
                <a16:creationId xmlns:a16="http://schemas.microsoft.com/office/drawing/2014/main" id="{DEC65083-82BA-4DFF-A47C-FA22D695CBF6}"/>
              </a:ext>
            </a:extLst>
          </p:cNvPr>
          <p:cNvSpPr txBox="1"/>
          <p:nvPr/>
        </p:nvSpPr>
        <p:spPr>
          <a:xfrm>
            <a:off x="1505242" y="956603"/>
            <a:ext cx="6808764" cy="2751522"/>
          </a:xfrm>
          <a:prstGeom prst="rect">
            <a:avLst/>
          </a:prstGeom>
          <a:noFill/>
          <a:ln>
            <a:solidFill>
              <a:schemeClr val="tx1"/>
            </a:solidFill>
          </a:ln>
        </p:spPr>
        <p:txBody>
          <a:bodyPr wrap="square" rtlCol="0">
            <a:spAutoFit/>
          </a:bodyPr>
          <a:lstStyle/>
          <a:p>
            <a:pPr>
              <a:lnSpc>
                <a:spcPct val="90000"/>
              </a:lnSpc>
            </a:pPr>
            <a:r>
              <a:rPr lang="en-US" sz="1200" dirty="0"/>
              <a:t>SELECT</a:t>
            </a:r>
          </a:p>
          <a:p>
            <a:pPr>
              <a:lnSpc>
                <a:spcPct val="90000"/>
              </a:lnSpc>
            </a:pPr>
            <a:r>
              <a:rPr lang="en-US" sz="1200" dirty="0" err="1"/>
              <a:t>o.carrier</a:t>
            </a:r>
            <a:r>
              <a:rPr lang="en-US" sz="1200" dirty="0"/>
              <a:t>, </a:t>
            </a:r>
            <a:r>
              <a:rPr lang="en-US" sz="1200" dirty="0" err="1"/>
              <a:t>uc.description</a:t>
            </a:r>
            <a:r>
              <a:rPr lang="en-US" sz="1200" dirty="0"/>
              <a:t> AS </a:t>
            </a:r>
            <a:r>
              <a:rPr lang="en-US" sz="1200" dirty="0" err="1"/>
              <a:t>carrier_name</a:t>
            </a:r>
            <a:endParaRPr lang="en-US" sz="1200" dirty="0"/>
          </a:p>
          <a:p>
            <a:pPr>
              <a:lnSpc>
                <a:spcPct val="90000"/>
              </a:lnSpc>
            </a:pPr>
            <a:r>
              <a:rPr lang="en-US" sz="1200" dirty="0"/>
              <a:t>,</a:t>
            </a:r>
            <a:r>
              <a:rPr lang="en-US" sz="1200" dirty="0" err="1"/>
              <a:t>ao.description</a:t>
            </a:r>
            <a:r>
              <a:rPr lang="en-US" sz="1200" dirty="0"/>
              <a:t> AS </a:t>
            </a:r>
            <a:r>
              <a:rPr lang="en-US" sz="1200" dirty="0" err="1"/>
              <a:t>origin_airport,co.Description</a:t>
            </a:r>
            <a:r>
              <a:rPr lang="en-US" sz="1200" dirty="0"/>
              <a:t> AS </a:t>
            </a:r>
            <a:r>
              <a:rPr lang="en-US" sz="1200" dirty="0" err="1"/>
              <a:t>origin_city</a:t>
            </a:r>
            <a:endParaRPr lang="en-US" sz="1200" dirty="0"/>
          </a:p>
          <a:p>
            <a:pPr>
              <a:lnSpc>
                <a:spcPct val="90000"/>
              </a:lnSpc>
            </a:pPr>
            <a:r>
              <a:rPr lang="en-US" sz="1200" dirty="0"/>
              <a:t>,</a:t>
            </a:r>
            <a:r>
              <a:rPr lang="en-US" sz="1200" dirty="0" err="1"/>
              <a:t>o.fl_date,o.fl_num,o.tail_num</a:t>
            </a:r>
            <a:endParaRPr lang="en-US" sz="1200" dirty="0"/>
          </a:p>
          <a:p>
            <a:pPr>
              <a:lnSpc>
                <a:spcPct val="90000"/>
              </a:lnSpc>
            </a:pPr>
            <a:r>
              <a:rPr lang="en-US" sz="1200" dirty="0"/>
              <a:t>,</a:t>
            </a:r>
            <a:r>
              <a:rPr lang="en-US" sz="1200" dirty="0" err="1"/>
              <a:t>ad.description</a:t>
            </a:r>
            <a:r>
              <a:rPr lang="en-US" sz="1200" dirty="0"/>
              <a:t> AS </a:t>
            </a:r>
            <a:r>
              <a:rPr lang="en-US" sz="1200" dirty="0" err="1"/>
              <a:t>destination_airport</a:t>
            </a:r>
            <a:endParaRPr lang="en-US" sz="1200" dirty="0"/>
          </a:p>
          <a:p>
            <a:pPr>
              <a:lnSpc>
                <a:spcPct val="90000"/>
              </a:lnSpc>
            </a:pPr>
            <a:r>
              <a:rPr lang="en-US" sz="1200" dirty="0"/>
              <a:t>,</a:t>
            </a:r>
            <a:r>
              <a:rPr lang="en-US" sz="1200" dirty="0" err="1"/>
              <a:t>cd.Description</a:t>
            </a:r>
            <a:r>
              <a:rPr lang="en-US" sz="1200" dirty="0"/>
              <a:t> AS </a:t>
            </a:r>
            <a:r>
              <a:rPr lang="en-US" sz="1200" dirty="0" err="1"/>
              <a:t>destination_city</a:t>
            </a:r>
            <a:r>
              <a:rPr lang="en-US" sz="1200" dirty="0"/>
              <a:t> ,</a:t>
            </a:r>
            <a:r>
              <a:rPr lang="en-US" sz="1200" dirty="0" err="1"/>
              <a:t>w.Description</a:t>
            </a:r>
            <a:r>
              <a:rPr lang="en-US" sz="1200" dirty="0"/>
              <a:t> </a:t>
            </a:r>
            <a:r>
              <a:rPr lang="en-US" sz="1200" dirty="0" err="1"/>
              <a:t>Day_of_Week</a:t>
            </a:r>
            <a:endParaRPr lang="en-US" sz="1200" dirty="0"/>
          </a:p>
          <a:p>
            <a:pPr>
              <a:lnSpc>
                <a:spcPct val="90000"/>
              </a:lnSpc>
            </a:pPr>
            <a:r>
              <a:rPr lang="en-US" sz="1200" dirty="0"/>
              <a:t>FROM </a:t>
            </a:r>
            <a:r>
              <a:rPr lang="en-US" sz="1200" dirty="0" err="1"/>
              <a:t>t_ontime</a:t>
            </a:r>
            <a:r>
              <a:rPr lang="en-US" sz="1200" dirty="0"/>
              <a:t> o</a:t>
            </a:r>
          </a:p>
          <a:p>
            <a:pPr>
              <a:lnSpc>
                <a:spcPct val="90000"/>
              </a:lnSpc>
            </a:pPr>
            <a:r>
              <a:rPr lang="en-US" sz="1200" dirty="0"/>
              <a:t>        INNER JOIN L_UNIQUE_CARRIERS </a:t>
            </a:r>
            <a:r>
              <a:rPr lang="en-US" sz="1200" dirty="0" err="1"/>
              <a:t>uc</a:t>
            </a:r>
            <a:r>
              <a:rPr lang="en-US" sz="1200" dirty="0"/>
              <a:t> ON </a:t>
            </a:r>
            <a:r>
              <a:rPr lang="en-US" sz="1200" dirty="0" err="1"/>
              <a:t>uc.Code</a:t>
            </a:r>
            <a:r>
              <a:rPr lang="en-US" sz="1200" dirty="0"/>
              <a:t> = </a:t>
            </a:r>
            <a:r>
              <a:rPr lang="en-US" sz="1200" dirty="0" err="1"/>
              <a:t>o.UNIQUE_CARRIER</a:t>
            </a:r>
            <a:endParaRPr lang="en-US" sz="1200" dirty="0"/>
          </a:p>
          <a:p>
            <a:pPr>
              <a:lnSpc>
                <a:spcPct val="90000"/>
              </a:lnSpc>
            </a:pPr>
            <a:r>
              <a:rPr lang="en-US" sz="1200" dirty="0"/>
              <a:t>        INNER JOIN L_AIRPORT_ID </a:t>
            </a:r>
            <a:r>
              <a:rPr lang="en-US" sz="1200" dirty="0" err="1"/>
              <a:t>ao</a:t>
            </a:r>
            <a:r>
              <a:rPr lang="en-US" sz="1200" dirty="0"/>
              <a:t> ON </a:t>
            </a:r>
            <a:r>
              <a:rPr lang="en-US" sz="1200" dirty="0" err="1"/>
              <a:t>ao.Code</a:t>
            </a:r>
            <a:r>
              <a:rPr lang="en-US" sz="1200" dirty="0"/>
              <a:t> = </a:t>
            </a:r>
            <a:r>
              <a:rPr lang="en-US" sz="1200" dirty="0" err="1"/>
              <a:t>o.ORIGIN_AIRPORT_ID</a:t>
            </a:r>
            <a:endParaRPr lang="en-US" sz="1200" dirty="0"/>
          </a:p>
          <a:p>
            <a:pPr>
              <a:lnSpc>
                <a:spcPct val="90000"/>
              </a:lnSpc>
            </a:pPr>
            <a:r>
              <a:rPr lang="en-US" sz="1200" dirty="0"/>
              <a:t>        INNER JOIN L_AIRPORT_ID ad ON </a:t>
            </a:r>
            <a:r>
              <a:rPr lang="en-US" sz="1200" dirty="0" err="1"/>
              <a:t>ad.Code</a:t>
            </a:r>
            <a:r>
              <a:rPr lang="en-US" sz="1200" dirty="0"/>
              <a:t> = </a:t>
            </a:r>
            <a:r>
              <a:rPr lang="en-US" sz="1200" dirty="0" err="1"/>
              <a:t>o.DEST_AIRPORT_ID</a:t>
            </a:r>
            <a:endParaRPr lang="en-US" sz="1200" dirty="0"/>
          </a:p>
          <a:p>
            <a:pPr>
              <a:lnSpc>
                <a:spcPct val="90000"/>
              </a:lnSpc>
            </a:pPr>
            <a:r>
              <a:rPr lang="en-US" sz="1200" dirty="0"/>
              <a:t>        INNER JOIN L_CITY_MARKET_ID co ON </a:t>
            </a:r>
            <a:r>
              <a:rPr lang="en-US" sz="1200" dirty="0" err="1"/>
              <a:t>co.Code</a:t>
            </a:r>
            <a:r>
              <a:rPr lang="en-US" sz="1200" dirty="0"/>
              <a:t> = </a:t>
            </a:r>
            <a:r>
              <a:rPr lang="en-US" sz="1200" dirty="0" err="1"/>
              <a:t>o.ORIGIN_CITY_MARKET_ID</a:t>
            </a:r>
            <a:endParaRPr lang="en-US" sz="1200" dirty="0"/>
          </a:p>
          <a:p>
            <a:pPr>
              <a:lnSpc>
                <a:spcPct val="90000"/>
              </a:lnSpc>
            </a:pPr>
            <a:r>
              <a:rPr lang="en-US" sz="1200" dirty="0"/>
              <a:t>        INNER JOIN L_CITY_MARKET_ID cd ON </a:t>
            </a:r>
            <a:r>
              <a:rPr lang="en-US" sz="1200" dirty="0" err="1"/>
              <a:t>cd.Code</a:t>
            </a:r>
            <a:r>
              <a:rPr lang="en-US" sz="1200" dirty="0"/>
              <a:t> = </a:t>
            </a:r>
            <a:r>
              <a:rPr lang="en-US" sz="1200" dirty="0" err="1"/>
              <a:t>o.DEST_CITY_MARKET_ID</a:t>
            </a:r>
            <a:endParaRPr lang="en-US" sz="1200" dirty="0"/>
          </a:p>
          <a:p>
            <a:pPr>
              <a:lnSpc>
                <a:spcPct val="90000"/>
              </a:lnSpc>
            </a:pPr>
            <a:r>
              <a:rPr lang="en-US" sz="1200" dirty="0"/>
              <a:t>        INNER JOIN L_WEEKDAYS w ON </a:t>
            </a:r>
            <a:r>
              <a:rPr lang="en-US" sz="1200" dirty="0" err="1"/>
              <a:t>w.Code</a:t>
            </a:r>
            <a:r>
              <a:rPr lang="en-US" sz="1200" dirty="0"/>
              <a:t> = </a:t>
            </a:r>
            <a:r>
              <a:rPr lang="en-US" sz="1200" dirty="0" err="1"/>
              <a:t>o.DAY_OF_WEEK</a:t>
            </a:r>
            <a:endParaRPr lang="en-US" sz="1200" dirty="0"/>
          </a:p>
          <a:p>
            <a:pPr>
              <a:lnSpc>
                <a:spcPct val="90000"/>
              </a:lnSpc>
            </a:pPr>
            <a:r>
              <a:rPr lang="en-US" sz="1200" dirty="0"/>
              <a:t>WHERE </a:t>
            </a:r>
            <a:r>
              <a:rPr lang="en-US" sz="1200" dirty="0" err="1"/>
              <a:t>to_date</a:t>
            </a:r>
            <a:r>
              <a:rPr lang="en-US" sz="1200" dirty="0"/>
              <a:t>(</a:t>
            </a:r>
            <a:r>
              <a:rPr lang="en-US" sz="1200" dirty="0" err="1"/>
              <a:t>fl_date,'YYYY</a:t>
            </a:r>
            <a:r>
              <a:rPr lang="en-US" sz="1200" dirty="0"/>
              <a:t>-MM-DD') BETWEEN &amp;</a:t>
            </a:r>
            <a:r>
              <a:rPr lang="en-US" sz="1200" dirty="0" err="1"/>
              <a:t>beg_date</a:t>
            </a:r>
            <a:r>
              <a:rPr lang="en-US" sz="1200" dirty="0"/>
              <a:t> AND &amp;</a:t>
            </a:r>
            <a:r>
              <a:rPr lang="en-US" sz="1200" dirty="0" err="1"/>
              <a:t>end_date</a:t>
            </a:r>
            <a:endParaRPr lang="en-US" sz="1200" dirty="0"/>
          </a:p>
          <a:p>
            <a:pPr>
              <a:lnSpc>
                <a:spcPct val="90000"/>
              </a:lnSpc>
            </a:pPr>
            <a:r>
              <a:rPr lang="en-US" sz="1200" dirty="0"/>
              <a:t>AND </a:t>
            </a:r>
            <a:r>
              <a:rPr lang="en-US" sz="1200" dirty="0" err="1"/>
              <a:t>co.Description</a:t>
            </a:r>
            <a:r>
              <a:rPr lang="en-US" sz="1200" dirty="0"/>
              <a:t> = &amp;city</a:t>
            </a:r>
          </a:p>
          <a:p>
            <a:pPr>
              <a:lnSpc>
                <a:spcPct val="90000"/>
              </a:lnSpc>
            </a:pPr>
            <a:r>
              <a:rPr lang="en-US" sz="1200" dirty="0"/>
              <a:t>AND </a:t>
            </a:r>
            <a:r>
              <a:rPr lang="en-US" sz="1200" dirty="0" err="1"/>
              <a:t>w.Description</a:t>
            </a:r>
            <a:r>
              <a:rPr lang="en-US" sz="1200" dirty="0"/>
              <a:t> = &amp;</a:t>
            </a:r>
            <a:r>
              <a:rPr lang="en-US" sz="1200" dirty="0" err="1"/>
              <a:t>day_of_week</a:t>
            </a:r>
            <a:r>
              <a:rPr lang="en-US" sz="1200" dirty="0"/>
              <a:t>;</a:t>
            </a:r>
          </a:p>
        </p:txBody>
      </p:sp>
      <p:sp>
        <p:nvSpPr>
          <p:cNvPr id="6" name="TextBox 5">
            <a:extLst>
              <a:ext uri="{FF2B5EF4-FFF2-40B4-BE49-F238E27FC236}">
                <a16:creationId xmlns:a16="http://schemas.microsoft.com/office/drawing/2014/main" id="{F85B1FF1-89B4-424D-B72E-7D771A48EEF6}"/>
              </a:ext>
            </a:extLst>
          </p:cNvPr>
          <p:cNvSpPr txBox="1"/>
          <p:nvPr/>
        </p:nvSpPr>
        <p:spPr>
          <a:xfrm>
            <a:off x="5220254" y="4059940"/>
            <a:ext cx="3031236" cy="3154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r>
              <a:rPr lang="en-US" sz="1600" dirty="0">
                <a:hlinkClick r:id="rId2"/>
              </a:rPr>
              <a:t>US DOT - On-time Performance</a:t>
            </a:r>
            <a:endParaRPr lang="en-US" sz="1600" dirty="0">
              <a:solidFill>
                <a:srgbClr val="161616"/>
              </a:solidFill>
              <a:sym typeface="Arial"/>
            </a:endParaRPr>
          </a:p>
        </p:txBody>
      </p:sp>
      <p:sp>
        <p:nvSpPr>
          <p:cNvPr id="3" name="TextBox 2">
            <a:extLst>
              <a:ext uri="{FF2B5EF4-FFF2-40B4-BE49-F238E27FC236}">
                <a16:creationId xmlns:a16="http://schemas.microsoft.com/office/drawing/2014/main" id="{6CECE1F8-9C26-4F84-A876-251AA8A863C8}"/>
              </a:ext>
            </a:extLst>
          </p:cNvPr>
          <p:cNvSpPr txBox="1"/>
          <p:nvPr/>
        </p:nvSpPr>
        <p:spPr>
          <a:xfrm>
            <a:off x="336332" y="3804745"/>
            <a:ext cx="2322786" cy="1354217"/>
          </a:xfrm>
          <a:prstGeom prst="rect">
            <a:avLst/>
          </a:prstGeom>
          <a:noFill/>
        </p:spPr>
        <p:txBody>
          <a:bodyPr wrap="square" rtlCol="0">
            <a:spAutoFit/>
          </a:bodyPr>
          <a:lstStyle/>
          <a:p>
            <a:pPr>
              <a:lnSpc>
                <a:spcPct val="90000"/>
              </a:lnSpc>
              <a:spcBef>
                <a:spcPts val="1200"/>
              </a:spcBef>
            </a:pPr>
            <a:r>
              <a:rPr lang="en-US" sz="1200" dirty="0"/>
              <a:t>L_UNIQUE_CARRIERS:  1620</a:t>
            </a:r>
          </a:p>
          <a:p>
            <a:pPr>
              <a:lnSpc>
                <a:spcPct val="90000"/>
              </a:lnSpc>
            </a:pPr>
            <a:r>
              <a:rPr lang="en-US" sz="1200" dirty="0"/>
              <a:t>L_AIRPORT_ID:               6438</a:t>
            </a:r>
          </a:p>
          <a:p>
            <a:pPr>
              <a:lnSpc>
                <a:spcPct val="90000"/>
              </a:lnSpc>
            </a:pPr>
            <a:r>
              <a:rPr lang="en-US" sz="1200" dirty="0"/>
              <a:t>L_CITY_MARKET_ID:      5823</a:t>
            </a:r>
          </a:p>
          <a:p>
            <a:pPr>
              <a:lnSpc>
                <a:spcPct val="90000"/>
              </a:lnSpc>
            </a:pPr>
            <a:r>
              <a:rPr lang="en-US" sz="1200" dirty="0"/>
              <a:t>L_WEEKDAYS:                      8</a:t>
            </a:r>
          </a:p>
          <a:p>
            <a:pPr>
              <a:lnSpc>
                <a:spcPct val="90000"/>
              </a:lnSpc>
            </a:pPr>
            <a:r>
              <a:rPr lang="en-US" sz="1200" dirty="0"/>
              <a:t>T_ONTIME:                 6784044</a:t>
            </a:r>
          </a:p>
          <a:p>
            <a:pPr algn="l">
              <a:lnSpc>
                <a:spcPct val="90000"/>
              </a:lnSpc>
              <a:spcBef>
                <a:spcPts val="1200"/>
              </a:spcBef>
            </a:pPr>
            <a:endParaRPr lang="en-US" dirty="0" err="1"/>
          </a:p>
        </p:txBody>
      </p:sp>
    </p:spTree>
    <p:extLst>
      <p:ext uri="{BB962C8B-B14F-4D97-AF65-F5344CB8AC3E}">
        <p14:creationId xmlns:p14="http://schemas.microsoft.com/office/powerpoint/2010/main" val="27037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A098-E151-4D22-8D44-0A552FEF43B7}"/>
              </a:ext>
            </a:extLst>
          </p:cNvPr>
          <p:cNvSpPr>
            <a:spLocks noGrp="1"/>
          </p:cNvSpPr>
          <p:nvPr>
            <p:ph type="title"/>
          </p:nvPr>
        </p:nvSpPr>
        <p:spPr/>
        <p:txBody>
          <a:bodyPr/>
          <a:lstStyle/>
          <a:p>
            <a:r>
              <a:rPr lang="en-US" dirty="0"/>
              <a:t>Only Access Path is Full Table Scans</a:t>
            </a:r>
          </a:p>
        </p:txBody>
      </p:sp>
      <p:sp>
        <p:nvSpPr>
          <p:cNvPr id="3" name="Content Placeholder 2">
            <a:extLst>
              <a:ext uri="{FF2B5EF4-FFF2-40B4-BE49-F238E27FC236}">
                <a16:creationId xmlns:a16="http://schemas.microsoft.com/office/drawing/2014/main" id="{B9FA7E6C-0B5A-417A-862B-39CEBB240719}"/>
              </a:ext>
            </a:extLst>
          </p:cNvPr>
          <p:cNvSpPr>
            <a:spLocks noGrp="1"/>
          </p:cNvSpPr>
          <p:nvPr>
            <p:ph idx="1"/>
          </p:nvPr>
        </p:nvSpPr>
        <p:spPr>
          <a:xfrm>
            <a:off x="371862" y="784429"/>
            <a:ext cx="8305800" cy="369332"/>
          </a:xfrm>
        </p:spPr>
        <p:txBody>
          <a:bodyPr/>
          <a:lstStyle/>
          <a:p>
            <a:r>
              <a:rPr lang="en-US" dirty="0"/>
              <a:t>No Original Indexes</a:t>
            </a:r>
          </a:p>
        </p:txBody>
      </p:sp>
      <p:pic>
        <p:nvPicPr>
          <p:cNvPr id="5" name="Picture 4">
            <a:extLst>
              <a:ext uri="{FF2B5EF4-FFF2-40B4-BE49-F238E27FC236}">
                <a16:creationId xmlns:a16="http://schemas.microsoft.com/office/drawing/2014/main" id="{430C11F1-9F75-465B-BCE6-D43ED90A3702}"/>
              </a:ext>
            </a:extLst>
          </p:cNvPr>
          <p:cNvPicPr>
            <a:picLocks noChangeAspect="1"/>
          </p:cNvPicPr>
          <p:nvPr/>
        </p:nvPicPr>
        <p:blipFill>
          <a:blip r:embed="rId2"/>
          <a:stretch>
            <a:fillRect/>
          </a:stretch>
        </p:blipFill>
        <p:spPr>
          <a:xfrm>
            <a:off x="419100" y="1179789"/>
            <a:ext cx="8370094" cy="3004185"/>
          </a:xfrm>
          <a:prstGeom prst="rect">
            <a:avLst/>
          </a:prstGeom>
          <a:ln>
            <a:solidFill>
              <a:schemeClr val="tx2"/>
            </a:solidFill>
          </a:ln>
        </p:spPr>
      </p:pic>
    </p:spTree>
    <p:extLst>
      <p:ext uri="{BB962C8B-B14F-4D97-AF65-F5344CB8AC3E}">
        <p14:creationId xmlns:p14="http://schemas.microsoft.com/office/powerpoint/2010/main" val="22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A098-E151-4D22-8D44-0A552FEF43B7}"/>
              </a:ext>
            </a:extLst>
          </p:cNvPr>
          <p:cNvSpPr>
            <a:spLocks noGrp="1"/>
          </p:cNvSpPr>
          <p:nvPr>
            <p:ph type="title"/>
          </p:nvPr>
        </p:nvSpPr>
        <p:spPr/>
        <p:txBody>
          <a:bodyPr/>
          <a:lstStyle/>
          <a:p>
            <a:r>
              <a:rPr lang="en-US" dirty="0"/>
              <a:t>Automatic Indexes</a:t>
            </a:r>
          </a:p>
        </p:txBody>
      </p:sp>
      <p:sp>
        <p:nvSpPr>
          <p:cNvPr id="7" name="Content Placeholder 6">
            <a:extLst>
              <a:ext uri="{FF2B5EF4-FFF2-40B4-BE49-F238E27FC236}">
                <a16:creationId xmlns:a16="http://schemas.microsoft.com/office/drawing/2014/main" id="{0F17C3AF-EA8B-427C-8B24-7341924F9095}"/>
              </a:ext>
            </a:extLst>
          </p:cNvPr>
          <p:cNvSpPr>
            <a:spLocks noGrp="1"/>
          </p:cNvSpPr>
          <p:nvPr>
            <p:ph idx="1"/>
          </p:nvPr>
        </p:nvSpPr>
        <p:spPr>
          <a:xfrm>
            <a:off x="371862" y="784429"/>
            <a:ext cx="8305800" cy="3385542"/>
          </a:xfrm>
        </p:spPr>
        <p:txBody>
          <a:bodyPr/>
          <a:lstStyle/>
          <a:p>
            <a:endParaRPr lang="en-US" sz="1800" dirty="0"/>
          </a:p>
          <a:p>
            <a:endParaRPr lang="en-US" sz="1800" dirty="0"/>
          </a:p>
          <a:p>
            <a:endParaRPr lang="en-US" sz="1800" dirty="0"/>
          </a:p>
          <a:p>
            <a:endParaRPr lang="en-US" sz="1800" dirty="0"/>
          </a:p>
          <a:p>
            <a:endParaRPr lang="en-US" dirty="0"/>
          </a:p>
          <a:p>
            <a:endParaRPr lang="en-US" dirty="0"/>
          </a:p>
          <a:p>
            <a:endParaRPr lang="en-US" dirty="0"/>
          </a:p>
          <a:p>
            <a:r>
              <a:rPr lang="en-US" dirty="0"/>
              <a:t>Visible Indexes</a:t>
            </a:r>
          </a:p>
        </p:txBody>
      </p:sp>
      <p:pic>
        <p:nvPicPr>
          <p:cNvPr id="4" name="Picture 3">
            <a:extLst>
              <a:ext uri="{FF2B5EF4-FFF2-40B4-BE49-F238E27FC236}">
                <a16:creationId xmlns:a16="http://schemas.microsoft.com/office/drawing/2014/main" id="{3A9F0809-50D7-4105-A65F-0EDCB3069CD2}"/>
              </a:ext>
            </a:extLst>
          </p:cNvPr>
          <p:cNvPicPr>
            <a:picLocks noChangeAspect="1"/>
          </p:cNvPicPr>
          <p:nvPr/>
        </p:nvPicPr>
        <p:blipFill>
          <a:blip r:embed="rId2"/>
          <a:stretch>
            <a:fillRect/>
          </a:stretch>
        </p:blipFill>
        <p:spPr>
          <a:xfrm>
            <a:off x="419100" y="796565"/>
            <a:ext cx="6653784" cy="2784158"/>
          </a:xfrm>
          <a:prstGeom prst="rect">
            <a:avLst/>
          </a:prstGeom>
          <a:ln>
            <a:solidFill>
              <a:schemeClr val="tx2"/>
            </a:solidFill>
          </a:ln>
        </p:spPr>
      </p:pic>
      <p:pic>
        <p:nvPicPr>
          <p:cNvPr id="5" name="Picture 4">
            <a:extLst>
              <a:ext uri="{FF2B5EF4-FFF2-40B4-BE49-F238E27FC236}">
                <a16:creationId xmlns:a16="http://schemas.microsoft.com/office/drawing/2014/main" id="{C76D9D1D-0D0C-4F73-9D62-23151565B16A}"/>
              </a:ext>
            </a:extLst>
          </p:cNvPr>
          <p:cNvPicPr>
            <a:picLocks noChangeAspect="1"/>
          </p:cNvPicPr>
          <p:nvPr/>
        </p:nvPicPr>
        <p:blipFill>
          <a:blip r:embed="rId3"/>
          <a:stretch>
            <a:fillRect/>
          </a:stretch>
        </p:blipFill>
        <p:spPr>
          <a:xfrm>
            <a:off x="419100" y="4103407"/>
            <a:ext cx="7088315" cy="722376"/>
          </a:xfrm>
          <a:prstGeom prst="rect">
            <a:avLst/>
          </a:prstGeom>
          <a:noFill/>
          <a:ln>
            <a:solidFill>
              <a:schemeClr val="tx2"/>
            </a:solidFill>
          </a:ln>
        </p:spPr>
      </p:pic>
    </p:spTree>
    <p:extLst>
      <p:ext uri="{BB962C8B-B14F-4D97-AF65-F5344CB8AC3E}">
        <p14:creationId xmlns:p14="http://schemas.microsoft.com/office/powerpoint/2010/main" val="48495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F05F-75F6-4CBA-A3D3-EA4F27C3F3C1}"/>
              </a:ext>
            </a:extLst>
          </p:cNvPr>
          <p:cNvSpPr>
            <a:spLocks noGrp="1"/>
          </p:cNvSpPr>
          <p:nvPr>
            <p:ph type="title"/>
          </p:nvPr>
        </p:nvSpPr>
        <p:spPr/>
        <p:txBody>
          <a:bodyPr/>
          <a:lstStyle/>
          <a:p>
            <a:r>
              <a:rPr lang="en-US" dirty="0"/>
              <a:t>No Other Option but Full Table Scans</a:t>
            </a:r>
          </a:p>
        </p:txBody>
      </p:sp>
      <p:pic>
        <p:nvPicPr>
          <p:cNvPr id="4" name="Picture 3">
            <a:extLst>
              <a:ext uri="{FF2B5EF4-FFF2-40B4-BE49-F238E27FC236}">
                <a16:creationId xmlns:a16="http://schemas.microsoft.com/office/drawing/2014/main" id="{4FB0D7C6-C69B-4274-AA24-A1BDA547CA10}"/>
              </a:ext>
            </a:extLst>
          </p:cNvPr>
          <p:cNvPicPr>
            <a:picLocks noChangeAspect="1"/>
          </p:cNvPicPr>
          <p:nvPr/>
        </p:nvPicPr>
        <p:blipFill>
          <a:blip r:embed="rId2"/>
          <a:stretch>
            <a:fillRect/>
          </a:stretch>
        </p:blipFill>
        <p:spPr>
          <a:xfrm>
            <a:off x="419100" y="1179789"/>
            <a:ext cx="8370094" cy="3004185"/>
          </a:xfrm>
          <a:prstGeom prst="rect">
            <a:avLst/>
          </a:prstGeom>
          <a:ln>
            <a:solidFill>
              <a:schemeClr val="tx2"/>
            </a:solidFill>
          </a:ln>
        </p:spPr>
      </p:pic>
      <p:sp>
        <p:nvSpPr>
          <p:cNvPr id="3" name="Oval 2">
            <a:extLst>
              <a:ext uri="{FF2B5EF4-FFF2-40B4-BE49-F238E27FC236}">
                <a16:creationId xmlns:a16="http://schemas.microsoft.com/office/drawing/2014/main" id="{5196C114-A8B6-41B0-BBD7-FB37195C1ABB}"/>
              </a:ext>
            </a:extLst>
          </p:cNvPr>
          <p:cNvSpPr/>
          <p:nvPr/>
        </p:nvSpPr>
        <p:spPr>
          <a:xfrm>
            <a:off x="6673850" y="1809750"/>
            <a:ext cx="577850" cy="2159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err="1"/>
          </a:p>
        </p:txBody>
      </p:sp>
    </p:spTree>
    <p:extLst>
      <p:ext uri="{BB962C8B-B14F-4D97-AF65-F5344CB8AC3E}">
        <p14:creationId xmlns:p14="http://schemas.microsoft.com/office/powerpoint/2010/main" val="222032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F520-D79B-4366-A5A6-E22C1457A0A8}"/>
              </a:ext>
            </a:extLst>
          </p:cNvPr>
          <p:cNvSpPr>
            <a:spLocks noGrp="1"/>
          </p:cNvSpPr>
          <p:nvPr>
            <p:ph type="title"/>
          </p:nvPr>
        </p:nvSpPr>
        <p:spPr/>
        <p:txBody>
          <a:bodyPr/>
          <a:lstStyle/>
          <a:p>
            <a:r>
              <a:rPr lang="en-US" dirty="0"/>
              <a:t>Automatic Index Report</a:t>
            </a:r>
          </a:p>
        </p:txBody>
      </p:sp>
      <p:sp>
        <p:nvSpPr>
          <p:cNvPr id="7" name="Content Placeholder 6">
            <a:extLst>
              <a:ext uri="{FF2B5EF4-FFF2-40B4-BE49-F238E27FC236}">
                <a16:creationId xmlns:a16="http://schemas.microsoft.com/office/drawing/2014/main" id="{1C64E32C-FD06-4040-B872-77F9C67A6403}"/>
              </a:ext>
            </a:extLst>
          </p:cNvPr>
          <p:cNvSpPr>
            <a:spLocks noGrp="1"/>
          </p:cNvSpPr>
          <p:nvPr>
            <p:ph idx="1"/>
          </p:nvPr>
        </p:nvSpPr>
        <p:spPr>
          <a:xfrm>
            <a:off x="375530" y="651105"/>
            <a:ext cx="8305800" cy="744819"/>
          </a:xfrm>
        </p:spPr>
        <p:txBody>
          <a:bodyPr/>
          <a:lstStyle/>
          <a:p>
            <a:pPr marL="0" indent="0">
              <a:buNone/>
            </a:pPr>
            <a:r>
              <a:rPr lang="en-US" sz="1600" dirty="0"/>
              <a:t>select DBMS_AUTO_INDEX.REPORT_LAST_ACTIVITY('TEXT','ALL','ALL') from dual</a:t>
            </a:r>
          </a:p>
          <a:p>
            <a:endParaRPr lang="en-US" dirty="0"/>
          </a:p>
        </p:txBody>
      </p:sp>
      <p:pic>
        <p:nvPicPr>
          <p:cNvPr id="4" name="Picture 3">
            <a:extLst>
              <a:ext uri="{FF2B5EF4-FFF2-40B4-BE49-F238E27FC236}">
                <a16:creationId xmlns:a16="http://schemas.microsoft.com/office/drawing/2014/main" id="{A889780B-F0D7-4537-A89F-B093D5FFF9D3}"/>
              </a:ext>
            </a:extLst>
          </p:cNvPr>
          <p:cNvPicPr>
            <a:picLocks noChangeAspect="1"/>
          </p:cNvPicPr>
          <p:nvPr/>
        </p:nvPicPr>
        <p:blipFill>
          <a:blip r:embed="rId2"/>
          <a:stretch>
            <a:fillRect/>
          </a:stretch>
        </p:blipFill>
        <p:spPr>
          <a:xfrm>
            <a:off x="1862379" y="1023514"/>
            <a:ext cx="4391978" cy="4038409"/>
          </a:xfrm>
          <a:prstGeom prst="rect">
            <a:avLst/>
          </a:prstGeom>
          <a:ln>
            <a:solidFill>
              <a:schemeClr val="tx1"/>
            </a:solidFill>
          </a:ln>
        </p:spPr>
      </p:pic>
    </p:spTree>
    <p:extLst>
      <p:ext uri="{BB962C8B-B14F-4D97-AF65-F5344CB8AC3E}">
        <p14:creationId xmlns:p14="http://schemas.microsoft.com/office/powerpoint/2010/main" val="5926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5668-1964-4BA0-9EA0-BA125E43FD89}"/>
              </a:ext>
            </a:extLst>
          </p:cNvPr>
          <p:cNvSpPr>
            <a:spLocks noGrp="1"/>
          </p:cNvSpPr>
          <p:nvPr>
            <p:ph type="title"/>
          </p:nvPr>
        </p:nvSpPr>
        <p:spPr/>
        <p:txBody>
          <a:bodyPr/>
          <a:lstStyle/>
          <a:p>
            <a:r>
              <a:rPr lang="en-US" dirty="0"/>
              <a:t>New Plan</a:t>
            </a:r>
          </a:p>
        </p:txBody>
      </p:sp>
      <p:pic>
        <p:nvPicPr>
          <p:cNvPr id="5" name="Picture 4">
            <a:extLst>
              <a:ext uri="{FF2B5EF4-FFF2-40B4-BE49-F238E27FC236}">
                <a16:creationId xmlns:a16="http://schemas.microsoft.com/office/drawing/2014/main" id="{F0781142-9183-45E6-A32F-834E6DE9C5E0}"/>
              </a:ext>
            </a:extLst>
          </p:cNvPr>
          <p:cNvPicPr>
            <a:picLocks noChangeAspect="1"/>
          </p:cNvPicPr>
          <p:nvPr/>
        </p:nvPicPr>
        <p:blipFill>
          <a:blip r:embed="rId2"/>
          <a:stretch>
            <a:fillRect/>
          </a:stretch>
        </p:blipFill>
        <p:spPr>
          <a:xfrm>
            <a:off x="204734" y="1013269"/>
            <a:ext cx="8864822" cy="3116961"/>
          </a:xfrm>
          <a:prstGeom prst="rect">
            <a:avLst/>
          </a:prstGeom>
          <a:ln>
            <a:solidFill>
              <a:schemeClr val="tx1"/>
            </a:solidFill>
          </a:ln>
        </p:spPr>
      </p:pic>
      <p:cxnSp>
        <p:nvCxnSpPr>
          <p:cNvPr id="4" name="Straight Connector 3">
            <a:extLst>
              <a:ext uri="{FF2B5EF4-FFF2-40B4-BE49-F238E27FC236}">
                <a16:creationId xmlns:a16="http://schemas.microsoft.com/office/drawing/2014/main" id="{1956E29E-3AC9-465B-A532-AE381AB86963}"/>
              </a:ext>
            </a:extLst>
          </p:cNvPr>
          <p:cNvCxnSpPr>
            <a:cxnSpLocks/>
          </p:cNvCxnSpPr>
          <p:nvPr/>
        </p:nvCxnSpPr>
        <p:spPr>
          <a:xfrm>
            <a:off x="419100" y="3238500"/>
            <a:ext cx="76454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B2A94B5-E2A3-4D88-9DFA-5C72B3A632EA}"/>
              </a:ext>
            </a:extLst>
          </p:cNvPr>
          <p:cNvCxnSpPr>
            <a:cxnSpLocks/>
          </p:cNvCxnSpPr>
          <p:nvPr/>
        </p:nvCxnSpPr>
        <p:spPr>
          <a:xfrm>
            <a:off x="381000" y="3073400"/>
            <a:ext cx="76454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6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5DFE-1FD8-4A57-B6B3-A4B50966FE7C}"/>
              </a:ext>
            </a:extLst>
          </p:cNvPr>
          <p:cNvSpPr>
            <a:spLocks noGrp="1"/>
          </p:cNvSpPr>
          <p:nvPr>
            <p:ph type="title"/>
          </p:nvPr>
        </p:nvSpPr>
        <p:spPr/>
        <p:txBody>
          <a:bodyPr/>
          <a:lstStyle/>
          <a:p>
            <a:r>
              <a:rPr lang="en-US" dirty="0"/>
              <a:t>Original Performance</a:t>
            </a:r>
          </a:p>
        </p:txBody>
      </p:sp>
      <p:pic>
        <p:nvPicPr>
          <p:cNvPr id="4" name="Content Placeholder 3">
            <a:extLst>
              <a:ext uri="{FF2B5EF4-FFF2-40B4-BE49-F238E27FC236}">
                <a16:creationId xmlns:a16="http://schemas.microsoft.com/office/drawing/2014/main" id="{430BCEC4-DF00-44F2-AEE9-81CADB6D814B}"/>
              </a:ext>
            </a:extLst>
          </p:cNvPr>
          <p:cNvPicPr>
            <a:picLocks noGrp="1" noChangeAspect="1"/>
          </p:cNvPicPr>
          <p:nvPr>
            <p:ph idx="1"/>
          </p:nvPr>
        </p:nvPicPr>
        <p:blipFill>
          <a:blip r:embed="rId2"/>
          <a:stretch>
            <a:fillRect/>
          </a:stretch>
        </p:blipFill>
        <p:spPr>
          <a:xfrm>
            <a:off x="841662" y="784225"/>
            <a:ext cx="7365426" cy="3832225"/>
          </a:xfrm>
          <a:prstGeom prst="rect">
            <a:avLst/>
          </a:prstGeom>
        </p:spPr>
      </p:pic>
    </p:spTree>
    <p:extLst>
      <p:ext uri="{BB962C8B-B14F-4D97-AF65-F5344CB8AC3E}">
        <p14:creationId xmlns:p14="http://schemas.microsoft.com/office/powerpoint/2010/main" val="147112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5DFE-1FD8-4A57-B6B3-A4B50966FE7C}"/>
              </a:ext>
            </a:extLst>
          </p:cNvPr>
          <p:cNvSpPr>
            <a:spLocks noGrp="1"/>
          </p:cNvSpPr>
          <p:nvPr>
            <p:ph type="title"/>
          </p:nvPr>
        </p:nvSpPr>
        <p:spPr/>
        <p:txBody>
          <a:bodyPr/>
          <a:lstStyle/>
          <a:p>
            <a:r>
              <a:rPr lang="en-US" dirty="0"/>
              <a:t>Auto Index Performance</a:t>
            </a:r>
          </a:p>
        </p:txBody>
      </p:sp>
      <p:sp>
        <p:nvSpPr>
          <p:cNvPr id="5" name="Content Placeholder 4">
            <a:extLst>
              <a:ext uri="{FF2B5EF4-FFF2-40B4-BE49-F238E27FC236}">
                <a16:creationId xmlns:a16="http://schemas.microsoft.com/office/drawing/2014/main" id="{B7021F8F-030B-4FCE-9384-DBFDEB1F4E9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73F6EC4-4D3E-48A5-B0AC-A01CCAB7E860}"/>
              </a:ext>
            </a:extLst>
          </p:cNvPr>
          <p:cNvPicPr>
            <a:picLocks noChangeAspect="1"/>
          </p:cNvPicPr>
          <p:nvPr/>
        </p:nvPicPr>
        <p:blipFill>
          <a:blip r:embed="rId2"/>
          <a:stretch>
            <a:fillRect/>
          </a:stretch>
        </p:blipFill>
        <p:spPr>
          <a:xfrm>
            <a:off x="0" y="907497"/>
            <a:ext cx="9144000" cy="3328506"/>
          </a:xfrm>
          <a:prstGeom prst="rect">
            <a:avLst/>
          </a:prstGeom>
        </p:spPr>
      </p:pic>
    </p:spTree>
    <p:extLst>
      <p:ext uri="{BB962C8B-B14F-4D97-AF65-F5344CB8AC3E}">
        <p14:creationId xmlns:p14="http://schemas.microsoft.com/office/powerpoint/2010/main" val="354555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8F67-5C30-484A-B542-489C35488354}"/>
              </a:ext>
            </a:extLst>
          </p:cNvPr>
          <p:cNvSpPr>
            <a:spLocks noGrp="1"/>
          </p:cNvSpPr>
          <p:nvPr>
            <p:ph type="title"/>
          </p:nvPr>
        </p:nvSpPr>
        <p:spPr>
          <a:xfrm>
            <a:off x="419100" y="192518"/>
            <a:ext cx="8305800" cy="458587"/>
          </a:xfrm>
        </p:spPr>
        <p:txBody>
          <a:bodyPr/>
          <a:lstStyle/>
          <a:p>
            <a:r>
              <a:rPr lang="en-US" dirty="0"/>
              <a:t>Summary</a:t>
            </a:r>
          </a:p>
        </p:txBody>
      </p:sp>
      <p:sp>
        <p:nvSpPr>
          <p:cNvPr id="3" name="Content Placeholder 2">
            <a:extLst>
              <a:ext uri="{FF2B5EF4-FFF2-40B4-BE49-F238E27FC236}">
                <a16:creationId xmlns:a16="http://schemas.microsoft.com/office/drawing/2014/main" id="{41CD13AD-6C50-42C0-A16A-AC059BAF1CBA}"/>
              </a:ext>
            </a:extLst>
          </p:cNvPr>
          <p:cNvSpPr>
            <a:spLocks noGrp="1"/>
          </p:cNvSpPr>
          <p:nvPr>
            <p:ph idx="1"/>
          </p:nvPr>
        </p:nvSpPr>
        <p:spPr>
          <a:xfrm>
            <a:off x="371862" y="784429"/>
            <a:ext cx="8305800" cy="4154984"/>
          </a:xfrm>
        </p:spPr>
        <p:txBody>
          <a:bodyPr/>
          <a:lstStyle/>
          <a:p>
            <a:r>
              <a:rPr lang="en-US" dirty="0"/>
              <a:t>Automatic Indexing can speed up performance</a:t>
            </a:r>
          </a:p>
          <a:p>
            <a:pPr lvl="1"/>
            <a:r>
              <a:rPr lang="en-US" dirty="0"/>
              <a:t>19c Optimizer has come along way</a:t>
            </a:r>
          </a:p>
          <a:p>
            <a:r>
              <a:rPr lang="en-US" dirty="0"/>
              <a:t>Beware of just turning it on blindly </a:t>
            </a:r>
          </a:p>
          <a:p>
            <a:pPr lvl="1"/>
            <a:r>
              <a:rPr lang="en-US" dirty="0"/>
              <a:t>Especially in production</a:t>
            </a:r>
          </a:p>
          <a:p>
            <a:pPr lvl="1"/>
            <a:r>
              <a:rPr lang="en-US" dirty="0"/>
              <a:t>Watch out for baselines</a:t>
            </a:r>
          </a:p>
          <a:p>
            <a:pPr lvl="1"/>
            <a:r>
              <a:rPr lang="en-US" dirty="0"/>
              <a:t>Invisible versus Visible</a:t>
            </a:r>
          </a:p>
          <a:p>
            <a:r>
              <a:rPr lang="en-US" dirty="0"/>
              <a:t>Consider using in development / test</a:t>
            </a:r>
          </a:p>
          <a:p>
            <a:pPr lvl="1"/>
            <a:r>
              <a:rPr lang="en-US" dirty="0"/>
              <a:t>Be cautious using in production</a:t>
            </a:r>
          </a:p>
          <a:p>
            <a:r>
              <a:rPr lang="en-US" dirty="0"/>
              <a:t>Control at schema level</a:t>
            </a:r>
          </a:p>
          <a:p>
            <a:r>
              <a:rPr lang="en-US" dirty="0"/>
              <a:t>Turn on compression for space savings</a:t>
            </a:r>
          </a:p>
          <a:p>
            <a:pPr marL="0" indent="0">
              <a:buNone/>
            </a:pPr>
            <a:endParaRPr lang="en-US" dirty="0"/>
          </a:p>
        </p:txBody>
      </p:sp>
    </p:spTree>
    <p:extLst>
      <p:ext uri="{BB962C8B-B14F-4D97-AF65-F5344CB8AC3E}">
        <p14:creationId xmlns:p14="http://schemas.microsoft.com/office/powerpoint/2010/main" val="254686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62C4-03AF-4D4B-BCF3-9962E11E3000}"/>
              </a:ext>
            </a:extLst>
          </p:cNvPr>
          <p:cNvSpPr>
            <a:spLocks noGrp="1"/>
          </p:cNvSpPr>
          <p:nvPr>
            <p:ph type="title"/>
          </p:nvPr>
        </p:nvSpPr>
        <p:spPr/>
        <p:txBody>
          <a:bodyPr/>
          <a:lstStyle/>
          <a:p>
            <a:r>
              <a:rPr lang="en-US" dirty="0"/>
              <a:t>19c Automatic Indexing – How It Works</a:t>
            </a:r>
          </a:p>
        </p:txBody>
      </p:sp>
      <p:sp>
        <p:nvSpPr>
          <p:cNvPr id="51" name="Content Placeholder 50">
            <a:extLst>
              <a:ext uri="{FF2B5EF4-FFF2-40B4-BE49-F238E27FC236}">
                <a16:creationId xmlns:a16="http://schemas.microsoft.com/office/drawing/2014/main" id="{6B6C95B8-9F91-45D0-924A-E592FB042793}"/>
              </a:ext>
            </a:extLst>
          </p:cNvPr>
          <p:cNvSpPr>
            <a:spLocks noGrp="1"/>
          </p:cNvSpPr>
          <p:nvPr>
            <p:ph idx="1"/>
          </p:nvPr>
        </p:nvSpPr>
        <p:spPr>
          <a:xfrm>
            <a:off x="232554" y="705845"/>
            <a:ext cx="8305800" cy="4139595"/>
          </a:xfrm>
        </p:spPr>
        <p:txBody>
          <a:bodyPr/>
          <a:lstStyle/>
          <a:p>
            <a:r>
              <a:rPr lang="en-US" dirty="0"/>
              <a:t>Capture</a:t>
            </a:r>
          </a:p>
          <a:p>
            <a:pPr lvl="1"/>
            <a:r>
              <a:rPr lang="en-US" dirty="0"/>
              <a:t>Captures the application SQL history into a SQL repository</a:t>
            </a:r>
          </a:p>
          <a:p>
            <a:pPr lvl="1"/>
            <a:r>
              <a:rPr lang="en-US" dirty="0"/>
              <a:t>Includes SQL, plans, bind values, execution statistics, etc.</a:t>
            </a:r>
          </a:p>
          <a:p>
            <a:r>
              <a:rPr lang="en-US" dirty="0"/>
              <a:t>Identify Candidate Indexes</a:t>
            </a:r>
          </a:p>
          <a:p>
            <a:pPr lvl="1"/>
            <a:r>
              <a:rPr lang="en-US" dirty="0"/>
              <a:t>That may help the newly captured SQL statements</a:t>
            </a:r>
          </a:p>
          <a:p>
            <a:pPr lvl="1"/>
            <a:r>
              <a:rPr lang="en-US" dirty="0"/>
              <a:t>Creates indexes as unusable invisible indexes</a:t>
            </a:r>
          </a:p>
          <a:p>
            <a:pPr lvl="2"/>
            <a:r>
              <a:rPr lang="en-US" dirty="0"/>
              <a:t>Metadata only</a:t>
            </a:r>
          </a:p>
          <a:p>
            <a:pPr lvl="1"/>
            <a:r>
              <a:rPr lang="en-US" dirty="0"/>
              <a:t>Drops indexes obsoleted by newly created indexes (logical merge)</a:t>
            </a:r>
          </a:p>
          <a:p>
            <a:r>
              <a:rPr lang="en-US" dirty="0"/>
              <a:t>Verify</a:t>
            </a:r>
          </a:p>
          <a:p>
            <a:pPr lvl="1"/>
            <a:r>
              <a:rPr lang="en-US" dirty="0"/>
              <a:t>Ask optimizer if index candidates will be used for captured SQL statements</a:t>
            </a:r>
          </a:p>
          <a:p>
            <a:pPr lvl="1"/>
            <a:r>
              <a:rPr lang="en-US" dirty="0"/>
              <a:t>Materialize indexes and run SQL to validate that performance improved</a:t>
            </a:r>
          </a:p>
          <a:p>
            <a:pPr lvl="1"/>
            <a:r>
              <a:rPr lang="en-US" dirty="0"/>
              <a:t>All verification is done outside application workflow</a:t>
            </a:r>
          </a:p>
        </p:txBody>
      </p:sp>
      <p:grpSp>
        <p:nvGrpSpPr>
          <p:cNvPr id="49" name="Group 48">
            <a:extLst>
              <a:ext uri="{FF2B5EF4-FFF2-40B4-BE49-F238E27FC236}">
                <a16:creationId xmlns:a16="http://schemas.microsoft.com/office/drawing/2014/main" id="{015600AE-120A-462E-8C27-4B1E38454476}"/>
              </a:ext>
            </a:extLst>
          </p:cNvPr>
          <p:cNvGrpSpPr/>
          <p:nvPr/>
        </p:nvGrpSpPr>
        <p:grpSpPr>
          <a:xfrm>
            <a:off x="5890009" y="1425178"/>
            <a:ext cx="3032535" cy="1570438"/>
            <a:chOff x="1335024" y="936327"/>
            <a:chExt cx="5406001" cy="3030840"/>
          </a:xfrm>
        </p:grpSpPr>
        <p:sp>
          <p:nvSpPr>
            <p:cNvPr id="4" name="Oval 3">
              <a:extLst>
                <a:ext uri="{FF2B5EF4-FFF2-40B4-BE49-F238E27FC236}">
                  <a16:creationId xmlns:a16="http://schemas.microsoft.com/office/drawing/2014/main" id="{B388146F-65E7-4A56-8DFE-98D3DEEDFD44}"/>
                </a:ext>
              </a:extLst>
            </p:cNvPr>
            <p:cNvSpPr/>
            <p:nvPr/>
          </p:nvSpPr>
          <p:spPr>
            <a:xfrm>
              <a:off x="5064063" y="2815265"/>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1050" dirty="0"/>
                <a:t>Verify</a:t>
              </a:r>
            </a:p>
          </p:txBody>
        </p:sp>
        <p:sp>
          <p:nvSpPr>
            <p:cNvPr id="6" name="Oval 5">
              <a:extLst>
                <a:ext uri="{FF2B5EF4-FFF2-40B4-BE49-F238E27FC236}">
                  <a16:creationId xmlns:a16="http://schemas.microsoft.com/office/drawing/2014/main" id="{14615B20-B806-4BEC-94A3-4EEAFDED8885}"/>
                </a:ext>
              </a:extLst>
            </p:cNvPr>
            <p:cNvSpPr/>
            <p:nvPr/>
          </p:nvSpPr>
          <p:spPr>
            <a:xfrm>
              <a:off x="5064063" y="1627608"/>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1050" dirty="0"/>
                <a:t>Identify</a:t>
              </a:r>
            </a:p>
          </p:txBody>
        </p:sp>
        <p:sp>
          <p:nvSpPr>
            <p:cNvPr id="7" name="Oval 6">
              <a:extLst>
                <a:ext uri="{FF2B5EF4-FFF2-40B4-BE49-F238E27FC236}">
                  <a16:creationId xmlns:a16="http://schemas.microsoft.com/office/drawing/2014/main" id="{DE89AE53-32C9-4572-AF38-DF136A8B10A0}"/>
                </a:ext>
              </a:extLst>
            </p:cNvPr>
            <p:cNvSpPr/>
            <p:nvPr/>
          </p:nvSpPr>
          <p:spPr>
            <a:xfrm>
              <a:off x="3236976" y="3278837"/>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1050" dirty="0"/>
                <a:t> Decide</a:t>
              </a:r>
            </a:p>
          </p:txBody>
        </p:sp>
        <p:sp>
          <p:nvSpPr>
            <p:cNvPr id="8" name="Oval 7">
              <a:extLst>
                <a:ext uri="{FF2B5EF4-FFF2-40B4-BE49-F238E27FC236}">
                  <a16:creationId xmlns:a16="http://schemas.microsoft.com/office/drawing/2014/main" id="{894017DA-2954-4112-8BF3-270EF7B03E4F}"/>
                </a:ext>
              </a:extLst>
            </p:cNvPr>
            <p:cNvSpPr/>
            <p:nvPr/>
          </p:nvSpPr>
          <p:spPr>
            <a:xfrm>
              <a:off x="3234141" y="936327"/>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1050" dirty="0"/>
                <a:t>Capture</a:t>
              </a:r>
            </a:p>
          </p:txBody>
        </p:sp>
        <p:sp>
          <p:nvSpPr>
            <p:cNvPr id="9" name="Oval 8">
              <a:extLst>
                <a:ext uri="{FF2B5EF4-FFF2-40B4-BE49-F238E27FC236}">
                  <a16:creationId xmlns:a16="http://schemas.microsoft.com/office/drawing/2014/main" id="{D44A7554-6733-460C-A022-D40942D7D20B}"/>
                </a:ext>
              </a:extLst>
            </p:cNvPr>
            <p:cNvSpPr/>
            <p:nvPr/>
          </p:nvSpPr>
          <p:spPr>
            <a:xfrm>
              <a:off x="1335024" y="1628599"/>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1050" dirty="0"/>
                <a:t>Monitor</a:t>
              </a:r>
            </a:p>
          </p:txBody>
        </p:sp>
        <p:sp>
          <p:nvSpPr>
            <p:cNvPr id="10" name="Oval 9">
              <a:extLst>
                <a:ext uri="{FF2B5EF4-FFF2-40B4-BE49-F238E27FC236}">
                  <a16:creationId xmlns:a16="http://schemas.microsoft.com/office/drawing/2014/main" id="{36C56D06-1C92-4542-A2BF-2E91F106D1AA}"/>
                </a:ext>
              </a:extLst>
            </p:cNvPr>
            <p:cNvSpPr/>
            <p:nvPr/>
          </p:nvSpPr>
          <p:spPr>
            <a:xfrm>
              <a:off x="1335591" y="2823206"/>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1050" dirty="0"/>
                <a:t>Online </a:t>
              </a:r>
              <a:r>
                <a:rPr lang="en-US" sz="800" dirty="0"/>
                <a:t>Validation</a:t>
              </a:r>
              <a:endParaRPr lang="en-US" sz="1050" dirty="0"/>
            </a:p>
          </p:txBody>
        </p:sp>
        <p:cxnSp>
          <p:nvCxnSpPr>
            <p:cNvPr id="12" name="Straight Arrow Connector 11">
              <a:extLst>
                <a:ext uri="{FF2B5EF4-FFF2-40B4-BE49-F238E27FC236}">
                  <a16:creationId xmlns:a16="http://schemas.microsoft.com/office/drawing/2014/main" id="{D995AC07-1278-4DE6-AB39-54BD060F5A63}"/>
                </a:ext>
              </a:extLst>
            </p:cNvPr>
            <p:cNvCxnSpPr>
              <a:stCxn id="7" idx="2"/>
              <a:endCxn id="10" idx="5"/>
            </p:cNvCxnSpPr>
            <p:nvPr/>
          </p:nvCxnSpPr>
          <p:spPr>
            <a:xfrm flipH="1" flipV="1">
              <a:off x="2766968" y="3410732"/>
              <a:ext cx="470008" cy="212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F5E7E7F-8574-48E2-BA69-0363258A05D7}"/>
                </a:ext>
              </a:extLst>
            </p:cNvPr>
            <p:cNvCxnSpPr>
              <a:cxnSpLocks/>
              <a:endCxn id="9" idx="4"/>
            </p:cNvCxnSpPr>
            <p:nvPr/>
          </p:nvCxnSpPr>
          <p:spPr>
            <a:xfrm flipV="1">
              <a:off x="2173505" y="2316929"/>
              <a:ext cx="0" cy="4983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E5316B-0285-486F-ABE1-2260698F0A94}"/>
                </a:ext>
              </a:extLst>
            </p:cNvPr>
            <p:cNvCxnSpPr>
              <a:cxnSpLocks/>
              <a:stCxn id="9" idx="7"/>
              <a:endCxn id="8" idx="2"/>
            </p:cNvCxnSpPr>
            <p:nvPr/>
          </p:nvCxnSpPr>
          <p:spPr>
            <a:xfrm flipV="1">
              <a:off x="2766401" y="1280492"/>
              <a:ext cx="467740" cy="448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7AC916-8FEF-4C38-82E7-0A647338B2A8}"/>
                </a:ext>
              </a:extLst>
            </p:cNvPr>
            <p:cNvCxnSpPr>
              <a:cxnSpLocks/>
              <a:stCxn id="8" idx="6"/>
            </p:cNvCxnSpPr>
            <p:nvPr/>
          </p:nvCxnSpPr>
          <p:spPr>
            <a:xfrm>
              <a:off x="4911103" y="1280492"/>
              <a:ext cx="467740" cy="4605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FB136A7-2F96-4278-B423-566A65FE828F}"/>
                </a:ext>
              </a:extLst>
            </p:cNvPr>
            <p:cNvCxnSpPr>
              <a:cxnSpLocks/>
              <a:stCxn id="6" idx="4"/>
              <a:endCxn id="4" idx="0"/>
            </p:cNvCxnSpPr>
            <p:nvPr/>
          </p:nvCxnSpPr>
          <p:spPr>
            <a:xfrm>
              <a:off x="5902544" y="2315938"/>
              <a:ext cx="0" cy="4993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233044-FFA5-455B-868C-41C8E3E0E4E4}"/>
                </a:ext>
              </a:extLst>
            </p:cNvPr>
            <p:cNvCxnSpPr>
              <a:cxnSpLocks/>
              <a:stCxn id="4" idx="3"/>
              <a:endCxn id="7" idx="6"/>
            </p:cNvCxnSpPr>
            <p:nvPr/>
          </p:nvCxnSpPr>
          <p:spPr>
            <a:xfrm flipH="1">
              <a:off x="4913938" y="3402791"/>
              <a:ext cx="395710" cy="2202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178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Gill Sans MT" panose="020B0502020104020203"/>
            </a:endParaRPr>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542924"/>
            <a:ext cx="2777490" cy="425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6222206" y="2628821"/>
            <a:ext cx="2311182" cy="1971755"/>
          </a:xfrm>
        </p:spPr>
        <p:txBody>
          <a:bodyPr>
            <a:normAutofit/>
          </a:bodyPr>
          <a:lstStyle/>
          <a:p>
            <a:pPr algn="ctr"/>
            <a:r>
              <a:rPr lang="en-US" cap="none" dirty="0">
                <a:solidFill>
                  <a:schemeClr val="bg1"/>
                </a:solidFill>
              </a:rPr>
              <a:t>www.mous.us</a:t>
            </a:r>
            <a:endParaRPr lang="en-US" dirty="0">
              <a:solidFill>
                <a:schemeClr val="bg1"/>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2" y="340232"/>
            <a:ext cx="8474200" cy="73916"/>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1" name="Picture 10">
            <a:extLst>
              <a:ext uri="{FF2B5EF4-FFF2-40B4-BE49-F238E27FC236}">
                <a16:creationId xmlns:a16="http://schemas.microsoft.com/office/drawing/2014/main" id="{021EF587-95FF-4535-8C68-D5D4531F6986}"/>
              </a:ext>
            </a:extLst>
          </p:cNvPr>
          <p:cNvPicPr>
            <a:picLocks noChangeAspect="1"/>
          </p:cNvPicPr>
          <p:nvPr/>
        </p:nvPicPr>
        <p:blipFill>
          <a:blip r:embed="rId3"/>
          <a:stretch>
            <a:fillRect/>
          </a:stretch>
        </p:blipFill>
        <p:spPr>
          <a:xfrm>
            <a:off x="6262150" y="3419061"/>
            <a:ext cx="2343986" cy="67089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CBA8430-E6E2-4C83-9F31-6264A7D056B3}"/>
              </a:ext>
            </a:extLst>
          </p:cNvPr>
          <p:cNvPicPr>
            <a:picLocks noChangeAspect="1"/>
          </p:cNvPicPr>
          <p:nvPr/>
        </p:nvPicPr>
        <p:blipFill>
          <a:blip r:embed="rId4"/>
          <a:stretch>
            <a:fillRect/>
          </a:stretch>
        </p:blipFill>
        <p:spPr>
          <a:xfrm>
            <a:off x="6222206" y="801013"/>
            <a:ext cx="2383930" cy="76889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C6F83B5-14E4-435D-BC35-246CD1F26A6F}"/>
              </a:ext>
            </a:extLst>
          </p:cNvPr>
          <p:cNvSpPr txBox="1"/>
          <p:nvPr/>
        </p:nvSpPr>
        <p:spPr>
          <a:xfrm>
            <a:off x="6410740" y="1888435"/>
            <a:ext cx="1838429" cy="415498"/>
          </a:xfrm>
          <a:prstGeom prst="rect">
            <a:avLst/>
          </a:prstGeom>
          <a:noFill/>
        </p:spPr>
        <p:txBody>
          <a:bodyPr wrap="square" rtlCol="0">
            <a:spAutoFit/>
          </a:bodyPr>
          <a:lstStyle/>
          <a:p>
            <a:pPr algn="ctr" defTabSz="342900"/>
            <a:r>
              <a:rPr lang="en-US" sz="2100" dirty="0">
                <a:solidFill>
                  <a:prstClr val="white"/>
                </a:solidFill>
                <a:latin typeface="Gill Sans MT" panose="020B0502020104020203"/>
              </a:rPr>
              <a:t>THANK YOU</a:t>
            </a:r>
          </a:p>
        </p:txBody>
      </p:sp>
      <p:sp>
        <p:nvSpPr>
          <p:cNvPr id="7" name="Title 6">
            <a:extLst>
              <a:ext uri="{FF2B5EF4-FFF2-40B4-BE49-F238E27FC236}">
                <a16:creationId xmlns:a16="http://schemas.microsoft.com/office/drawing/2014/main" id="{2E1FF93B-F5C6-4DBB-A8DA-DB1327CC84CF}"/>
              </a:ext>
            </a:extLst>
          </p:cNvPr>
          <p:cNvSpPr>
            <a:spLocks noGrp="1"/>
          </p:cNvSpPr>
          <p:nvPr>
            <p:ph type="ctrTitle"/>
          </p:nvPr>
        </p:nvSpPr>
        <p:spPr>
          <a:xfrm>
            <a:off x="435894" y="765324"/>
            <a:ext cx="8245162" cy="572200"/>
          </a:xfrm>
        </p:spPr>
        <p:txBody>
          <a:bodyPr>
            <a:normAutofit fontScale="90000"/>
          </a:bodyPr>
          <a:lstStyle/>
          <a:p>
            <a:r>
              <a:rPr lang="en-US" sz="3300" dirty="0"/>
              <a:t>Save The DATE</a:t>
            </a:r>
          </a:p>
        </p:txBody>
      </p:sp>
      <p:sp>
        <p:nvSpPr>
          <p:cNvPr id="32" name="Rectangle 31">
            <a:extLst>
              <a:ext uri="{FF2B5EF4-FFF2-40B4-BE49-F238E27FC236}">
                <a16:creationId xmlns:a16="http://schemas.microsoft.com/office/drawing/2014/main" id="{B4ED882A-8EF4-4F12-AAC6-DA94420D2C9C}"/>
              </a:ext>
            </a:extLst>
          </p:cNvPr>
          <p:cNvSpPr/>
          <p:nvPr/>
        </p:nvSpPr>
        <p:spPr>
          <a:xfrm>
            <a:off x="469132" y="1449853"/>
            <a:ext cx="4572000" cy="3600986"/>
          </a:xfrm>
          <a:prstGeom prst="rect">
            <a:avLst/>
          </a:prstGeom>
        </p:spPr>
        <p:txBody>
          <a:bodyPr>
            <a:spAutoFit/>
          </a:bodyPr>
          <a:lstStyle/>
          <a:p>
            <a:pPr marL="214313" indent="-214313" defTabSz="342900">
              <a:buFont typeface="Arial" panose="020B0604020202020204" pitchFamily="34" charset="0"/>
              <a:buChar char="•"/>
            </a:pPr>
            <a:r>
              <a:rPr lang="en-US" sz="2400" dirty="0">
                <a:solidFill>
                  <a:srgbClr val="4590B8"/>
                </a:solidFill>
                <a:latin typeface="Arial Narrow" panose="020B0606020202030204" pitchFamily="34" charset="0"/>
              </a:rPr>
              <a:t>ASCEND CONFERENCE 2022</a:t>
            </a:r>
          </a:p>
          <a:p>
            <a:pPr marL="342900" lvl="1" defTabSz="342900"/>
            <a:r>
              <a:rPr lang="en-US" dirty="0">
                <a:solidFill>
                  <a:prstClr val="black"/>
                </a:solidFill>
                <a:latin typeface="Gill Sans MT" panose="020B0502020104020203"/>
              </a:rPr>
              <a:t>June 12-15, 2022</a:t>
            </a:r>
          </a:p>
          <a:p>
            <a:pPr marL="342900" lvl="1" defTabSz="342900"/>
            <a:r>
              <a:rPr lang="en-US" dirty="0">
                <a:solidFill>
                  <a:prstClr val="black"/>
                </a:solidFill>
                <a:latin typeface="Gill Sans MT" panose="020B0502020104020203"/>
              </a:rPr>
              <a:t>the Aria in Las Vegas, NV</a:t>
            </a:r>
          </a:p>
          <a:p>
            <a:pPr marL="342900" lvl="1" defTabSz="342900"/>
            <a:r>
              <a:rPr lang="en-US" dirty="0">
                <a:solidFill>
                  <a:prstClr val="black"/>
                </a:solidFill>
                <a:latin typeface="Gill Sans MT" panose="020B0502020104020203"/>
                <a:hlinkClick r:id="rId5"/>
              </a:rPr>
              <a:t>https://ascendusersconference.com</a:t>
            </a:r>
            <a:endParaRPr lang="en-US" dirty="0">
              <a:solidFill>
                <a:prstClr val="black"/>
              </a:solidFill>
              <a:latin typeface="Gill Sans MT" panose="020B0502020104020203"/>
            </a:endParaRPr>
          </a:p>
          <a:p>
            <a:pPr marL="342900" lvl="1" defTabSz="342900"/>
            <a:endParaRPr lang="en-US" dirty="0">
              <a:solidFill>
                <a:prstClr val="black"/>
              </a:solidFill>
              <a:latin typeface="Gill Sans MT" panose="020B0502020104020203"/>
            </a:endParaRPr>
          </a:p>
          <a:p>
            <a:pPr marL="342900" lvl="1" defTabSz="342900"/>
            <a:endParaRPr lang="en-US" dirty="0">
              <a:solidFill>
                <a:prstClr val="black"/>
              </a:solidFill>
              <a:latin typeface="Gill Sans MT" panose="020B0502020104020203"/>
            </a:endParaRPr>
          </a:p>
          <a:p>
            <a:pPr marL="214313" indent="-214313" defTabSz="342900">
              <a:buFont typeface="Arial" panose="020B0604020202020204" pitchFamily="34" charset="0"/>
              <a:buChar char="•"/>
            </a:pPr>
            <a:r>
              <a:rPr lang="en-US" sz="2400" dirty="0">
                <a:solidFill>
                  <a:srgbClr val="4590B8"/>
                </a:solidFill>
                <a:latin typeface="Arial Narrow" panose="020B0606020202030204" pitchFamily="34" charset="0"/>
              </a:rPr>
              <a:t>MOUS 2022</a:t>
            </a:r>
          </a:p>
          <a:p>
            <a:pPr marL="342900" lvl="1" defTabSz="342900"/>
            <a:r>
              <a:rPr lang="en-US" dirty="0">
                <a:solidFill>
                  <a:prstClr val="black"/>
                </a:solidFill>
                <a:latin typeface="Gill Sans MT" panose="020B0502020104020203"/>
              </a:rPr>
              <a:t> October 26, 2022</a:t>
            </a:r>
          </a:p>
          <a:p>
            <a:pPr marL="342900" lvl="1" defTabSz="342900"/>
            <a:r>
              <a:rPr lang="en-US" dirty="0">
                <a:solidFill>
                  <a:prstClr val="black"/>
                </a:solidFill>
                <a:latin typeface="Gill Sans MT" panose="020B0502020104020203"/>
              </a:rPr>
              <a:t> Schoolcraft College - VisTaTech Center, </a:t>
            </a:r>
          </a:p>
          <a:p>
            <a:pPr marL="342900" lvl="1" defTabSz="342900"/>
            <a:r>
              <a:rPr lang="en-US" dirty="0">
                <a:solidFill>
                  <a:prstClr val="black"/>
                </a:solidFill>
                <a:latin typeface="Gill Sans MT" panose="020B0502020104020203"/>
              </a:rPr>
              <a:t>18600 Haggerty Rd, Livonia, MI</a:t>
            </a:r>
          </a:p>
          <a:p>
            <a:pPr marL="342900" lvl="1" defTabSz="342900"/>
            <a:r>
              <a:rPr lang="en-US" dirty="0">
                <a:solidFill>
                  <a:prstClr val="black"/>
                </a:solidFill>
                <a:latin typeface="Gill Sans MT" panose="020B0502020104020203"/>
                <a:hlinkClick r:id="rId6"/>
              </a:rPr>
              <a:t>https://www.mous.us</a:t>
            </a:r>
            <a:endParaRPr lang="en-US" dirty="0">
              <a:solidFill>
                <a:prstClr val="black"/>
              </a:solidFill>
              <a:latin typeface="Gill Sans MT" panose="020B0502020104020203"/>
            </a:endParaRPr>
          </a:p>
          <a:p>
            <a:pPr marL="342900" lvl="1" defTabSz="342900"/>
            <a:endParaRPr lang="en-US" dirty="0">
              <a:solidFill>
                <a:prstClr val="black"/>
              </a:solidFill>
              <a:latin typeface="Gill Sans MT" panose="020B0502020104020203"/>
            </a:endParaRPr>
          </a:p>
        </p:txBody>
      </p:sp>
      <p:pic>
        <p:nvPicPr>
          <p:cNvPr id="34" name="Picture 33">
            <a:extLst>
              <a:ext uri="{FF2B5EF4-FFF2-40B4-BE49-F238E27FC236}">
                <a16:creationId xmlns:a16="http://schemas.microsoft.com/office/drawing/2014/main" id="{C8763A84-000F-466F-8695-9BE802C58856}"/>
              </a:ext>
            </a:extLst>
          </p:cNvPr>
          <p:cNvPicPr>
            <a:picLocks noChangeAspect="1"/>
          </p:cNvPicPr>
          <p:nvPr/>
        </p:nvPicPr>
        <p:blipFill>
          <a:blip r:embed="rId3"/>
          <a:stretch>
            <a:fillRect/>
          </a:stretch>
        </p:blipFill>
        <p:spPr>
          <a:xfrm>
            <a:off x="3017502" y="3170702"/>
            <a:ext cx="1447840" cy="466928"/>
          </a:xfrm>
          <a:prstGeom prst="rect">
            <a:avLst/>
          </a:prstGeom>
        </p:spPr>
      </p:pic>
      <p:pic>
        <p:nvPicPr>
          <p:cNvPr id="1026" name="Picture 2" descr="Event Image">
            <a:extLst>
              <a:ext uri="{FF2B5EF4-FFF2-40B4-BE49-F238E27FC236}">
                <a16:creationId xmlns:a16="http://schemas.microsoft.com/office/drawing/2014/main" id="{09434B45-5240-4708-836F-7783BC1BD9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9796" y="1847541"/>
            <a:ext cx="1443643" cy="46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295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Gill Sans MT" panose="020B0502020104020203"/>
            </a:endParaRPr>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542924"/>
            <a:ext cx="2777490" cy="425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6222206" y="2628821"/>
            <a:ext cx="2311182" cy="1971755"/>
          </a:xfrm>
        </p:spPr>
        <p:txBody>
          <a:bodyPr>
            <a:normAutofit/>
          </a:bodyPr>
          <a:lstStyle/>
          <a:p>
            <a:pPr algn="ctr"/>
            <a:r>
              <a:rPr lang="en-US" dirty="0">
                <a:solidFill>
                  <a:schemeClr val="bg1"/>
                </a:solidFill>
                <a:hlinkClick r:id="rId3">
                  <a:extLst>
                    <a:ext uri="{A12FA001-AC4F-418D-AE19-62706E023703}">
                      <ahyp:hlinkClr xmlns:ahyp="http://schemas.microsoft.com/office/drawing/2018/hyperlinkcolor" val="tx"/>
                    </a:ext>
                  </a:extLst>
                </a:hlinkClick>
              </a:rPr>
              <a:t>WWW.MOUS.US</a:t>
            </a:r>
            <a:endParaRPr lang="en-US" dirty="0">
              <a:solidFill>
                <a:schemeClr val="bg1"/>
              </a:solidFill>
            </a:endParaRPr>
          </a:p>
          <a:p>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2" y="340232"/>
            <a:ext cx="8474200" cy="73916"/>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1" name="Picture 10">
            <a:extLst>
              <a:ext uri="{FF2B5EF4-FFF2-40B4-BE49-F238E27FC236}">
                <a16:creationId xmlns:a16="http://schemas.microsoft.com/office/drawing/2014/main" id="{021EF587-95FF-4535-8C68-D5D4531F6986}"/>
              </a:ext>
            </a:extLst>
          </p:cNvPr>
          <p:cNvPicPr>
            <a:picLocks noChangeAspect="1"/>
          </p:cNvPicPr>
          <p:nvPr/>
        </p:nvPicPr>
        <p:blipFill>
          <a:blip r:embed="rId4"/>
          <a:stretch>
            <a:fillRect/>
          </a:stretch>
        </p:blipFill>
        <p:spPr>
          <a:xfrm>
            <a:off x="6262150" y="3419061"/>
            <a:ext cx="2343986" cy="67089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CBA8430-E6E2-4C83-9F31-6264A7D056B3}"/>
              </a:ext>
            </a:extLst>
          </p:cNvPr>
          <p:cNvPicPr>
            <a:picLocks noChangeAspect="1"/>
          </p:cNvPicPr>
          <p:nvPr/>
        </p:nvPicPr>
        <p:blipFill>
          <a:blip r:embed="rId5"/>
          <a:stretch>
            <a:fillRect/>
          </a:stretch>
        </p:blipFill>
        <p:spPr>
          <a:xfrm>
            <a:off x="6222206" y="801013"/>
            <a:ext cx="2383930" cy="76889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C6F83B5-14E4-435D-BC35-246CD1F26A6F}"/>
              </a:ext>
            </a:extLst>
          </p:cNvPr>
          <p:cNvSpPr txBox="1"/>
          <p:nvPr/>
        </p:nvSpPr>
        <p:spPr>
          <a:xfrm>
            <a:off x="6410740" y="1888435"/>
            <a:ext cx="1838429" cy="415498"/>
          </a:xfrm>
          <a:prstGeom prst="rect">
            <a:avLst/>
          </a:prstGeom>
          <a:noFill/>
        </p:spPr>
        <p:txBody>
          <a:bodyPr wrap="square" rtlCol="0">
            <a:spAutoFit/>
          </a:bodyPr>
          <a:lstStyle/>
          <a:p>
            <a:pPr algn="ctr" defTabSz="342900"/>
            <a:r>
              <a:rPr lang="en-US" sz="2100" dirty="0">
                <a:solidFill>
                  <a:prstClr val="white"/>
                </a:solidFill>
                <a:latin typeface="Gill Sans MT" panose="020B0502020104020203"/>
              </a:rPr>
              <a:t>THANK YOU</a:t>
            </a:r>
          </a:p>
        </p:txBody>
      </p:sp>
      <p:sp>
        <p:nvSpPr>
          <p:cNvPr id="7" name="Title 6">
            <a:extLst>
              <a:ext uri="{FF2B5EF4-FFF2-40B4-BE49-F238E27FC236}">
                <a16:creationId xmlns:a16="http://schemas.microsoft.com/office/drawing/2014/main" id="{2E1FF93B-F5C6-4DBB-A8DA-DB1327CC84CF}"/>
              </a:ext>
            </a:extLst>
          </p:cNvPr>
          <p:cNvSpPr>
            <a:spLocks noGrp="1"/>
          </p:cNvSpPr>
          <p:nvPr>
            <p:ph type="ctrTitle"/>
          </p:nvPr>
        </p:nvSpPr>
        <p:spPr>
          <a:xfrm>
            <a:off x="435894" y="765324"/>
            <a:ext cx="8245162" cy="572200"/>
          </a:xfrm>
        </p:spPr>
        <p:txBody>
          <a:bodyPr>
            <a:normAutofit fontScale="90000"/>
          </a:bodyPr>
          <a:lstStyle/>
          <a:p>
            <a:r>
              <a:rPr lang="en-US" sz="3300" dirty="0"/>
              <a:t>SURVEYS</a:t>
            </a:r>
          </a:p>
        </p:txBody>
      </p:sp>
      <p:sp>
        <p:nvSpPr>
          <p:cNvPr id="31" name="Rectangle 30">
            <a:extLst>
              <a:ext uri="{FF2B5EF4-FFF2-40B4-BE49-F238E27FC236}">
                <a16:creationId xmlns:a16="http://schemas.microsoft.com/office/drawing/2014/main" id="{281F7AEC-6701-43E5-B65E-FC7CD7D4E859}"/>
              </a:ext>
            </a:extLst>
          </p:cNvPr>
          <p:cNvSpPr/>
          <p:nvPr/>
        </p:nvSpPr>
        <p:spPr>
          <a:xfrm>
            <a:off x="272606" y="1588353"/>
            <a:ext cx="4572000" cy="1846659"/>
          </a:xfrm>
          <a:prstGeom prst="rect">
            <a:avLst/>
          </a:prstGeom>
        </p:spPr>
        <p:txBody>
          <a:bodyPr>
            <a:spAutoFit/>
          </a:bodyPr>
          <a:lstStyle/>
          <a:p>
            <a:pPr marL="214313" indent="-214313" defTabSz="342900">
              <a:buFont typeface="Arial" panose="020B0604020202020204" pitchFamily="34" charset="0"/>
              <a:buChar char="•"/>
            </a:pPr>
            <a:r>
              <a:rPr lang="en-US" sz="2400" dirty="0">
                <a:solidFill>
                  <a:srgbClr val="4590B8"/>
                </a:solidFill>
                <a:latin typeface="Arial Narrow" panose="020B0606020202030204" pitchFamily="34" charset="0"/>
              </a:rPr>
              <a:t>Session Surveys</a:t>
            </a:r>
          </a:p>
          <a:p>
            <a:pPr marL="342900" lvl="1" defTabSz="342900"/>
            <a:r>
              <a:rPr lang="en-US" dirty="0">
                <a:solidFill>
                  <a:prstClr val="black"/>
                </a:solidFill>
                <a:latin typeface="Gill Sans MT" panose="020B0502020104020203"/>
              </a:rPr>
              <a:t>Please complete the session survey for this session using the Zoom session survey link.</a:t>
            </a:r>
          </a:p>
          <a:p>
            <a:pPr marL="342900" lvl="1" defTabSz="342900"/>
            <a:endParaRPr lang="en-US" dirty="0">
              <a:solidFill>
                <a:prstClr val="black"/>
              </a:solidFill>
              <a:latin typeface="Gill Sans MT" panose="020B0502020104020203"/>
            </a:endParaRPr>
          </a:p>
          <a:p>
            <a:pPr marL="342900" lvl="1" defTabSz="342900"/>
            <a:r>
              <a:rPr lang="en-US" dirty="0">
                <a:solidFill>
                  <a:prstClr val="black"/>
                </a:solidFill>
                <a:latin typeface="Gill Sans MT" panose="020B0502020104020203"/>
              </a:rPr>
              <a:t>The survey link will be provided via email once the webinar is closed.</a:t>
            </a:r>
          </a:p>
        </p:txBody>
      </p:sp>
    </p:spTree>
    <p:extLst>
      <p:ext uri="{BB962C8B-B14F-4D97-AF65-F5344CB8AC3E}">
        <p14:creationId xmlns:p14="http://schemas.microsoft.com/office/powerpoint/2010/main" val="279250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62C4-03AF-4D4B-BCF3-9962E11E3000}"/>
              </a:ext>
            </a:extLst>
          </p:cNvPr>
          <p:cNvSpPr>
            <a:spLocks noGrp="1"/>
          </p:cNvSpPr>
          <p:nvPr>
            <p:ph type="title"/>
          </p:nvPr>
        </p:nvSpPr>
        <p:spPr/>
        <p:txBody>
          <a:bodyPr/>
          <a:lstStyle/>
          <a:p>
            <a:r>
              <a:rPr lang="en-US" dirty="0"/>
              <a:t>19c Automatic Indexing – How It Works</a:t>
            </a:r>
          </a:p>
        </p:txBody>
      </p:sp>
      <p:sp>
        <p:nvSpPr>
          <p:cNvPr id="51" name="Content Placeholder 50">
            <a:extLst>
              <a:ext uri="{FF2B5EF4-FFF2-40B4-BE49-F238E27FC236}">
                <a16:creationId xmlns:a16="http://schemas.microsoft.com/office/drawing/2014/main" id="{6B6C95B8-9F91-45D0-924A-E592FB042793}"/>
              </a:ext>
            </a:extLst>
          </p:cNvPr>
          <p:cNvSpPr>
            <a:spLocks noGrp="1"/>
          </p:cNvSpPr>
          <p:nvPr>
            <p:ph idx="1"/>
          </p:nvPr>
        </p:nvSpPr>
        <p:spPr>
          <a:xfrm>
            <a:off x="232554" y="705845"/>
            <a:ext cx="8305800" cy="4438138"/>
          </a:xfrm>
        </p:spPr>
        <p:txBody>
          <a:bodyPr/>
          <a:lstStyle/>
          <a:p>
            <a:r>
              <a:rPr lang="en-US" dirty="0"/>
              <a:t>Decide</a:t>
            </a:r>
          </a:p>
          <a:p>
            <a:pPr lvl="1"/>
            <a:r>
              <a:rPr lang="en-US" dirty="0"/>
              <a:t>If performance is better for all statements, indexes are marked visible</a:t>
            </a:r>
          </a:p>
          <a:p>
            <a:pPr lvl="1"/>
            <a:r>
              <a:rPr lang="en-US" dirty="0"/>
              <a:t>If performance worse for all statements, indexes remain invisible</a:t>
            </a:r>
          </a:p>
          <a:p>
            <a:pPr lvl="1"/>
            <a:r>
              <a:rPr lang="en-US" dirty="0"/>
              <a:t>If performance worse for some statements</a:t>
            </a:r>
          </a:p>
          <a:p>
            <a:pPr lvl="2"/>
            <a:r>
              <a:rPr lang="en-US" dirty="0"/>
              <a:t>Indexes are marked visible except for SQL statements that regressed</a:t>
            </a:r>
          </a:p>
          <a:p>
            <a:r>
              <a:rPr lang="en-US" dirty="0"/>
              <a:t>Online Validation </a:t>
            </a:r>
          </a:p>
          <a:p>
            <a:pPr lvl="1"/>
            <a:r>
              <a:rPr lang="en-US" dirty="0"/>
              <a:t>Validation of new indexes continues for other statements online</a:t>
            </a:r>
          </a:p>
          <a:p>
            <a:pPr lvl="1"/>
            <a:r>
              <a:rPr lang="en-US" dirty="0"/>
              <a:t>Only one of the sessions executing a SQL statement</a:t>
            </a:r>
          </a:p>
          <a:p>
            <a:pPr lvl="2"/>
            <a:r>
              <a:rPr lang="en-US" dirty="0"/>
              <a:t> is allowed to use the new indexes</a:t>
            </a:r>
          </a:p>
          <a:p>
            <a:r>
              <a:rPr lang="en-US" dirty="0"/>
              <a:t>Monitor</a:t>
            </a:r>
          </a:p>
          <a:p>
            <a:pPr lvl="1"/>
            <a:r>
              <a:rPr lang="en-US" dirty="0"/>
              <a:t>Index usage is continuously monitored </a:t>
            </a:r>
          </a:p>
          <a:p>
            <a:pPr lvl="1"/>
            <a:r>
              <a:rPr lang="en-US" dirty="0"/>
              <a:t>Automatically created indexes will be dropped if not used in a long time</a:t>
            </a:r>
          </a:p>
          <a:p>
            <a:pPr lvl="1"/>
            <a:endParaRPr lang="en-US" dirty="0"/>
          </a:p>
        </p:txBody>
      </p:sp>
      <p:grpSp>
        <p:nvGrpSpPr>
          <p:cNvPr id="49" name="Group 48">
            <a:extLst>
              <a:ext uri="{FF2B5EF4-FFF2-40B4-BE49-F238E27FC236}">
                <a16:creationId xmlns:a16="http://schemas.microsoft.com/office/drawing/2014/main" id="{015600AE-120A-462E-8C27-4B1E38454476}"/>
              </a:ext>
            </a:extLst>
          </p:cNvPr>
          <p:cNvGrpSpPr/>
          <p:nvPr/>
        </p:nvGrpSpPr>
        <p:grpSpPr>
          <a:xfrm>
            <a:off x="6786562" y="3018234"/>
            <a:ext cx="1860947" cy="1288259"/>
            <a:chOff x="1335024" y="936327"/>
            <a:chExt cx="5406001" cy="3030840"/>
          </a:xfrm>
        </p:grpSpPr>
        <p:sp>
          <p:nvSpPr>
            <p:cNvPr id="4" name="Oval 3">
              <a:extLst>
                <a:ext uri="{FF2B5EF4-FFF2-40B4-BE49-F238E27FC236}">
                  <a16:creationId xmlns:a16="http://schemas.microsoft.com/office/drawing/2014/main" id="{B388146F-65E7-4A56-8DFE-98D3DEEDFD44}"/>
                </a:ext>
              </a:extLst>
            </p:cNvPr>
            <p:cNvSpPr/>
            <p:nvPr/>
          </p:nvSpPr>
          <p:spPr>
            <a:xfrm>
              <a:off x="5064063" y="2815265"/>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Verify</a:t>
              </a:r>
            </a:p>
          </p:txBody>
        </p:sp>
        <p:sp>
          <p:nvSpPr>
            <p:cNvPr id="6" name="Oval 5">
              <a:extLst>
                <a:ext uri="{FF2B5EF4-FFF2-40B4-BE49-F238E27FC236}">
                  <a16:creationId xmlns:a16="http://schemas.microsoft.com/office/drawing/2014/main" id="{14615B20-B806-4BEC-94A3-4EEAFDED8885}"/>
                </a:ext>
              </a:extLst>
            </p:cNvPr>
            <p:cNvSpPr/>
            <p:nvPr/>
          </p:nvSpPr>
          <p:spPr>
            <a:xfrm>
              <a:off x="5064063" y="1627608"/>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Identify</a:t>
              </a:r>
            </a:p>
          </p:txBody>
        </p:sp>
        <p:sp>
          <p:nvSpPr>
            <p:cNvPr id="7" name="Oval 6">
              <a:extLst>
                <a:ext uri="{FF2B5EF4-FFF2-40B4-BE49-F238E27FC236}">
                  <a16:creationId xmlns:a16="http://schemas.microsoft.com/office/drawing/2014/main" id="{DE89AE53-32C9-4572-AF38-DF136A8B10A0}"/>
                </a:ext>
              </a:extLst>
            </p:cNvPr>
            <p:cNvSpPr/>
            <p:nvPr/>
          </p:nvSpPr>
          <p:spPr>
            <a:xfrm>
              <a:off x="3236976" y="3278837"/>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 Decide</a:t>
              </a:r>
            </a:p>
          </p:txBody>
        </p:sp>
        <p:sp>
          <p:nvSpPr>
            <p:cNvPr id="8" name="Oval 7">
              <a:extLst>
                <a:ext uri="{FF2B5EF4-FFF2-40B4-BE49-F238E27FC236}">
                  <a16:creationId xmlns:a16="http://schemas.microsoft.com/office/drawing/2014/main" id="{894017DA-2954-4112-8BF3-270EF7B03E4F}"/>
                </a:ext>
              </a:extLst>
            </p:cNvPr>
            <p:cNvSpPr/>
            <p:nvPr/>
          </p:nvSpPr>
          <p:spPr>
            <a:xfrm>
              <a:off x="3234141" y="936327"/>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Capture</a:t>
              </a:r>
            </a:p>
          </p:txBody>
        </p:sp>
        <p:sp>
          <p:nvSpPr>
            <p:cNvPr id="9" name="Oval 8">
              <a:extLst>
                <a:ext uri="{FF2B5EF4-FFF2-40B4-BE49-F238E27FC236}">
                  <a16:creationId xmlns:a16="http://schemas.microsoft.com/office/drawing/2014/main" id="{D44A7554-6733-460C-A022-D40942D7D20B}"/>
                </a:ext>
              </a:extLst>
            </p:cNvPr>
            <p:cNvSpPr/>
            <p:nvPr/>
          </p:nvSpPr>
          <p:spPr>
            <a:xfrm>
              <a:off x="1335024" y="1628599"/>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Monitor</a:t>
              </a:r>
            </a:p>
          </p:txBody>
        </p:sp>
        <p:sp>
          <p:nvSpPr>
            <p:cNvPr id="10" name="Oval 9">
              <a:extLst>
                <a:ext uri="{FF2B5EF4-FFF2-40B4-BE49-F238E27FC236}">
                  <a16:creationId xmlns:a16="http://schemas.microsoft.com/office/drawing/2014/main" id="{36C56D06-1C92-4542-A2BF-2E91F106D1AA}"/>
                </a:ext>
              </a:extLst>
            </p:cNvPr>
            <p:cNvSpPr/>
            <p:nvPr/>
          </p:nvSpPr>
          <p:spPr>
            <a:xfrm>
              <a:off x="1335591" y="2823206"/>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400" dirty="0"/>
                <a:t>Online Validation</a:t>
              </a:r>
            </a:p>
          </p:txBody>
        </p:sp>
        <p:cxnSp>
          <p:nvCxnSpPr>
            <p:cNvPr id="12" name="Straight Arrow Connector 11">
              <a:extLst>
                <a:ext uri="{FF2B5EF4-FFF2-40B4-BE49-F238E27FC236}">
                  <a16:creationId xmlns:a16="http://schemas.microsoft.com/office/drawing/2014/main" id="{D995AC07-1278-4DE6-AB39-54BD060F5A63}"/>
                </a:ext>
              </a:extLst>
            </p:cNvPr>
            <p:cNvCxnSpPr>
              <a:stCxn id="7" idx="2"/>
              <a:endCxn id="10" idx="5"/>
            </p:cNvCxnSpPr>
            <p:nvPr/>
          </p:nvCxnSpPr>
          <p:spPr>
            <a:xfrm flipH="1" flipV="1">
              <a:off x="2766968" y="3410732"/>
              <a:ext cx="470008" cy="212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F5E7E7F-8574-48E2-BA69-0363258A05D7}"/>
                </a:ext>
              </a:extLst>
            </p:cNvPr>
            <p:cNvCxnSpPr>
              <a:cxnSpLocks/>
              <a:endCxn id="9" idx="4"/>
            </p:cNvCxnSpPr>
            <p:nvPr/>
          </p:nvCxnSpPr>
          <p:spPr>
            <a:xfrm flipV="1">
              <a:off x="2173505" y="2316929"/>
              <a:ext cx="0" cy="4983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E5316B-0285-486F-ABE1-2260698F0A94}"/>
                </a:ext>
              </a:extLst>
            </p:cNvPr>
            <p:cNvCxnSpPr>
              <a:cxnSpLocks/>
              <a:stCxn id="9" idx="7"/>
              <a:endCxn id="8" idx="2"/>
            </p:cNvCxnSpPr>
            <p:nvPr/>
          </p:nvCxnSpPr>
          <p:spPr>
            <a:xfrm flipV="1">
              <a:off x="2766401" y="1280492"/>
              <a:ext cx="467740" cy="448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7AC916-8FEF-4C38-82E7-0A647338B2A8}"/>
                </a:ext>
              </a:extLst>
            </p:cNvPr>
            <p:cNvCxnSpPr>
              <a:cxnSpLocks/>
              <a:stCxn id="8" idx="6"/>
            </p:cNvCxnSpPr>
            <p:nvPr/>
          </p:nvCxnSpPr>
          <p:spPr>
            <a:xfrm>
              <a:off x="4911103" y="1280492"/>
              <a:ext cx="467740" cy="4605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FB136A7-2F96-4278-B423-566A65FE828F}"/>
                </a:ext>
              </a:extLst>
            </p:cNvPr>
            <p:cNvCxnSpPr>
              <a:cxnSpLocks/>
              <a:stCxn id="6" idx="4"/>
              <a:endCxn id="4" idx="0"/>
            </p:cNvCxnSpPr>
            <p:nvPr/>
          </p:nvCxnSpPr>
          <p:spPr>
            <a:xfrm>
              <a:off x="5902544" y="2315938"/>
              <a:ext cx="0" cy="4993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233044-FFA5-455B-868C-41C8E3E0E4E4}"/>
                </a:ext>
              </a:extLst>
            </p:cNvPr>
            <p:cNvCxnSpPr>
              <a:cxnSpLocks/>
              <a:stCxn id="4" idx="3"/>
              <a:endCxn id="7" idx="6"/>
            </p:cNvCxnSpPr>
            <p:nvPr/>
          </p:nvCxnSpPr>
          <p:spPr>
            <a:xfrm flipH="1">
              <a:off x="4913938" y="3402791"/>
              <a:ext cx="395710" cy="2202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641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62C4-03AF-4D4B-BCF3-9962E11E3000}"/>
              </a:ext>
            </a:extLst>
          </p:cNvPr>
          <p:cNvSpPr>
            <a:spLocks noGrp="1"/>
          </p:cNvSpPr>
          <p:nvPr>
            <p:ph type="title"/>
          </p:nvPr>
        </p:nvSpPr>
        <p:spPr/>
        <p:txBody>
          <a:bodyPr/>
          <a:lstStyle/>
          <a:p>
            <a:r>
              <a:rPr lang="en-US" dirty="0"/>
              <a:t>19c Automatic Indexing Benefits</a:t>
            </a:r>
          </a:p>
        </p:txBody>
      </p:sp>
      <p:sp>
        <p:nvSpPr>
          <p:cNvPr id="5" name="Content Placeholder 4">
            <a:extLst>
              <a:ext uri="{FF2B5EF4-FFF2-40B4-BE49-F238E27FC236}">
                <a16:creationId xmlns:a16="http://schemas.microsoft.com/office/drawing/2014/main" id="{7282F022-014C-41C9-9A8E-768A517B967B}"/>
              </a:ext>
            </a:extLst>
          </p:cNvPr>
          <p:cNvSpPr>
            <a:spLocks noGrp="1"/>
          </p:cNvSpPr>
          <p:nvPr>
            <p:ph idx="1"/>
          </p:nvPr>
        </p:nvSpPr>
        <p:spPr>
          <a:xfrm>
            <a:off x="371862" y="784429"/>
            <a:ext cx="8305800" cy="4256550"/>
          </a:xfrm>
        </p:spPr>
        <p:txBody>
          <a:bodyPr/>
          <a:lstStyle/>
          <a:p>
            <a:pPr>
              <a:spcBef>
                <a:spcPts val="600"/>
              </a:spcBef>
            </a:pPr>
            <a:r>
              <a:rPr lang="en-US" dirty="0"/>
              <a:t>Great for OLTP, OLAP, mixed workloads but critical for OLTP</a:t>
            </a:r>
          </a:p>
          <a:p>
            <a:pPr>
              <a:spcBef>
                <a:spcPts val="600"/>
              </a:spcBef>
            </a:pPr>
            <a:r>
              <a:rPr lang="en-US" dirty="0"/>
              <a:t>Applies to tuned and un-tuned applications</a:t>
            </a:r>
          </a:p>
          <a:p>
            <a:pPr lvl="1"/>
            <a:r>
              <a:rPr lang="en-US" dirty="0"/>
              <a:t>If tuned</a:t>
            </a:r>
          </a:p>
          <a:p>
            <a:pPr lvl="2"/>
            <a:r>
              <a:rPr lang="en-US" dirty="0"/>
              <a:t>Existing secondary indexes may be outdated </a:t>
            </a:r>
          </a:p>
          <a:p>
            <a:pPr lvl="2"/>
            <a:r>
              <a:rPr lang="en-US" dirty="0"/>
              <a:t>Important indexes are missing</a:t>
            </a:r>
          </a:p>
          <a:p>
            <a:pPr lvl="2"/>
            <a:r>
              <a:rPr lang="en-US" dirty="0"/>
              <a:t>Some secondary indexes can be dropped and auto indexes can be added</a:t>
            </a:r>
          </a:p>
          <a:p>
            <a:pPr lvl="1"/>
            <a:r>
              <a:rPr lang="en-US" dirty="0"/>
              <a:t>If un-tuned</a:t>
            </a:r>
          </a:p>
          <a:p>
            <a:pPr lvl="2"/>
            <a:r>
              <a:rPr lang="en-US" dirty="0"/>
              <a:t>Existing indexes support primary and unique key constraints</a:t>
            </a:r>
          </a:p>
          <a:p>
            <a:pPr>
              <a:spcBef>
                <a:spcPts val="600"/>
              </a:spcBef>
            </a:pPr>
            <a:r>
              <a:rPr lang="en-US" dirty="0"/>
              <a:t>Can be used in all stages of application lifecycle</a:t>
            </a:r>
          </a:p>
          <a:p>
            <a:pPr>
              <a:spcBef>
                <a:spcPts val="600"/>
              </a:spcBef>
            </a:pPr>
            <a:r>
              <a:rPr lang="en-US" dirty="0"/>
              <a:t>Support single and concatenated indexes</a:t>
            </a:r>
          </a:p>
          <a:p>
            <a:pPr lvl="1"/>
            <a:r>
              <a:rPr lang="en-US" dirty="0"/>
              <a:t>Function-based indexes</a:t>
            </a:r>
          </a:p>
          <a:p>
            <a:pPr lvl="1"/>
            <a:r>
              <a:rPr lang="en-US" dirty="0"/>
              <a:t>Compression advanced low</a:t>
            </a:r>
          </a:p>
          <a:p>
            <a:pPr lvl="1"/>
            <a:endParaRPr lang="en-US" dirty="0"/>
          </a:p>
        </p:txBody>
      </p:sp>
      <p:grpSp>
        <p:nvGrpSpPr>
          <p:cNvPr id="49" name="Group 48">
            <a:extLst>
              <a:ext uri="{FF2B5EF4-FFF2-40B4-BE49-F238E27FC236}">
                <a16:creationId xmlns:a16="http://schemas.microsoft.com/office/drawing/2014/main" id="{015600AE-120A-462E-8C27-4B1E38454476}"/>
              </a:ext>
            </a:extLst>
          </p:cNvPr>
          <p:cNvGrpSpPr/>
          <p:nvPr/>
        </p:nvGrpSpPr>
        <p:grpSpPr>
          <a:xfrm>
            <a:off x="6786562" y="3018234"/>
            <a:ext cx="1860947" cy="1288259"/>
            <a:chOff x="1335024" y="936327"/>
            <a:chExt cx="5406001" cy="3030840"/>
          </a:xfrm>
        </p:grpSpPr>
        <p:sp>
          <p:nvSpPr>
            <p:cNvPr id="4" name="Oval 3">
              <a:extLst>
                <a:ext uri="{FF2B5EF4-FFF2-40B4-BE49-F238E27FC236}">
                  <a16:creationId xmlns:a16="http://schemas.microsoft.com/office/drawing/2014/main" id="{B388146F-65E7-4A56-8DFE-98D3DEEDFD44}"/>
                </a:ext>
              </a:extLst>
            </p:cNvPr>
            <p:cNvSpPr/>
            <p:nvPr/>
          </p:nvSpPr>
          <p:spPr>
            <a:xfrm>
              <a:off x="5064063" y="2815265"/>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Verify</a:t>
              </a:r>
            </a:p>
          </p:txBody>
        </p:sp>
        <p:sp>
          <p:nvSpPr>
            <p:cNvPr id="6" name="Oval 5">
              <a:extLst>
                <a:ext uri="{FF2B5EF4-FFF2-40B4-BE49-F238E27FC236}">
                  <a16:creationId xmlns:a16="http://schemas.microsoft.com/office/drawing/2014/main" id="{14615B20-B806-4BEC-94A3-4EEAFDED8885}"/>
                </a:ext>
              </a:extLst>
            </p:cNvPr>
            <p:cNvSpPr/>
            <p:nvPr/>
          </p:nvSpPr>
          <p:spPr>
            <a:xfrm>
              <a:off x="5064063" y="1627608"/>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Identify</a:t>
              </a:r>
            </a:p>
          </p:txBody>
        </p:sp>
        <p:sp>
          <p:nvSpPr>
            <p:cNvPr id="7" name="Oval 6">
              <a:extLst>
                <a:ext uri="{FF2B5EF4-FFF2-40B4-BE49-F238E27FC236}">
                  <a16:creationId xmlns:a16="http://schemas.microsoft.com/office/drawing/2014/main" id="{DE89AE53-32C9-4572-AF38-DF136A8B10A0}"/>
                </a:ext>
              </a:extLst>
            </p:cNvPr>
            <p:cNvSpPr/>
            <p:nvPr/>
          </p:nvSpPr>
          <p:spPr>
            <a:xfrm>
              <a:off x="3236976" y="3278837"/>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 Decide</a:t>
              </a:r>
            </a:p>
          </p:txBody>
        </p:sp>
        <p:sp>
          <p:nvSpPr>
            <p:cNvPr id="8" name="Oval 7">
              <a:extLst>
                <a:ext uri="{FF2B5EF4-FFF2-40B4-BE49-F238E27FC236}">
                  <a16:creationId xmlns:a16="http://schemas.microsoft.com/office/drawing/2014/main" id="{894017DA-2954-4112-8BF3-270EF7B03E4F}"/>
                </a:ext>
              </a:extLst>
            </p:cNvPr>
            <p:cNvSpPr/>
            <p:nvPr/>
          </p:nvSpPr>
          <p:spPr>
            <a:xfrm>
              <a:off x="3234141" y="936327"/>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Capture</a:t>
              </a:r>
            </a:p>
          </p:txBody>
        </p:sp>
        <p:sp>
          <p:nvSpPr>
            <p:cNvPr id="9" name="Oval 8">
              <a:extLst>
                <a:ext uri="{FF2B5EF4-FFF2-40B4-BE49-F238E27FC236}">
                  <a16:creationId xmlns:a16="http://schemas.microsoft.com/office/drawing/2014/main" id="{D44A7554-6733-460C-A022-D40942D7D20B}"/>
                </a:ext>
              </a:extLst>
            </p:cNvPr>
            <p:cNvSpPr/>
            <p:nvPr/>
          </p:nvSpPr>
          <p:spPr>
            <a:xfrm>
              <a:off x="1335024" y="1628599"/>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500" dirty="0"/>
                <a:t>Monitor</a:t>
              </a:r>
            </a:p>
          </p:txBody>
        </p:sp>
        <p:sp>
          <p:nvSpPr>
            <p:cNvPr id="10" name="Oval 9">
              <a:extLst>
                <a:ext uri="{FF2B5EF4-FFF2-40B4-BE49-F238E27FC236}">
                  <a16:creationId xmlns:a16="http://schemas.microsoft.com/office/drawing/2014/main" id="{36C56D06-1C92-4542-A2BF-2E91F106D1AA}"/>
                </a:ext>
              </a:extLst>
            </p:cNvPr>
            <p:cNvSpPr/>
            <p:nvPr/>
          </p:nvSpPr>
          <p:spPr>
            <a:xfrm>
              <a:off x="1335591" y="2823206"/>
              <a:ext cx="1676962" cy="68833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r>
                <a:rPr lang="en-US" sz="400" dirty="0"/>
                <a:t>Online Validation</a:t>
              </a:r>
            </a:p>
          </p:txBody>
        </p:sp>
        <p:cxnSp>
          <p:nvCxnSpPr>
            <p:cNvPr id="12" name="Straight Arrow Connector 11">
              <a:extLst>
                <a:ext uri="{FF2B5EF4-FFF2-40B4-BE49-F238E27FC236}">
                  <a16:creationId xmlns:a16="http://schemas.microsoft.com/office/drawing/2014/main" id="{D995AC07-1278-4DE6-AB39-54BD060F5A63}"/>
                </a:ext>
              </a:extLst>
            </p:cNvPr>
            <p:cNvCxnSpPr>
              <a:stCxn id="7" idx="2"/>
              <a:endCxn id="10" idx="5"/>
            </p:cNvCxnSpPr>
            <p:nvPr/>
          </p:nvCxnSpPr>
          <p:spPr>
            <a:xfrm flipH="1" flipV="1">
              <a:off x="2766968" y="3410732"/>
              <a:ext cx="470008" cy="2122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F5E7E7F-8574-48E2-BA69-0363258A05D7}"/>
                </a:ext>
              </a:extLst>
            </p:cNvPr>
            <p:cNvCxnSpPr>
              <a:cxnSpLocks/>
              <a:endCxn id="9" idx="4"/>
            </p:cNvCxnSpPr>
            <p:nvPr/>
          </p:nvCxnSpPr>
          <p:spPr>
            <a:xfrm flipV="1">
              <a:off x="2173505" y="2316929"/>
              <a:ext cx="0" cy="4983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2E5316B-0285-486F-ABE1-2260698F0A94}"/>
                </a:ext>
              </a:extLst>
            </p:cNvPr>
            <p:cNvCxnSpPr>
              <a:cxnSpLocks/>
              <a:stCxn id="9" idx="7"/>
              <a:endCxn id="8" idx="2"/>
            </p:cNvCxnSpPr>
            <p:nvPr/>
          </p:nvCxnSpPr>
          <p:spPr>
            <a:xfrm flipV="1">
              <a:off x="2766401" y="1280492"/>
              <a:ext cx="467740" cy="4489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7AC916-8FEF-4C38-82E7-0A647338B2A8}"/>
                </a:ext>
              </a:extLst>
            </p:cNvPr>
            <p:cNvCxnSpPr>
              <a:cxnSpLocks/>
              <a:stCxn id="8" idx="6"/>
            </p:cNvCxnSpPr>
            <p:nvPr/>
          </p:nvCxnSpPr>
          <p:spPr>
            <a:xfrm>
              <a:off x="4911103" y="1280492"/>
              <a:ext cx="467740" cy="4605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FB136A7-2F96-4278-B423-566A65FE828F}"/>
                </a:ext>
              </a:extLst>
            </p:cNvPr>
            <p:cNvCxnSpPr>
              <a:cxnSpLocks/>
              <a:stCxn id="6" idx="4"/>
              <a:endCxn id="4" idx="0"/>
            </p:cNvCxnSpPr>
            <p:nvPr/>
          </p:nvCxnSpPr>
          <p:spPr>
            <a:xfrm>
              <a:off x="5902544" y="2315938"/>
              <a:ext cx="0" cy="4993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233044-FFA5-455B-868C-41C8E3E0E4E4}"/>
                </a:ext>
              </a:extLst>
            </p:cNvPr>
            <p:cNvCxnSpPr>
              <a:cxnSpLocks/>
              <a:stCxn id="4" idx="3"/>
              <a:endCxn id="7" idx="6"/>
            </p:cNvCxnSpPr>
            <p:nvPr/>
          </p:nvCxnSpPr>
          <p:spPr>
            <a:xfrm flipH="1">
              <a:off x="4913938" y="3402791"/>
              <a:ext cx="395710" cy="2202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44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F9D3-F692-4437-AD1B-76F78B06E421}"/>
              </a:ext>
            </a:extLst>
          </p:cNvPr>
          <p:cNvSpPr>
            <a:spLocks noGrp="1"/>
          </p:cNvSpPr>
          <p:nvPr>
            <p:ph type="title"/>
          </p:nvPr>
        </p:nvSpPr>
        <p:spPr/>
        <p:txBody>
          <a:bodyPr/>
          <a:lstStyle/>
          <a:p>
            <a:r>
              <a:rPr lang="en-US" dirty="0"/>
              <a:t>19c Automatic Indexing </a:t>
            </a:r>
          </a:p>
        </p:txBody>
      </p:sp>
      <p:sp>
        <p:nvSpPr>
          <p:cNvPr id="3" name="Content Placeholder 2">
            <a:extLst>
              <a:ext uri="{FF2B5EF4-FFF2-40B4-BE49-F238E27FC236}">
                <a16:creationId xmlns:a16="http://schemas.microsoft.com/office/drawing/2014/main" id="{3B6BAAFB-5468-4EBF-BD63-BEF16FFC0FF2}"/>
              </a:ext>
            </a:extLst>
          </p:cNvPr>
          <p:cNvSpPr>
            <a:spLocks noGrp="1"/>
          </p:cNvSpPr>
          <p:nvPr>
            <p:ph idx="1"/>
          </p:nvPr>
        </p:nvSpPr>
        <p:spPr>
          <a:xfrm>
            <a:off x="371862" y="784429"/>
            <a:ext cx="8305800" cy="2702278"/>
          </a:xfrm>
        </p:spPr>
        <p:txBody>
          <a:bodyPr/>
          <a:lstStyle/>
          <a:p>
            <a:r>
              <a:rPr lang="en-US" dirty="0"/>
              <a:t>Automatic indexing defaults to run in same database as application</a:t>
            </a:r>
          </a:p>
          <a:p>
            <a:r>
              <a:rPr lang="en-US" dirty="0"/>
              <a:t>Indexing task consumes CPU, memory and storage</a:t>
            </a:r>
          </a:p>
          <a:p>
            <a:pPr lvl="1"/>
            <a:r>
              <a:rPr lang="en-US" dirty="0"/>
              <a:t>Resource manager plan limits task to 1 CPU</a:t>
            </a:r>
          </a:p>
          <a:p>
            <a:pPr lvl="1"/>
            <a:r>
              <a:rPr lang="en-US" dirty="0"/>
              <a:t>DBA can control </a:t>
            </a:r>
          </a:p>
          <a:p>
            <a:pPr lvl="2"/>
            <a:r>
              <a:rPr lang="en-US" dirty="0"/>
              <a:t>Which temp tablespace is used to build indexes</a:t>
            </a:r>
          </a:p>
          <a:p>
            <a:pPr lvl="2"/>
            <a:r>
              <a:rPr lang="en-US" dirty="0"/>
              <a:t>Which tablespace and how much space can be used by auto indexing</a:t>
            </a:r>
          </a:p>
          <a:p>
            <a:pPr marL="227012" lvl="1" indent="0">
              <a:buNone/>
            </a:pPr>
            <a:r>
              <a:rPr lang="en-US" dirty="0"/>
              <a:t>                                         </a:t>
            </a:r>
          </a:p>
          <a:p>
            <a:pPr marL="227012" lvl="1" indent="0">
              <a:buNone/>
            </a:pPr>
            <a:r>
              <a:rPr lang="en-US" dirty="0"/>
              <a:t>                                       Production Database</a:t>
            </a:r>
          </a:p>
        </p:txBody>
      </p:sp>
      <p:grpSp>
        <p:nvGrpSpPr>
          <p:cNvPr id="14" name="Group 13">
            <a:extLst>
              <a:ext uri="{FF2B5EF4-FFF2-40B4-BE49-F238E27FC236}">
                <a16:creationId xmlns:a16="http://schemas.microsoft.com/office/drawing/2014/main" id="{FFC0AAF8-4268-4265-B285-7DA9FF8778CE}"/>
              </a:ext>
            </a:extLst>
          </p:cNvPr>
          <p:cNvGrpSpPr/>
          <p:nvPr/>
        </p:nvGrpSpPr>
        <p:grpSpPr>
          <a:xfrm>
            <a:off x="2436017" y="3446861"/>
            <a:ext cx="3729037" cy="1364457"/>
            <a:chOff x="2464593" y="3346845"/>
            <a:chExt cx="3729037" cy="1364457"/>
          </a:xfrm>
        </p:grpSpPr>
        <p:sp>
          <p:nvSpPr>
            <p:cNvPr id="4" name="Rectangle: Rounded Corners 3">
              <a:extLst>
                <a:ext uri="{FF2B5EF4-FFF2-40B4-BE49-F238E27FC236}">
                  <a16:creationId xmlns:a16="http://schemas.microsoft.com/office/drawing/2014/main" id="{1D996D78-8377-4DD3-9C0D-20566650C6E8}"/>
                </a:ext>
              </a:extLst>
            </p:cNvPr>
            <p:cNvSpPr/>
            <p:nvPr/>
          </p:nvSpPr>
          <p:spPr>
            <a:xfrm>
              <a:off x="2464593" y="3346845"/>
              <a:ext cx="3729037" cy="136445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600"/>
                </a:spcBef>
              </a:pPr>
              <a:r>
                <a:rPr lang="en-US" dirty="0"/>
                <a:t>CPU                                      </a:t>
              </a:r>
              <a:r>
                <a:rPr lang="en-US" sz="1600" dirty="0"/>
                <a:t>Task</a:t>
              </a:r>
              <a:endParaRPr lang="en-US" dirty="0"/>
            </a:p>
            <a:p>
              <a:pPr>
                <a:lnSpc>
                  <a:spcPct val="90000"/>
                </a:lnSpc>
                <a:spcBef>
                  <a:spcPts val="600"/>
                </a:spcBef>
              </a:pPr>
              <a:r>
                <a:rPr lang="en-US" dirty="0"/>
                <a:t>Memory                                 </a:t>
              </a:r>
              <a:r>
                <a:rPr lang="en-US" sz="1600" dirty="0"/>
                <a:t>Build</a:t>
              </a:r>
            </a:p>
            <a:p>
              <a:pPr>
                <a:lnSpc>
                  <a:spcPct val="90000"/>
                </a:lnSpc>
                <a:spcBef>
                  <a:spcPts val="600"/>
                </a:spcBef>
              </a:pPr>
              <a:r>
                <a:rPr lang="en-US" dirty="0"/>
                <a:t>Storage                                  </a:t>
              </a:r>
              <a:r>
                <a:rPr lang="en-US" sz="1400" dirty="0"/>
                <a:t>Store</a:t>
              </a:r>
              <a:endParaRPr lang="en-US" dirty="0"/>
            </a:p>
          </p:txBody>
        </p:sp>
        <p:sp>
          <p:nvSpPr>
            <p:cNvPr id="5" name="Oval 4">
              <a:extLst>
                <a:ext uri="{FF2B5EF4-FFF2-40B4-BE49-F238E27FC236}">
                  <a16:creationId xmlns:a16="http://schemas.microsoft.com/office/drawing/2014/main" id="{A076DE70-4F1A-43CC-9C02-68C42ECAB369}"/>
                </a:ext>
              </a:extLst>
            </p:cNvPr>
            <p:cNvSpPr/>
            <p:nvPr/>
          </p:nvSpPr>
          <p:spPr>
            <a:xfrm>
              <a:off x="3550444" y="3568303"/>
              <a:ext cx="96440" cy="13332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sp>
          <p:nvSpPr>
            <p:cNvPr id="6" name="Oval 5">
              <a:extLst>
                <a:ext uri="{FF2B5EF4-FFF2-40B4-BE49-F238E27FC236}">
                  <a16:creationId xmlns:a16="http://schemas.microsoft.com/office/drawing/2014/main" id="{FE9E7640-D281-4368-ACFB-E4C3A5F40AB4}"/>
                </a:ext>
              </a:extLst>
            </p:cNvPr>
            <p:cNvSpPr/>
            <p:nvPr/>
          </p:nvSpPr>
          <p:spPr>
            <a:xfrm>
              <a:off x="3736317" y="3617090"/>
              <a:ext cx="200025" cy="18288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sp>
          <p:nvSpPr>
            <p:cNvPr id="7" name="Oval 6">
              <a:extLst>
                <a:ext uri="{FF2B5EF4-FFF2-40B4-BE49-F238E27FC236}">
                  <a16:creationId xmlns:a16="http://schemas.microsoft.com/office/drawing/2014/main" id="{E694DD83-DDE2-4B1D-B9D8-ADDFE997EFA4}"/>
                </a:ext>
              </a:extLst>
            </p:cNvPr>
            <p:cNvSpPr/>
            <p:nvPr/>
          </p:nvSpPr>
          <p:spPr>
            <a:xfrm>
              <a:off x="4192247" y="3611151"/>
              <a:ext cx="200025" cy="18288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sp>
          <p:nvSpPr>
            <p:cNvPr id="8" name="Oval 7">
              <a:extLst>
                <a:ext uri="{FF2B5EF4-FFF2-40B4-BE49-F238E27FC236}">
                  <a16:creationId xmlns:a16="http://schemas.microsoft.com/office/drawing/2014/main" id="{50A3500E-6C82-40B1-BE50-DA3D29DAD6F7}"/>
                </a:ext>
              </a:extLst>
            </p:cNvPr>
            <p:cNvSpPr/>
            <p:nvPr/>
          </p:nvSpPr>
          <p:spPr>
            <a:xfrm>
              <a:off x="5048198" y="3611151"/>
              <a:ext cx="200025" cy="18288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sp>
          <p:nvSpPr>
            <p:cNvPr id="9" name="Oval 8">
              <a:extLst>
                <a:ext uri="{FF2B5EF4-FFF2-40B4-BE49-F238E27FC236}">
                  <a16:creationId xmlns:a16="http://schemas.microsoft.com/office/drawing/2014/main" id="{617525D8-FDD1-48A7-9677-75E7D1CFC764}"/>
                </a:ext>
              </a:extLst>
            </p:cNvPr>
            <p:cNvSpPr/>
            <p:nvPr/>
          </p:nvSpPr>
          <p:spPr>
            <a:xfrm>
              <a:off x="4628154" y="3611151"/>
              <a:ext cx="200025" cy="18288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sp>
          <p:nvSpPr>
            <p:cNvPr id="10" name="Rectangle: Rounded Corners 9">
              <a:extLst>
                <a:ext uri="{FF2B5EF4-FFF2-40B4-BE49-F238E27FC236}">
                  <a16:creationId xmlns:a16="http://schemas.microsoft.com/office/drawing/2014/main" id="{B3151AC6-4352-4725-9A3C-3143A1D75155}"/>
                </a:ext>
              </a:extLst>
            </p:cNvPr>
            <p:cNvSpPr/>
            <p:nvPr/>
          </p:nvSpPr>
          <p:spPr>
            <a:xfrm>
              <a:off x="3598664" y="3862096"/>
              <a:ext cx="1750219" cy="2696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sp>
          <p:nvSpPr>
            <p:cNvPr id="12" name="Rectangle: Rounded Corners 11">
              <a:extLst>
                <a:ext uri="{FF2B5EF4-FFF2-40B4-BE49-F238E27FC236}">
                  <a16:creationId xmlns:a16="http://schemas.microsoft.com/office/drawing/2014/main" id="{235F73C3-7019-4FDF-A7A0-61B00B590D9B}"/>
                </a:ext>
              </a:extLst>
            </p:cNvPr>
            <p:cNvSpPr/>
            <p:nvPr/>
          </p:nvSpPr>
          <p:spPr>
            <a:xfrm>
              <a:off x="3598663" y="4237485"/>
              <a:ext cx="1750219" cy="2696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sp>
          <p:nvSpPr>
            <p:cNvPr id="13" name="Rectangle: Rounded Corners 12">
              <a:extLst>
                <a:ext uri="{FF2B5EF4-FFF2-40B4-BE49-F238E27FC236}">
                  <a16:creationId xmlns:a16="http://schemas.microsoft.com/office/drawing/2014/main" id="{07FDBB64-DD4B-4914-B7CC-8BA003312173}"/>
                </a:ext>
              </a:extLst>
            </p:cNvPr>
            <p:cNvSpPr/>
            <p:nvPr/>
          </p:nvSpPr>
          <p:spPr>
            <a:xfrm>
              <a:off x="5025617" y="3579579"/>
              <a:ext cx="310753" cy="103885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grpSp>
    </p:spTree>
    <p:extLst>
      <p:ext uri="{BB962C8B-B14F-4D97-AF65-F5344CB8AC3E}">
        <p14:creationId xmlns:p14="http://schemas.microsoft.com/office/powerpoint/2010/main" val="365740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est Template">
  <a:themeElements>
    <a:clrScheme name="Quest New">
      <a:dk1>
        <a:srgbClr val="444444"/>
      </a:dk1>
      <a:lt1>
        <a:srgbClr val="FFFFFF"/>
      </a:lt1>
      <a:dk2>
        <a:srgbClr val="333333"/>
      </a:dk2>
      <a:lt2>
        <a:srgbClr val="AAAAAA"/>
      </a:lt2>
      <a:accent1>
        <a:srgbClr val="FB4F14"/>
      </a:accent1>
      <a:accent2>
        <a:srgbClr val="003876"/>
      </a:accent2>
      <a:accent3>
        <a:srgbClr val="597999"/>
      </a:accent3>
      <a:accent4>
        <a:srgbClr val="8FC7E8"/>
      </a:accent4>
      <a:accent5>
        <a:srgbClr val="ABDDDC"/>
      </a:accent5>
      <a:accent6>
        <a:srgbClr val="D2B886"/>
      </a:accent6>
      <a:hlink>
        <a:srgbClr val="003876"/>
      </a:hlink>
      <a:folHlink>
        <a:srgbClr val="597999"/>
      </a:folHlink>
    </a:clrScheme>
    <a:fontScheme name="Custom 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0000"/>
          </a:lnSpc>
          <a:spcBef>
            <a:spcPts val="6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Bef>
            <a:spcPts val="1200"/>
          </a:spcBef>
          <a:defRPr dirty="0" err="1" smtClean="0"/>
        </a:defPPr>
      </a:lstStyle>
    </a:txDef>
  </a:objectDefaults>
  <a:extraClrSchemeLst/>
  <a:extLst>
    <a:ext uri="{05A4C25C-085E-4340-85A3-A5531E510DB2}">
      <thm15:themeFamily xmlns:thm15="http://schemas.microsoft.com/office/thememl/2012/main" name="Quest_Standard_Corp_Template_BW.potx" id="{F0D0DC9C-DF67-4FEE-8C69-69E3616623EC}" vid="{7449C426-34AA-4513-9BB8-B299067983BB}"/>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M33568355_Tech Dividend design_SL_V1.potx" id="{467224E0-F025-4A0A-AD92-512F9DFA538F}" vid="{0926D7DA-7D63-4ED6-A5D6-C16962467835}"/>
    </a:ext>
  </a:extLst>
</a:theme>
</file>

<file path=ppt/theme/theme3.xml><?xml version="1.0" encoding="utf-8"?>
<a:theme xmlns:a="http://schemas.openxmlformats.org/drawingml/2006/main" name="Office Theme">
  <a:themeElements>
    <a:clrScheme name="Quest">
      <a:dk1>
        <a:srgbClr val="333333"/>
      </a:dk1>
      <a:lt1>
        <a:srgbClr val="FEFCFF"/>
      </a:lt1>
      <a:dk2>
        <a:srgbClr val="444444"/>
      </a:dk2>
      <a:lt2>
        <a:srgbClr val="AAAAAA"/>
      </a:lt2>
      <a:accent1>
        <a:srgbClr val="FB4F14"/>
      </a:accent1>
      <a:accent2>
        <a:srgbClr val="597999"/>
      </a:accent2>
      <a:accent3>
        <a:srgbClr val="8FC7E8"/>
      </a:accent3>
      <a:accent4>
        <a:srgbClr val="ABDDDC"/>
      </a:accent4>
      <a:accent5>
        <a:srgbClr val="D2B886"/>
      </a:accent5>
      <a:accent6>
        <a:srgbClr val="003876"/>
      </a:accent6>
      <a:hlink>
        <a:srgbClr val="003876"/>
      </a:hlink>
      <a:folHlink>
        <a:srgbClr val="597999"/>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Quest">
      <a:dk1>
        <a:srgbClr val="333333"/>
      </a:dk1>
      <a:lt1>
        <a:srgbClr val="FEFCFF"/>
      </a:lt1>
      <a:dk2>
        <a:srgbClr val="444444"/>
      </a:dk2>
      <a:lt2>
        <a:srgbClr val="AAAAAA"/>
      </a:lt2>
      <a:accent1>
        <a:srgbClr val="FB4F14"/>
      </a:accent1>
      <a:accent2>
        <a:srgbClr val="597999"/>
      </a:accent2>
      <a:accent3>
        <a:srgbClr val="8FC7E8"/>
      </a:accent3>
      <a:accent4>
        <a:srgbClr val="ABDDDC"/>
      </a:accent4>
      <a:accent5>
        <a:srgbClr val="D2B886"/>
      </a:accent5>
      <a:accent6>
        <a:srgbClr val="003876"/>
      </a:accent6>
      <a:hlink>
        <a:srgbClr val="003876"/>
      </a:hlink>
      <a:folHlink>
        <a:srgbClr val="597999"/>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31FC34903C342A988F4D16EEBD008" ma:contentTypeVersion="7" ma:contentTypeDescription="Create a new document." ma:contentTypeScope="" ma:versionID="4d923fae3c85b2831a6cf7127b882639">
  <xsd:schema xmlns:xsd="http://www.w3.org/2001/XMLSchema" xmlns:xs="http://www.w3.org/2001/XMLSchema" xmlns:p="http://schemas.microsoft.com/office/2006/metadata/properties" xmlns:ns2="369e64c4-f0c0-4751-be32-18166686eed8" xmlns:ns3="64e5501d-edf1-49f4-8bcc-a46e070b0364" targetNamespace="http://schemas.microsoft.com/office/2006/metadata/properties" ma:root="true" ma:fieldsID="9a7da0fb4a0d5b09dd6e9972f022e62a" ns2:_="" ns3:_="">
    <xsd:import namespace="369e64c4-f0c0-4751-be32-18166686eed8"/>
    <xsd:import namespace="64e5501d-edf1-49f4-8bcc-a46e070b036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e64c4-f0c0-4751-be32-18166686eed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e5501d-edf1-49f4-8bcc-a46e070b03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369e64c4-f0c0-4751-be32-18166686eed8">KJZ26SCU42NC-846940069-2</_dlc_DocId>
    <_dlc_DocIdUrl xmlns="369e64c4-f0c0-4751-be32-18166686eed8">
      <Url>https://prodcloudoutlook.sharepoint.com/Marketing/_layouts/15/DocIdRedir.aspx?ID=KJZ26SCU42NC-846940069-2</Url>
      <Description>KJZ26SCU42NC-846940069-2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6AB9F-2F2C-4A40-AC02-7518E2096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e64c4-f0c0-4751-be32-18166686eed8"/>
    <ds:schemaRef ds:uri="64e5501d-edf1-49f4-8bcc-a46e070b0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5E5130-FA77-4C72-A7C8-EDC493A8D843}">
  <ds:schemaRefs>
    <ds:schemaRef ds:uri="http://schemas.microsoft.com/office/2006/metadata/properties"/>
    <ds:schemaRef ds:uri="http://schemas.microsoft.com/office/infopath/2007/PartnerControls"/>
    <ds:schemaRef ds:uri="369e64c4-f0c0-4751-be32-18166686eed8"/>
  </ds:schemaRefs>
</ds:datastoreItem>
</file>

<file path=customXml/itemProps3.xml><?xml version="1.0" encoding="utf-8"?>
<ds:datastoreItem xmlns:ds="http://schemas.openxmlformats.org/officeDocument/2006/customXml" ds:itemID="{F9FFCEB7-5CF1-47D8-84E6-DBFD9BC73807}">
  <ds:schemaRefs>
    <ds:schemaRef ds:uri="http://schemas.microsoft.com/sharepoint/events"/>
  </ds:schemaRefs>
</ds:datastoreItem>
</file>

<file path=customXml/itemProps4.xml><?xml version="1.0" encoding="utf-8"?>
<ds:datastoreItem xmlns:ds="http://schemas.openxmlformats.org/officeDocument/2006/customXml" ds:itemID="{5D6DFDE6-9393-40FB-A551-5C1D099D5D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Quest_Standard_Corp_Template_BW</Template>
  <TotalTime>45591</TotalTime>
  <Words>4028</Words>
  <Application>Microsoft Office PowerPoint</Application>
  <PresentationFormat>On-screen Show (16:9)</PresentationFormat>
  <Paragraphs>575</Paragraphs>
  <Slides>61</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Arial</vt:lpstr>
      <vt:lpstr>Arial Narrow</vt:lpstr>
      <vt:lpstr>Arial Unicode MS</vt:lpstr>
      <vt:lpstr>Calibri</vt:lpstr>
      <vt:lpstr>Courier New</vt:lpstr>
      <vt:lpstr>Gill Sans MT</vt:lpstr>
      <vt:lpstr>Open Sans</vt:lpstr>
      <vt:lpstr>Poppins</vt:lpstr>
      <vt:lpstr>Wingdings 2</vt:lpstr>
      <vt:lpstr>Quest Template</vt:lpstr>
      <vt:lpstr>Dividend</vt:lpstr>
      <vt:lpstr>MICHIGAN ORACLE USERS SUMMIT 2021</vt:lpstr>
      <vt:lpstr>Who Am I</vt:lpstr>
      <vt:lpstr>Agenda</vt:lpstr>
      <vt:lpstr>19c Automatic Indexing – What is it?</vt:lpstr>
      <vt:lpstr>19c Automatic Indexing High Level Steps</vt:lpstr>
      <vt:lpstr>19c Automatic Indexing – How It Works</vt:lpstr>
      <vt:lpstr>19c Automatic Indexing – How It Works</vt:lpstr>
      <vt:lpstr>19c Automatic Indexing Benefits</vt:lpstr>
      <vt:lpstr>19c Automatic Indexing </vt:lpstr>
      <vt:lpstr>Automatic Indexing Requirements</vt:lpstr>
      <vt:lpstr>19c DBMS_AUTO_INDEX Controls Auto Indexing</vt:lpstr>
      <vt:lpstr>Configure.Auto_Index_Mode Example</vt:lpstr>
      <vt:lpstr>Configure.Auto_Index_Schema Example</vt:lpstr>
      <vt:lpstr>DBMS_AUTO_INDEX.CONFIGURE - Cont.</vt:lpstr>
      <vt:lpstr>DBMS_AUTO_INDEX.CONFIGURE - Cont.</vt:lpstr>
      <vt:lpstr>DBMS_AUTO_INDEX.CONFIGURE Examples</vt:lpstr>
      <vt:lpstr>DBMS_AUTO_INDEX.CONFIGURE Examples</vt:lpstr>
      <vt:lpstr>New (CDB/DBA) Views for Auto Indexes</vt:lpstr>
      <vt:lpstr>Additional Views for Auto Indexes</vt:lpstr>
      <vt:lpstr>SMB$CONFIG Table</vt:lpstr>
      <vt:lpstr>Other  DBMS_AUTO_INDEX Procedures</vt:lpstr>
      <vt:lpstr>19c Automatic Indexing Reporting &amp; Hints</vt:lpstr>
      <vt:lpstr>Report_Activity Example</vt:lpstr>
      <vt:lpstr>Report_Activity Cont.</vt:lpstr>
      <vt:lpstr>Report_Activity Cont.</vt:lpstr>
      <vt:lpstr>Other  DBMS_AUTO_INDEX Procedures</vt:lpstr>
      <vt:lpstr>3 Case Studies</vt:lpstr>
      <vt:lpstr>Billing Query for a University</vt:lpstr>
      <vt:lpstr>Auto Indexes Enabled for Schema ‘Test’</vt:lpstr>
      <vt:lpstr>Review Process of Registration (class_id, canceled)</vt:lpstr>
      <vt:lpstr>Auto Indexes Created</vt:lpstr>
      <vt:lpstr>With Compression</vt:lpstr>
      <vt:lpstr>Report_Activity</vt:lpstr>
      <vt:lpstr>Report_Activity Cont.</vt:lpstr>
      <vt:lpstr>Did it measure up?</vt:lpstr>
      <vt:lpstr>Auto Index on Registration</vt:lpstr>
      <vt:lpstr>With Auto Index</vt:lpstr>
      <vt:lpstr>Auto Index on Registration</vt:lpstr>
      <vt:lpstr>Covered Index on Registration</vt:lpstr>
      <vt:lpstr>Covered Index on Registration</vt:lpstr>
      <vt:lpstr>Covered Index on Registration Wins</vt:lpstr>
      <vt:lpstr>Sale Order Query</vt:lpstr>
      <vt:lpstr>Existing Indexes</vt:lpstr>
      <vt:lpstr>Original Execution Plan</vt:lpstr>
      <vt:lpstr>Original Performance</vt:lpstr>
      <vt:lpstr>Include SOE Schema for Auto Indexing</vt:lpstr>
      <vt:lpstr>Automatic Indexes</vt:lpstr>
      <vt:lpstr>New Execution Plan</vt:lpstr>
      <vt:lpstr>Performance</vt:lpstr>
      <vt:lpstr>DBA Fine Tunes the Query</vt:lpstr>
      <vt:lpstr>Popular Airline Flights in USA  </vt:lpstr>
      <vt:lpstr>Only Access Path is Full Table Scans</vt:lpstr>
      <vt:lpstr>Automatic Indexes</vt:lpstr>
      <vt:lpstr>No Other Option but Full Table Scans</vt:lpstr>
      <vt:lpstr>Automatic Index Report</vt:lpstr>
      <vt:lpstr>New Plan</vt:lpstr>
      <vt:lpstr>Original Performance</vt:lpstr>
      <vt:lpstr>Auto Index Performance</vt:lpstr>
      <vt:lpstr>Summary</vt:lpstr>
      <vt:lpstr>Save The DATE</vt:lpstr>
      <vt:lpstr>SURVEYS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Janis Griffin (jgriffin)</dc:creator>
  <cp:lastModifiedBy>Janis Griffin (jgriffin)</cp:lastModifiedBy>
  <cp:revision>93</cp:revision>
  <cp:lastPrinted>2017-11-07T16:39:10Z</cp:lastPrinted>
  <dcterms:created xsi:type="dcterms:W3CDTF">2018-10-29T23:59:18Z</dcterms:created>
  <dcterms:modified xsi:type="dcterms:W3CDTF">2021-10-12T19:37:07Z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0x0101003BF31FC34903C342A988F4D16EEBD008</vt:lpwstr>
  </property>
  <property fmtid="{D5CDD505-2E9C-101B-9397-08002B2CF9AE}" pid="3" name="_dlc_DocIdItemGuid">
    <vt:lpwstr>889ecd06-64e5-4684-9f00-79f99276d476</vt:lpwstr>
  </property>
</Properties>
</file>