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6" r:id="rId4"/>
    <p:sldMasterId id="2147483775" r:id="rId5"/>
    <p:sldMasterId id="2147483820" r:id="rId6"/>
  </p:sldMasterIdLst>
  <p:notesMasterIdLst>
    <p:notesMasterId r:id="rId68"/>
  </p:notesMasterIdLst>
  <p:handoutMasterIdLst>
    <p:handoutMasterId r:id="rId69"/>
  </p:handoutMasterIdLst>
  <p:sldIdLst>
    <p:sldId id="256" r:id="rId7"/>
    <p:sldId id="261" r:id="rId8"/>
    <p:sldId id="332" r:id="rId9"/>
    <p:sldId id="344" r:id="rId10"/>
    <p:sldId id="286" r:id="rId11"/>
    <p:sldId id="288" r:id="rId12"/>
    <p:sldId id="683" r:id="rId13"/>
    <p:sldId id="684" r:id="rId14"/>
    <p:sldId id="685" r:id="rId15"/>
    <p:sldId id="686" r:id="rId16"/>
    <p:sldId id="687" r:id="rId17"/>
    <p:sldId id="688" r:id="rId18"/>
    <p:sldId id="689" r:id="rId19"/>
    <p:sldId id="690" r:id="rId20"/>
    <p:sldId id="518" r:id="rId21"/>
    <p:sldId id="519" r:id="rId22"/>
    <p:sldId id="287" r:id="rId23"/>
    <p:sldId id="289" r:id="rId24"/>
    <p:sldId id="290" r:id="rId25"/>
    <p:sldId id="636" r:id="rId26"/>
    <p:sldId id="647" r:id="rId27"/>
    <p:sldId id="670" r:id="rId28"/>
    <p:sldId id="674" r:id="rId29"/>
    <p:sldId id="675" r:id="rId30"/>
    <p:sldId id="422" r:id="rId31"/>
    <p:sldId id="680" r:id="rId32"/>
    <p:sldId id="505" r:id="rId33"/>
    <p:sldId id="506" r:id="rId34"/>
    <p:sldId id="508" r:id="rId35"/>
    <p:sldId id="509" r:id="rId36"/>
    <p:sldId id="520" r:id="rId37"/>
    <p:sldId id="510" r:id="rId38"/>
    <p:sldId id="513" r:id="rId39"/>
    <p:sldId id="691" r:id="rId40"/>
    <p:sldId id="296" r:id="rId41"/>
    <p:sldId id="298" r:id="rId42"/>
    <p:sldId id="297" r:id="rId43"/>
    <p:sldId id="300" r:id="rId44"/>
    <p:sldId id="301" r:id="rId45"/>
    <p:sldId id="302" r:id="rId46"/>
    <p:sldId id="304" r:id="rId47"/>
    <p:sldId id="306" r:id="rId48"/>
    <p:sldId id="308" r:id="rId49"/>
    <p:sldId id="309" r:id="rId50"/>
    <p:sldId id="311" r:id="rId51"/>
    <p:sldId id="681" r:id="rId52"/>
    <p:sldId id="313" r:id="rId53"/>
    <p:sldId id="314" r:id="rId54"/>
    <p:sldId id="315" r:id="rId55"/>
    <p:sldId id="317" r:id="rId56"/>
    <p:sldId id="316" r:id="rId57"/>
    <p:sldId id="321" r:id="rId58"/>
    <p:sldId id="322" r:id="rId59"/>
    <p:sldId id="324" r:id="rId60"/>
    <p:sldId id="502" r:id="rId61"/>
    <p:sldId id="516" r:id="rId62"/>
    <p:sldId id="503" r:id="rId63"/>
    <p:sldId id="767" r:id="rId64"/>
    <p:sldId id="769" r:id="rId65"/>
    <p:sldId id="262" r:id="rId66"/>
    <p:sldId id="770" r:id="rId6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QUIRED SLIDES" id="{D4B04A26-677D-4F42-935A-AFC5E88D43B3}">
          <p14:sldIdLst>
            <p14:sldId id="256"/>
            <p14:sldId id="261"/>
            <p14:sldId id="332"/>
            <p14:sldId id="344"/>
            <p14:sldId id="286"/>
            <p14:sldId id="288"/>
            <p14:sldId id="683"/>
            <p14:sldId id="684"/>
            <p14:sldId id="685"/>
            <p14:sldId id="686"/>
            <p14:sldId id="687"/>
            <p14:sldId id="688"/>
            <p14:sldId id="689"/>
            <p14:sldId id="690"/>
            <p14:sldId id="518"/>
            <p14:sldId id="519"/>
            <p14:sldId id="287"/>
            <p14:sldId id="289"/>
            <p14:sldId id="290"/>
            <p14:sldId id="636"/>
            <p14:sldId id="647"/>
            <p14:sldId id="670"/>
            <p14:sldId id="674"/>
            <p14:sldId id="675"/>
            <p14:sldId id="422"/>
            <p14:sldId id="680"/>
            <p14:sldId id="505"/>
            <p14:sldId id="506"/>
            <p14:sldId id="508"/>
            <p14:sldId id="509"/>
            <p14:sldId id="520"/>
            <p14:sldId id="510"/>
            <p14:sldId id="513"/>
            <p14:sldId id="691"/>
            <p14:sldId id="296"/>
            <p14:sldId id="298"/>
            <p14:sldId id="297"/>
            <p14:sldId id="300"/>
            <p14:sldId id="301"/>
            <p14:sldId id="302"/>
            <p14:sldId id="304"/>
            <p14:sldId id="306"/>
            <p14:sldId id="308"/>
            <p14:sldId id="309"/>
            <p14:sldId id="311"/>
            <p14:sldId id="681"/>
            <p14:sldId id="313"/>
            <p14:sldId id="314"/>
            <p14:sldId id="315"/>
            <p14:sldId id="317"/>
            <p14:sldId id="316"/>
            <p14:sldId id="321"/>
            <p14:sldId id="322"/>
            <p14:sldId id="324"/>
            <p14:sldId id="502"/>
            <p14:sldId id="516"/>
            <p14:sldId id="503"/>
            <p14:sldId id="767"/>
            <p14:sldId id="769"/>
            <p14:sldId id="262"/>
            <p14:sldId id="77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den Ford" initials="BF" lastIdx="7" clrIdx="0"/>
  <p:cmAuthor id="2" name="Jessica Lodien" initials="JL" lastIdx="16" clrIdx="1">
    <p:extLst>
      <p:ext uri="{19B8F6BF-5375-455C-9EA6-DF929625EA0E}">
        <p15:presenceInfo xmlns:p15="http://schemas.microsoft.com/office/powerpoint/2012/main" userId="S::jessica@queldesign.com::455b67a3-ee6b-4a1d-81db-5983c896bc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F7F7"/>
    <a:srgbClr val="289E52"/>
    <a:srgbClr val="777777"/>
    <a:srgbClr val="E3E3E3"/>
    <a:srgbClr val="00AF6F"/>
    <a:srgbClr val="5B5D5D"/>
    <a:srgbClr val="007840"/>
    <a:srgbClr val="F2F2F2"/>
    <a:srgbClr val="F2F2F1"/>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332EEC-EBD4-4C96-9C2F-EED2839CFC17}" v="6" dt="2021-10-12T19:39:02.1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37" autoAdjust="0"/>
    <p:restoredTop sz="96240" autoAdjust="0"/>
  </p:normalViewPr>
  <p:slideViewPr>
    <p:cSldViewPr snapToGrid="0">
      <p:cViewPr varScale="1">
        <p:scale>
          <a:sx n="116" d="100"/>
          <a:sy n="116" d="100"/>
        </p:scale>
        <p:origin x="554" y="41"/>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is Griffin" userId="017b1e842252b974" providerId="LiveId" clId="{C4332EEC-EBD4-4C96-9C2F-EED2839CFC17}"/>
    <pc:docChg chg="undo custSel delSld modSld sldOrd modSection">
      <pc:chgData name="Janis Griffin" userId="017b1e842252b974" providerId="LiveId" clId="{C4332EEC-EBD4-4C96-9C2F-EED2839CFC17}" dt="2021-10-12T19:39:02.221" v="147" actId="27636"/>
      <pc:docMkLst>
        <pc:docMk/>
      </pc:docMkLst>
      <pc:sldChg chg="addSp modSp del mod delDesignElem">
        <pc:chgData name="Janis Griffin" userId="017b1e842252b974" providerId="LiveId" clId="{C4332EEC-EBD4-4C96-9C2F-EED2839CFC17}" dt="2021-10-12T19:38:39.448" v="143" actId="1036"/>
        <pc:sldMkLst>
          <pc:docMk/>
          <pc:sldMk cId="1487700712" sldId="256"/>
        </pc:sldMkLst>
        <pc:spChg chg="mod">
          <ac:chgData name="Janis Griffin" userId="017b1e842252b974" providerId="LiveId" clId="{C4332EEC-EBD4-4C96-9C2F-EED2839CFC17}" dt="2021-10-12T17:05:17.065" v="78" actId="20577"/>
          <ac:spMkLst>
            <pc:docMk/>
            <pc:sldMk cId="1487700712" sldId="256"/>
            <ac:spMk id="2" creationId="{C02C5318-1A1E-49D0-B2E2-A4B0FA9E8A40}"/>
          </ac:spMkLst>
        </pc:spChg>
        <pc:spChg chg="mod">
          <ac:chgData name="Janis Griffin" userId="017b1e842252b974" providerId="LiveId" clId="{C4332EEC-EBD4-4C96-9C2F-EED2839CFC17}" dt="2021-10-12T17:05:13.993" v="76" actId="20577"/>
          <ac:spMkLst>
            <pc:docMk/>
            <pc:sldMk cId="1487700712" sldId="256"/>
            <ac:spMk id="3" creationId="{48B6CF59-4E5B-494D-A2F7-97ADD01E6497}"/>
          </ac:spMkLst>
        </pc:spChg>
        <pc:spChg chg="mod">
          <ac:chgData name="Janis Griffin" userId="017b1e842252b974" providerId="LiveId" clId="{C4332EEC-EBD4-4C96-9C2F-EED2839CFC17}" dt="2021-10-12T19:38:39.448" v="143" actId="1036"/>
          <ac:spMkLst>
            <pc:docMk/>
            <pc:sldMk cId="1487700712" sldId="256"/>
            <ac:spMk id="14" creationId="{13EDA90C-2F19-41DF-8DCF-AADC43B5666B}"/>
          </ac:spMkLst>
        </pc:spChg>
        <pc:spChg chg="add">
          <ac:chgData name="Janis Griffin" userId="017b1e842252b974" providerId="LiveId" clId="{C4332EEC-EBD4-4C96-9C2F-EED2839CFC17}" dt="2021-10-12T17:02:39.428" v="3"/>
          <ac:spMkLst>
            <pc:docMk/>
            <pc:sldMk cId="1487700712" sldId="256"/>
            <ac:spMk id="15" creationId="{493D4EDA-58E0-40CC-B3CA-14CDEB349D24}"/>
          </ac:spMkLst>
        </pc:spChg>
        <pc:spChg chg="add">
          <ac:chgData name="Janis Griffin" userId="017b1e842252b974" providerId="LiveId" clId="{C4332EEC-EBD4-4C96-9C2F-EED2839CFC17}" dt="2021-10-12T17:02:39.428" v="3"/>
          <ac:spMkLst>
            <pc:docMk/>
            <pc:sldMk cId="1487700712" sldId="256"/>
            <ac:spMk id="22" creationId="{4A2E7EC3-E07C-46CE-9B25-41865A50681C}"/>
          </ac:spMkLst>
        </pc:spChg>
        <pc:grpChg chg="add">
          <ac:chgData name="Janis Griffin" userId="017b1e842252b974" providerId="LiveId" clId="{C4332EEC-EBD4-4C96-9C2F-EED2839CFC17}" dt="2021-10-12T17:02:39.428" v="3"/>
          <ac:grpSpMkLst>
            <pc:docMk/>
            <pc:sldMk cId="1487700712" sldId="256"/>
            <ac:grpSpMk id="17" creationId="{AA9EB0BC-A85E-4C26-B355-5DFCEF6CCB49}"/>
          </ac:grpSpMkLst>
        </pc:grpChg>
        <pc:picChg chg="mod">
          <ac:chgData name="Janis Griffin" userId="017b1e842252b974" providerId="LiveId" clId="{C4332EEC-EBD4-4C96-9C2F-EED2839CFC17}" dt="2021-10-12T17:03:34.886" v="9" actId="1076"/>
          <ac:picMkLst>
            <pc:docMk/>
            <pc:sldMk cId="1487700712" sldId="256"/>
            <ac:picMk id="7" creationId="{3840F91C-EDD0-4D4E-A4AB-E6C77856C88C}"/>
          </ac:picMkLst>
        </pc:picChg>
        <pc:picChg chg="mod">
          <ac:chgData name="Janis Griffin" userId="017b1e842252b974" providerId="LiveId" clId="{C4332EEC-EBD4-4C96-9C2F-EED2839CFC17}" dt="2021-10-12T19:38:30.592" v="101" actId="1076"/>
          <ac:picMkLst>
            <pc:docMk/>
            <pc:sldMk cId="1487700712" sldId="256"/>
            <ac:picMk id="10" creationId="{5274E805-5A5F-4625-9F3D-53E7EF5A560F}"/>
          </ac:picMkLst>
        </pc:picChg>
      </pc:sldChg>
      <pc:sldChg chg="addSp modSp del mod ord delDesignElem">
        <pc:chgData name="Janis Griffin" userId="017b1e842252b974" providerId="LiveId" clId="{C4332EEC-EBD4-4C96-9C2F-EED2839CFC17}" dt="2021-10-12T19:39:02.189" v="146" actId="27636"/>
        <pc:sldMkLst>
          <pc:docMk/>
          <pc:sldMk cId="1307750540" sldId="262"/>
        </pc:sldMkLst>
        <pc:spChg chg="mod">
          <ac:chgData name="Janis Griffin" userId="017b1e842252b974" providerId="LiveId" clId="{C4332EEC-EBD4-4C96-9C2F-EED2839CFC17}" dt="2021-10-12T19:39:02.189" v="146" actId="27636"/>
          <ac:spMkLst>
            <pc:docMk/>
            <pc:sldMk cId="1307750540" sldId="262"/>
            <ac:spMk id="7" creationId="{2E1FF93B-F5C6-4DBB-A8DA-DB1327CC84CF}"/>
          </ac:spMkLst>
        </pc:spChg>
        <pc:spChg chg="add">
          <ac:chgData name="Janis Griffin" userId="017b1e842252b974" providerId="LiveId" clId="{C4332EEC-EBD4-4C96-9C2F-EED2839CFC17}" dt="2021-10-12T17:02:39.428" v="3"/>
          <ac:spMkLst>
            <pc:docMk/>
            <pc:sldMk cId="1307750540" sldId="262"/>
            <ac:spMk id="10" creationId="{379F11E2-8BA5-4C5C-AE7C-361E5EA011FF}"/>
          </ac:spMkLst>
        </pc:spChg>
        <pc:spChg chg="add">
          <ac:chgData name="Janis Griffin" userId="017b1e842252b974" providerId="LiveId" clId="{C4332EEC-EBD4-4C96-9C2F-EED2839CFC17}" dt="2021-10-12T17:02:39.428" v="3"/>
          <ac:spMkLst>
            <pc:docMk/>
            <pc:sldMk cId="1307750540" sldId="262"/>
            <ac:spMk id="12" creationId="{7C00E1DA-EC7C-40FC-95E3-11FDCD2E4291}"/>
          </ac:spMkLst>
        </pc:spChg>
        <pc:grpChg chg="add">
          <ac:chgData name="Janis Griffin" userId="017b1e842252b974" providerId="LiveId" clId="{C4332EEC-EBD4-4C96-9C2F-EED2839CFC17}" dt="2021-10-12T17:02:39.428" v="3"/>
          <ac:grpSpMkLst>
            <pc:docMk/>
            <pc:sldMk cId="1307750540" sldId="262"/>
            <ac:grpSpMk id="14" creationId="{9A421166-2996-41A7-B094-AE5316F347DD}"/>
          </ac:grpSpMkLst>
        </pc:grpChg>
      </pc:sldChg>
      <pc:sldChg chg="del">
        <pc:chgData name="Janis Griffin" userId="017b1e842252b974" providerId="LiveId" clId="{C4332EEC-EBD4-4C96-9C2F-EED2839CFC17}" dt="2021-10-12T17:07:04.068" v="79" actId="2696"/>
        <pc:sldMkLst>
          <pc:docMk/>
          <pc:sldMk cId="1798507772" sldId="343"/>
        </pc:sldMkLst>
      </pc:sldChg>
      <pc:sldChg chg="del">
        <pc:chgData name="Janis Griffin" userId="017b1e842252b974" providerId="LiveId" clId="{C4332EEC-EBD4-4C96-9C2F-EED2839CFC17}" dt="2021-10-12T17:07:49.800" v="82" actId="2696"/>
        <pc:sldMkLst>
          <pc:docMk/>
          <pc:sldMk cId="1171030424" sldId="517"/>
        </pc:sldMkLst>
      </pc:sldChg>
      <pc:sldChg chg="addSp modSp del mod ord delDesignElem">
        <pc:chgData name="Janis Griffin" userId="017b1e842252b974" providerId="LiveId" clId="{C4332EEC-EBD4-4C96-9C2F-EED2839CFC17}" dt="2021-10-12T19:39:02.221" v="147" actId="27636"/>
        <pc:sldMkLst>
          <pc:docMk/>
          <pc:sldMk cId="1046242956" sldId="770"/>
        </pc:sldMkLst>
        <pc:spChg chg="mod">
          <ac:chgData name="Janis Griffin" userId="017b1e842252b974" providerId="LiveId" clId="{C4332EEC-EBD4-4C96-9C2F-EED2839CFC17}" dt="2021-10-12T19:39:02.221" v="147" actId="27636"/>
          <ac:spMkLst>
            <pc:docMk/>
            <pc:sldMk cId="1046242956" sldId="770"/>
            <ac:spMk id="7" creationId="{2E1FF93B-F5C6-4DBB-A8DA-DB1327CC84CF}"/>
          </ac:spMkLst>
        </pc:spChg>
        <pc:spChg chg="add">
          <ac:chgData name="Janis Griffin" userId="017b1e842252b974" providerId="LiveId" clId="{C4332EEC-EBD4-4C96-9C2F-EED2839CFC17}" dt="2021-10-12T17:02:39.428" v="3"/>
          <ac:spMkLst>
            <pc:docMk/>
            <pc:sldMk cId="1046242956" sldId="770"/>
            <ac:spMk id="10" creationId="{379F11E2-8BA5-4C5C-AE7C-361E5EA011FF}"/>
          </ac:spMkLst>
        </pc:spChg>
        <pc:spChg chg="add">
          <ac:chgData name="Janis Griffin" userId="017b1e842252b974" providerId="LiveId" clId="{C4332EEC-EBD4-4C96-9C2F-EED2839CFC17}" dt="2021-10-12T17:02:39.428" v="3"/>
          <ac:spMkLst>
            <pc:docMk/>
            <pc:sldMk cId="1046242956" sldId="770"/>
            <ac:spMk id="12" creationId="{7C00E1DA-EC7C-40FC-95E3-11FDCD2E4291}"/>
          </ac:spMkLst>
        </pc:spChg>
        <pc:grpChg chg="add">
          <ac:chgData name="Janis Griffin" userId="017b1e842252b974" providerId="LiveId" clId="{C4332EEC-EBD4-4C96-9C2F-EED2839CFC17}" dt="2021-10-12T17:02:39.428" v="3"/>
          <ac:grpSpMkLst>
            <pc:docMk/>
            <pc:sldMk cId="1046242956" sldId="770"/>
            <ac:grpSpMk id="14" creationId="{9A421166-2996-41A7-B094-AE5316F347DD}"/>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1E63A2-433C-2447-B893-859ADBD60160}" type="slidenum">
              <a:rPr lang="en-US" smtClean="0"/>
              <a:t>‹#›</a:t>
            </a:fld>
            <a:endParaRPr lang="en-US"/>
          </a:p>
        </p:txBody>
      </p:sp>
    </p:spTree>
    <p:extLst>
      <p:ext uri="{BB962C8B-B14F-4D97-AF65-F5344CB8AC3E}">
        <p14:creationId xmlns:p14="http://schemas.microsoft.com/office/powerpoint/2010/main" val="1001722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6353FC-0869-45D3-95AF-CC29198471C2}" type="datetimeFigureOut">
              <a:rPr lang="en-US" smtClean="0"/>
              <a:t>10/12/2021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65AC4-17B0-4E19-8496-B264E70A18D3}" type="slidenum">
              <a:rPr lang="en-US" smtClean="0"/>
              <a:t>‹#›</a:t>
            </a:fld>
            <a:endParaRPr lang="en-US"/>
          </a:p>
        </p:txBody>
      </p:sp>
    </p:spTree>
    <p:extLst>
      <p:ext uri="{BB962C8B-B14F-4D97-AF65-F5344CB8AC3E}">
        <p14:creationId xmlns:p14="http://schemas.microsoft.com/office/powerpoint/2010/main" val="37989346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imple-talk.com/books/sql-books/troubleshooting-sql-server-a-guide-for-the-accidental-dba/?utm_source=simpletalk&amp;utm_medium=publink&amp;utm_content=whylearnexecutio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3F15BC-4AA1-41C4-8C26-91A7E3BB93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052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Show examples </a:t>
            </a:r>
          </a:p>
          <a:p>
            <a:endParaRPr lang="en-US" dirty="0"/>
          </a:p>
          <a:p>
            <a:r>
              <a:rPr lang="en-US" dirty="0"/>
              <a:t>1.The INDEX SCAN on the </a:t>
            </a:r>
            <a:r>
              <a:rPr lang="en-US" dirty="0" err="1"/>
              <a:t>Location.Name</a:t>
            </a:r>
            <a:r>
              <a:rPr lang="en-US" dirty="0"/>
              <a:t> column – there’s an index on that column a SEEK is expected - </a:t>
            </a:r>
            <a:r>
              <a:rPr lang="en-US" dirty="0" err="1"/>
              <a:t>culrit</a:t>
            </a:r>
            <a:r>
              <a:rPr lang="en-US" dirty="0"/>
              <a:t>: LTRIM(RTRIM(</a:t>
            </a:r>
            <a:r>
              <a:rPr lang="en-US" dirty="0" err="1"/>
              <a:t>l.Name</a:t>
            </a:r>
            <a:r>
              <a:rPr lang="en-US" dirty="0"/>
              <a:t>)), in the WHERE clause</a:t>
            </a:r>
          </a:p>
          <a:p>
            <a:r>
              <a:rPr lang="en-US" dirty="0"/>
              <a:t>2.The FAT PIPE coming out of the Clustered Index Scan on the </a:t>
            </a:r>
            <a:r>
              <a:rPr lang="en-US" dirty="0" err="1"/>
              <a:t>ProductInventory</a:t>
            </a:r>
            <a:r>
              <a:rPr lang="en-US" dirty="0"/>
              <a:t> table — in this example, it’s processing over 1000 rows at this stage, and eventually only returning 9 rows. — culprit: missing index on the column.</a:t>
            </a:r>
          </a:p>
          <a:p>
            <a:r>
              <a:rPr lang="en-US" dirty="0"/>
              <a:t>3.The HASH MATCH join — for the number of rows returned I’m expecting a NESTED LOOPS join — culprit: bad or missing indexes.</a:t>
            </a:r>
          </a:p>
          <a:p>
            <a:endParaRPr lang="en-US" dirty="0"/>
          </a:p>
          <a:p>
            <a:r>
              <a:rPr lang="en-US" dirty="0"/>
              <a:t>You can identify common mistakes. For example, using functions on filtering column that indexed in a where on or having clause.  Nested views, implicit conversions of column data types. Use of cursors or row by work processing.  Look for  common warning signs.  Warnings fat pipes extra operators, table or index scans</a:t>
            </a:r>
          </a:p>
        </p:txBody>
      </p:sp>
      <p:sp>
        <p:nvSpPr>
          <p:cNvPr id="4" name="Slide Number Placeholder 3"/>
          <p:cNvSpPr>
            <a:spLocks noGrp="1"/>
          </p:cNvSpPr>
          <p:nvPr>
            <p:ph type="sldNum" sz="quarter" idx="5"/>
          </p:nvPr>
        </p:nvSpPr>
        <p:spPr/>
        <p:txBody>
          <a:bodyPr/>
          <a:lstStyle/>
          <a:p>
            <a:fld id="{DDD65AC4-17B0-4E19-8496-B264E70A18D3}" type="slidenum">
              <a:rPr lang="en-US" smtClean="0"/>
              <a:t>15</a:t>
            </a:fld>
            <a:endParaRPr lang="en-US"/>
          </a:p>
        </p:txBody>
      </p:sp>
    </p:spTree>
    <p:extLst>
      <p:ext uri="{BB962C8B-B14F-4D97-AF65-F5344CB8AC3E}">
        <p14:creationId xmlns:p14="http://schemas.microsoft.com/office/powerpoint/2010/main" val="3614602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Show example of nested views:</a:t>
            </a:r>
          </a:p>
          <a:p>
            <a:endParaRPr lang="en-US" dirty="0"/>
          </a:p>
          <a:p>
            <a:r>
              <a:rPr lang="en-US" dirty="0"/>
              <a:t>Parameter sniffing:</a:t>
            </a:r>
          </a:p>
          <a:p>
            <a:r>
              <a:rPr lang="en-US" dirty="0"/>
              <a:t>There are other possible causes of a mismatch between estimated and actual number of rows returned. The optimizer can sometimes create and reuse a plan for a stored procedure, function or parameterized query based on an atypical ‘sniffed’ parameter value. This results in an estimated number of rows that is very non-representative of the row count that will result from future executions, and leads to intermittent performance issues. If you suspect this is happening, compare execution plans for when the query is running well with those for when it’s running badly in order to identify which parameter value is causing the poorly performing plan. There are several possible solutions. Perhaps the most common is to use the OPTIMZE FOR query hint, within the procedure or function, to instruct the optimizer to create a plan optimal for a ‘typical’ parameter value. For more details, see the previously-referenced </a:t>
            </a:r>
            <a:r>
              <a:rPr lang="en-US" dirty="0">
                <a:hlinkClick r:id="rId3"/>
              </a:rPr>
              <a:t>Troubleshooting SQL Server: A Guide for the Accidental DBA</a:t>
            </a:r>
            <a:r>
              <a:rPr lang="en-US" dirty="0"/>
              <a:t>. </a:t>
            </a:r>
          </a:p>
        </p:txBody>
      </p:sp>
      <p:sp>
        <p:nvSpPr>
          <p:cNvPr id="4" name="Slide Number Placeholder 3"/>
          <p:cNvSpPr>
            <a:spLocks noGrp="1"/>
          </p:cNvSpPr>
          <p:nvPr>
            <p:ph type="sldNum" sz="quarter" idx="5"/>
          </p:nvPr>
        </p:nvSpPr>
        <p:spPr/>
        <p:txBody>
          <a:bodyPr/>
          <a:lstStyle/>
          <a:p>
            <a:fld id="{DDD65AC4-17B0-4E19-8496-B264E70A18D3}" type="slidenum">
              <a:rPr lang="en-US" smtClean="0"/>
              <a:t>16</a:t>
            </a:fld>
            <a:endParaRPr lang="en-US"/>
          </a:p>
        </p:txBody>
      </p:sp>
    </p:spTree>
    <p:extLst>
      <p:ext uri="{BB962C8B-B14F-4D97-AF65-F5344CB8AC3E}">
        <p14:creationId xmlns:p14="http://schemas.microsoft.com/office/powerpoint/2010/main" val="13419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300038" y="709613"/>
            <a:ext cx="6257925" cy="3521075"/>
          </a:xfrm>
          <a:ln/>
        </p:spPr>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65610" indent="-294465" eaLnBrk="0" hangingPunct="0">
              <a:spcBef>
                <a:spcPct val="30000"/>
              </a:spcBef>
              <a:defRPr sz="1200">
                <a:solidFill>
                  <a:schemeClr val="tx1"/>
                </a:solidFill>
                <a:latin typeface="Times New Roman" pitchFamily="18" charset="0"/>
              </a:defRPr>
            </a:lvl2pPr>
            <a:lvl3pPr marL="1177862" indent="-235572" eaLnBrk="0" hangingPunct="0">
              <a:spcBef>
                <a:spcPct val="30000"/>
              </a:spcBef>
              <a:defRPr sz="1200">
                <a:solidFill>
                  <a:schemeClr val="tx1"/>
                </a:solidFill>
                <a:latin typeface="Times New Roman" pitchFamily="18" charset="0"/>
              </a:defRPr>
            </a:lvl3pPr>
            <a:lvl4pPr marL="1649006" indent="-235572" eaLnBrk="0" hangingPunct="0">
              <a:spcBef>
                <a:spcPct val="30000"/>
              </a:spcBef>
              <a:defRPr sz="1200">
                <a:solidFill>
                  <a:schemeClr val="tx1"/>
                </a:solidFill>
                <a:latin typeface="Times New Roman" pitchFamily="18" charset="0"/>
              </a:defRPr>
            </a:lvl4pPr>
            <a:lvl5pPr marL="2120151" indent="-235572" eaLnBrk="0" hangingPunct="0">
              <a:spcBef>
                <a:spcPct val="30000"/>
              </a:spcBef>
              <a:defRPr sz="1200">
                <a:solidFill>
                  <a:schemeClr val="tx1"/>
                </a:solidFill>
                <a:latin typeface="Times New Roman" pitchFamily="18" charset="0"/>
              </a:defRPr>
            </a:lvl5pPr>
            <a:lvl6pPr marL="2591295" indent="-235572" eaLnBrk="0" fontAlgn="base" hangingPunct="0">
              <a:spcBef>
                <a:spcPct val="30000"/>
              </a:spcBef>
              <a:spcAft>
                <a:spcPct val="0"/>
              </a:spcAft>
              <a:defRPr sz="1200">
                <a:solidFill>
                  <a:schemeClr val="tx1"/>
                </a:solidFill>
                <a:latin typeface="Times New Roman" pitchFamily="18" charset="0"/>
              </a:defRPr>
            </a:lvl6pPr>
            <a:lvl7pPr marL="3062440" indent="-235572" eaLnBrk="0" fontAlgn="base" hangingPunct="0">
              <a:spcBef>
                <a:spcPct val="30000"/>
              </a:spcBef>
              <a:spcAft>
                <a:spcPct val="0"/>
              </a:spcAft>
              <a:defRPr sz="1200">
                <a:solidFill>
                  <a:schemeClr val="tx1"/>
                </a:solidFill>
                <a:latin typeface="Times New Roman" pitchFamily="18" charset="0"/>
              </a:defRPr>
            </a:lvl7pPr>
            <a:lvl8pPr marL="3533585" indent="-235572" eaLnBrk="0" fontAlgn="base" hangingPunct="0">
              <a:spcBef>
                <a:spcPct val="30000"/>
              </a:spcBef>
              <a:spcAft>
                <a:spcPct val="0"/>
              </a:spcAft>
              <a:defRPr sz="1200">
                <a:solidFill>
                  <a:schemeClr val="tx1"/>
                </a:solidFill>
                <a:latin typeface="Times New Roman" pitchFamily="18" charset="0"/>
              </a:defRPr>
            </a:lvl8pPr>
            <a:lvl9pPr marL="4004729" indent="-235572"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67A0784-8192-4D15-9C69-DEE709CD0E1D}" type="slidenum">
              <a:rPr lang="en-US" altLang="en-US" smtClean="0"/>
              <a:pPr eaLnBrk="1" hangingPunct="1">
                <a:spcBef>
                  <a:spcPct val="0"/>
                </a:spcBef>
              </a:pPr>
              <a:t>17</a:t>
            </a:fld>
            <a:endParaRPr lang="en-US" altLang="en-US"/>
          </a:p>
        </p:txBody>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190851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18</a:t>
            </a:fld>
            <a:endParaRPr lang="en-US"/>
          </a:p>
        </p:txBody>
      </p:sp>
      <p:sp>
        <p:nvSpPr>
          <p:cNvPr id="5" name="Notes Placeholder 4"/>
          <p:cNvSpPr>
            <a:spLocks noGrp="1"/>
          </p:cNvSpPr>
          <p:nvPr>
            <p:ph type="body" sz="quarter" idx="11"/>
          </p:nvPr>
        </p:nvSpPr>
        <p:spPr>
          <a:xfrm>
            <a:off x="685800" y="4570413"/>
            <a:ext cx="5486400" cy="4114800"/>
          </a:xfrm>
        </p:spPr>
        <p:txBody>
          <a:bodyPr/>
          <a:lstStyle/>
          <a:p>
            <a:endParaRPr lang="en-US" dirty="0"/>
          </a:p>
        </p:txBody>
      </p:sp>
    </p:spTree>
    <p:extLst>
      <p:ext uri="{BB962C8B-B14F-4D97-AF65-F5344CB8AC3E}">
        <p14:creationId xmlns:p14="http://schemas.microsoft.com/office/powerpoint/2010/main" val="4060478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19</a:t>
            </a:fld>
            <a:endParaRPr lang="en-US"/>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208506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347663"/>
            <a:ext cx="5694362" cy="3203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545961-F17F-41EE-90C9-DB912D135F0E}" type="slidenum">
              <a:rPr lang="en-US" smtClean="0"/>
              <a:pPr/>
              <a:t>20</a:t>
            </a:fld>
            <a:endParaRPr lang="en-US" dirty="0"/>
          </a:p>
        </p:txBody>
      </p:sp>
    </p:spTree>
    <p:extLst>
      <p:ext uri="{BB962C8B-B14F-4D97-AF65-F5344CB8AC3E}">
        <p14:creationId xmlns:p14="http://schemas.microsoft.com/office/powerpoint/2010/main" val="1085059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347663"/>
            <a:ext cx="5694362" cy="3203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545961-F17F-41EE-90C9-DB912D135F0E}" type="slidenum">
              <a:rPr lang="en-US" smtClean="0"/>
              <a:pPr/>
              <a:t>21</a:t>
            </a:fld>
            <a:endParaRPr lang="en-US" dirty="0"/>
          </a:p>
        </p:txBody>
      </p:sp>
    </p:spTree>
    <p:extLst>
      <p:ext uri="{BB962C8B-B14F-4D97-AF65-F5344CB8AC3E}">
        <p14:creationId xmlns:p14="http://schemas.microsoft.com/office/powerpoint/2010/main" val="675559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347663"/>
            <a:ext cx="5694362" cy="3203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545961-F17F-41EE-90C9-DB912D135F0E}" type="slidenum">
              <a:rPr lang="en-US" smtClean="0"/>
              <a:pPr/>
              <a:t>22</a:t>
            </a:fld>
            <a:endParaRPr lang="en-US" dirty="0"/>
          </a:p>
        </p:txBody>
      </p:sp>
    </p:spTree>
    <p:extLst>
      <p:ext uri="{BB962C8B-B14F-4D97-AF65-F5344CB8AC3E}">
        <p14:creationId xmlns:p14="http://schemas.microsoft.com/office/powerpoint/2010/main" val="1895803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347663"/>
            <a:ext cx="5694362" cy="3203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545961-F17F-41EE-90C9-DB912D135F0E}" type="slidenum">
              <a:rPr lang="en-US" smtClean="0"/>
              <a:pPr/>
              <a:t>23</a:t>
            </a:fld>
            <a:endParaRPr lang="en-US" dirty="0"/>
          </a:p>
        </p:txBody>
      </p:sp>
    </p:spTree>
    <p:extLst>
      <p:ext uri="{BB962C8B-B14F-4D97-AF65-F5344CB8AC3E}">
        <p14:creationId xmlns:p14="http://schemas.microsoft.com/office/powerpoint/2010/main" val="4151415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347663"/>
            <a:ext cx="5694362" cy="3203575"/>
          </a:xfrm>
        </p:spPr>
      </p:sp>
      <p:sp>
        <p:nvSpPr>
          <p:cNvPr id="3" name="Notes Placeholder 2"/>
          <p:cNvSpPr>
            <a:spLocks noGrp="1"/>
          </p:cNvSpPr>
          <p:nvPr>
            <p:ph type="body" idx="1"/>
          </p:nvPr>
        </p:nvSpPr>
        <p:spPr/>
        <p:txBody>
          <a:bodyPr/>
          <a:lstStyle/>
          <a:p>
            <a:r>
              <a:rPr lang="en-US" dirty="0"/>
              <a:t>In order to use most of these features, you must have the compatibility mode set to 150.  For adaptive joins which was really in 2017 release, you can set it a 140.</a:t>
            </a:r>
          </a:p>
          <a:p>
            <a:endParaRPr lang="en-US" dirty="0"/>
          </a:p>
          <a:p>
            <a:r>
              <a:rPr lang="en-US" dirty="0"/>
              <a:t>Adaptive joins basically changes the join method on the fly by sampling the dataset at runtime to get a threshold of when it should use  nested loops or hash joins.  In the example here, I ran a query against sales order header and sales order detail, returning product information for a certain customer.  As you can see the adaptive join step which decided to do nested loops because of the ADAPTIVE  threshold rows of 44.    </a:t>
            </a:r>
          </a:p>
        </p:txBody>
      </p:sp>
      <p:sp>
        <p:nvSpPr>
          <p:cNvPr id="4" name="Slide Number Placeholder 3"/>
          <p:cNvSpPr>
            <a:spLocks noGrp="1"/>
          </p:cNvSpPr>
          <p:nvPr>
            <p:ph type="sldNum" sz="quarter" idx="5"/>
          </p:nvPr>
        </p:nvSpPr>
        <p:spPr/>
        <p:txBody>
          <a:bodyPr/>
          <a:lstStyle/>
          <a:p>
            <a:fld id="{F0545961-F17F-41EE-90C9-DB912D135F0E}" type="slidenum">
              <a:rPr lang="en-US" smtClean="0"/>
              <a:pPr/>
              <a:t>24</a:t>
            </a:fld>
            <a:endParaRPr lang="en-US" dirty="0"/>
          </a:p>
        </p:txBody>
      </p:sp>
    </p:spTree>
    <p:extLst>
      <p:ext uri="{BB962C8B-B14F-4D97-AF65-F5344CB8AC3E}">
        <p14:creationId xmlns:p14="http://schemas.microsoft.com/office/powerpoint/2010/main" val="254165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358775"/>
            <a:ext cx="5694362" cy="3203575"/>
          </a:xfrm>
        </p:spPr>
      </p:sp>
      <p:sp>
        <p:nvSpPr>
          <p:cNvPr id="3" name="Notes Placeholder 2"/>
          <p:cNvSpPr>
            <a:spLocks noGrp="1"/>
          </p:cNvSpPr>
          <p:nvPr>
            <p:ph type="body" idx="1"/>
          </p:nvPr>
        </p:nvSpPr>
        <p:spPr/>
        <p:txBody>
          <a:bodyPr/>
          <a:lstStyle/>
          <a:p>
            <a:r>
              <a:rPr lang="en-US" dirty="0"/>
              <a:t>A little bit about myself</a:t>
            </a:r>
          </a:p>
          <a:p>
            <a:endParaRPr lang="en-US" dirty="0"/>
          </a:p>
        </p:txBody>
      </p:sp>
      <p:sp>
        <p:nvSpPr>
          <p:cNvPr id="4" name="Date Placeholder 3"/>
          <p:cNvSpPr>
            <a:spLocks noGrp="1"/>
          </p:cNvSpPr>
          <p:nvPr>
            <p:ph type="dt" idx="4294967295"/>
          </p:nvPr>
        </p:nvSpPr>
        <p:spPr/>
        <p:txBody>
          <a:bodyPr/>
          <a:lstStyle/>
          <a:p>
            <a:fld id="{D707DD84-BC0C-9547-B6CE-4A81BC7E58D8}" type="datetime1">
              <a:rPr lang="en-US" smtClean="0"/>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1A09D0-0B90-4212-938E-8F06BF337FDB}" type="slidenum">
              <a:rPr lang="en-US" smtClean="0"/>
              <a:t>2</a:t>
            </a:fld>
            <a:endParaRPr lang="en-US" dirty="0"/>
          </a:p>
        </p:txBody>
      </p:sp>
    </p:spTree>
    <p:extLst>
      <p:ext uri="{BB962C8B-B14F-4D97-AF65-F5344CB8AC3E}">
        <p14:creationId xmlns:p14="http://schemas.microsoft.com/office/powerpoint/2010/main" val="1185038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09F7400-9DC7-4CF9-A3B1-6C13AAD0CCD2}" type="slidenum">
              <a:rPr lang="en-US" altLang="en-US" smtClean="0"/>
              <a:pPr eaLnBrk="1" hangingPunct="1">
                <a:spcBef>
                  <a:spcPct val="0"/>
                </a:spcBef>
              </a:pPr>
              <a:t>25</a:t>
            </a:fld>
            <a:endParaRPr lang="en-US" altLang="en-US"/>
          </a:p>
        </p:txBody>
      </p:sp>
      <p:sp>
        <p:nvSpPr>
          <p:cNvPr id="89091" name="Rectangle 2"/>
          <p:cNvSpPr>
            <a:spLocks noGrp="1" noRot="1" noChangeAspect="1" noChangeArrowheads="1" noTextEdit="1"/>
          </p:cNvSpPr>
          <p:nvPr>
            <p:ph type="sldImg"/>
          </p:nvPr>
        </p:nvSpPr>
        <p:spPr>
          <a:xfrm>
            <a:off x="668338" y="347663"/>
            <a:ext cx="5694362" cy="3203575"/>
          </a:xfrm>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580272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27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173037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28</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71211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29</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39776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30</a:t>
            </a:fld>
            <a:endParaRPr lang="en-US"/>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110321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32</a:t>
            </a:fld>
            <a:endParaRPr lang="en-US"/>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160295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33</a:t>
            </a:fld>
            <a:endParaRPr lang="en-US"/>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497019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35</a:t>
            </a:fld>
            <a:endParaRPr lang="en-US"/>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998456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36</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5945150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37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114509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agenda for today.  First we are going to talk about the challenges of tuning and then we’ll  jump right into execution plans, I’ll talk about all the operators and also touch on the evolution of the </a:t>
            </a:r>
            <a:r>
              <a:rPr lang="en-US" dirty="0" err="1"/>
              <a:t>sql</a:t>
            </a:r>
            <a:r>
              <a:rPr lang="en-US" dirty="0"/>
              <a:t> server query optimizer – understand all the features.  And then I’ll go through several case studies to bring it on home.</a:t>
            </a:r>
          </a:p>
        </p:txBody>
      </p:sp>
      <p:sp>
        <p:nvSpPr>
          <p:cNvPr id="4" name="Slide Number Placeholder 3"/>
          <p:cNvSpPr>
            <a:spLocks noGrp="1"/>
          </p:cNvSpPr>
          <p:nvPr>
            <p:ph type="sldNum" sz="quarter" idx="5"/>
          </p:nvPr>
        </p:nvSpPr>
        <p:spPr/>
        <p:txBody>
          <a:bodyPr/>
          <a:lstStyle/>
          <a:p>
            <a:fld id="{DDD65AC4-17B0-4E19-8496-B264E70A18D3}" type="slidenum">
              <a:rPr lang="en-US" smtClean="0"/>
              <a:t>3</a:t>
            </a:fld>
            <a:endParaRPr lang="en-US"/>
          </a:p>
        </p:txBody>
      </p:sp>
    </p:spTree>
    <p:extLst>
      <p:ext uri="{BB962C8B-B14F-4D97-AF65-F5344CB8AC3E}">
        <p14:creationId xmlns:p14="http://schemas.microsoft.com/office/powerpoint/2010/main" val="693387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38</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301574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39</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079188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40</a:t>
            </a:fld>
            <a:endParaRPr lang="en-US"/>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1357016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a:xfrm>
            <a:off x="946997" y="4508023"/>
            <a:ext cx="5208482" cy="4224814"/>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41</a:t>
            </a:fld>
            <a:endParaRPr lang="en-US"/>
          </a:p>
        </p:txBody>
      </p:sp>
    </p:spTree>
    <p:extLst>
      <p:ext uri="{BB962C8B-B14F-4D97-AF65-F5344CB8AC3E}">
        <p14:creationId xmlns:p14="http://schemas.microsoft.com/office/powerpoint/2010/main" val="3087931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65610" indent="-294465" eaLnBrk="0" hangingPunct="0">
              <a:spcBef>
                <a:spcPct val="30000"/>
              </a:spcBef>
              <a:defRPr sz="1200">
                <a:solidFill>
                  <a:schemeClr val="tx1"/>
                </a:solidFill>
                <a:latin typeface="Times New Roman" pitchFamily="18" charset="0"/>
              </a:defRPr>
            </a:lvl2pPr>
            <a:lvl3pPr marL="1177862" indent="-235572" eaLnBrk="0" hangingPunct="0">
              <a:spcBef>
                <a:spcPct val="30000"/>
              </a:spcBef>
              <a:defRPr sz="1200">
                <a:solidFill>
                  <a:schemeClr val="tx1"/>
                </a:solidFill>
                <a:latin typeface="Times New Roman" pitchFamily="18" charset="0"/>
              </a:defRPr>
            </a:lvl3pPr>
            <a:lvl4pPr marL="1649006" indent="-235572" eaLnBrk="0" hangingPunct="0">
              <a:spcBef>
                <a:spcPct val="30000"/>
              </a:spcBef>
              <a:defRPr sz="1200">
                <a:solidFill>
                  <a:schemeClr val="tx1"/>
                </a:solidFill>
                <a:latin typeface="Times New Roman" pitchFamily="18" charset="0"/>
              </a:defRPr>
            </a:lvl4pPr>
            <a:lvl5pPr marL="2120151" indent="-235572" eaLnBrk="0" hangingPunct="0">
              <a:spcBef>
                <a:spcPct val="30000"/>
              </a:spcBef>
              <a:defRPr sz="1200">
                <a:solidFill>
                  <a:schemeClr val="tx1"/>
                </a:solidFill>
                <a:latin typeface="Times New Roman" pitchFamily="18" charset="0"/>
              </a:defRPr>
            </a:lvl5pPr>
            <a:lvl6pPr marL="2591295" indent="-235572" eaLnBrk="0" fontAlgn="base" hangingPunct="0">
              <a:spcBef>
                <a:spcPct val="30000"/>
              </a:spcBef>
              <a:spcAft>
                <a:spcPct val="0"/>
              </a:spcAft>
              <a:defRPr sz="1200">
                <a:solidFill>
                  <a:schemeClr val="tx1"/>
                </a:solidFill>
                <a:latin typeface="Times New Roman" pitchFamily="18" charset="0"/>
              </a:defRPr>
            </a:lvl6pPr>
            <a:lvl7pPr marL="3062440" indent="-235572" eaLnBrk="0" fontAlgn="base" hangingPunct="0">
              <a:spcBef>
                <a:spcPct val="30000"/>
              </a:spcBef>
              <a:spcAft>
                <a:spcPct val="0"/>
              </a:spcAft>
              <a:defRPr sz="1200">
                <a:solidFill>
                  <a:schemeClr val="tx1"/>
                </a:solidFill>
                <a:latin typeface="Times New Roman" pitchFamily="18" charset="0"/>
              </a:defRPr>
            </a:lvl7pPr>
            <a:lvl8pPr marL="3533585" indent="-235572" eaLnBrk="0" fontAlgn="base" hangingPunct="0">
              <a:spcBef>
                <a:spcPct val="30000"/>
              </a:spcBef>
              <a:spcAft>
                <a:spcPct val="0"/>
              </a:spcAft>
              <a:defRPr sz="1200">
                <a:solidFill>
                  <a:schemeClr val="tx1"/>
                </a:solidFill>
                <a:latin typeface="Times New Roman" pitchFamily="18" charset="0"/>
              </a:defRPr>
            </a:lvl8pPr>
            <a:lvl9pPr marL="4004729" indent="-235572" eaLnBrk="0" fontAlgn="base" hangingPunct="0">
              <a:spcBef>
                <a:spcPct val="30000"/>
              </a:spcBef>
              <a:spcAft>
                <a:spcPct val="0"/>
              </a:spcAft>
              <a:defRPr sz="1200">
                <a:solidFill>
                  <a:schemeClr val="tx1"/>
                </a:solidFill>
                <a:latin typeface="Times New Roman" pitchFamily="18" charset="0"/>
              </a:defRPr>
            </a:lvl9pPr>
          </a:lstStyle>
          <a:p>
            <a:fld id="{81E29A39-6800-4E53-A613-48B96AE9E80F}" type="slidenum">
              <a:rPr lang="en-US" altLang="en-US" smtClean="0"/>
              <a:pPr/>
              <a:t>42</a:t>
            </a:fld>
            <a:endParaRPr lang="en-US" altLang="en-US"/>
          </a:p>
        </p:txBody>
      </p:sp>
      <p:sp>
        <p:nvSpPr>
          <p:cNvPr id="4" name="Slide Image Placeholder 3"/>
          <p:cNvSpPr>
            <a:spLocks noGrp="1" noRot="1" noChangeAspect="1"/>
          </p:cNvSpPr>
          <p:nvPr>
            <p:ph type="sldImg"/>
          </p:nvPr>
        </p:nvSpPr>
        <p:spPr>
          <a:xfrm>
            <a:off x="423863" y="704850"/>
            <a:ext cx="6254750" cy="3519488"/>
          </a:xfrm>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648001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65610" indent="-294465" eaLnBrk="0" hangingPunct="0">
              <a:spcBef>
                <a:spcPct val="30000"/>
              </a:spcBef>
              <a:defRPr sz="1200">
                <a:solidFill>
                  <a:schemeClr val="tx1"/>
                </a:solidFill>
                <a:latin typeface="Times New Roman" pitchFamily="18" charset="0"/>
              </a:defRPr>
            </a:lvl2pPr>
            <a:lvl3pPr marL="1177862" indent="-235572" eaLnBrk="0" hangingPunct="0">
              <a:spcBef>
                <a:spcPct val="30000"/>
              </a:spcBef>
              <a:defRPr sz="1200">
                <a:solidFill>
                  <a:schemeClr val="tx1"/>
                </a:solidFill>
                <a:latin typeface="Times New Roman" pitchFamily="18" charset="0"/>
              </a:defRPr>
            </a:lvl3pPr>
            <a:lvl4pPr marL="1649006" indent="-235572" eaLnBrk="0" hangingPunct="0">
              <a:spcBef>
                <a:spcPct val="30000"/>
              </a:spcBef>
              <a:defRPr sz="1200">
                <a:solidFill>
                  <a:schemeClr val="tx1"/>
                </a:solidFill>
                <a:latin typeface="Times New Roman" pitchFamily="18" charset="0"/>
              </a:defRPr>
            </a:lvl4pPr>
            <a:lvl5pPr marL="2120151" indent="-235572" eaLnBrk="0" hangingPunct="0">
              <a:spcBef>
                <a:spcPct val="30000"/>
              </a:spcBef>
              <a:defRPr sz="1200">
                <a:solidFill>
                  <a:schemeClr val="tx1"/>
                </a:solidFill>
                <a:latin typeface="Times New Roman" pitchFamily="18" charset="0"/>
              </a:defRPr>
            </a:lvl5pPr>
            <a:lvl6pPr marL="2591295" indent="-235572" eaLnBrk="0" fontAlgn="base" hangingPunct="0">
              <a:spcBef>
                <a:spcPct val="30000"/>
              </a:spcBef>
              <a:spcAft>
                <a:spcPct val="0"/>
              </a:spcAft>
              <a:defRPr sz="1200">
                <a:solidFill>
                  <a:schemeClr val="tx1"/>
                </a:solidFill>
                <a:latin typeface="Times New Roman" pitchFamily="18" charset="0"/>
              </a:defRPr>
            </a:lvl6pPr>
            <a:lvl7pPr marL="3062440" indent="-235572" eaLnBrk="0" fontAlgn="base" hangingPunct="0">
              <a:spcBef>
                <a:spcPct val="30000"/>
              </a:spcBef>
              <a:spcAft>
                <a:spcPct val="0"/>
              </a:spcAft>
              <a:defRPr sz="1200">
                <a:solidFill>
                  <a:schemeClr val="tx1"/>
                </a:solidFill>
                <a:latin typeface="Times New Roman" pitchFamily="18" charset="0"/>
              </a:defRPr>
            </a:lvl7pPr>
            <a:lvl8pPr marL="3533585" indent="-235572" eaLnBrk="0" fontAlgn="base" hangingPunct="0">
              <a:spcBef>
                <a:spcPct val="30000"/>
              </a:spcBef>
              <a:spcAft>
                <a:spcPct val="0"/>
              </a:spcAft>
              <a:defRPr sz="1200">
                <a:solidFill>
                  <a:schemeClr val="tx1"/>
                </a:solidFill>
                <a:latin typeface="Times New Roman" pitchFamily="18" charset="0"/>
              </a:defRPr>
            </a:lvl8pPr>
            <a:lvl9pPr marL="4004729" indent="-235572" eaLnBrk="0" fontAlgn="base" hangingPunct="0">
              <a:spcBef>
                <a:spcPct val="30000"/>
              </a:spcBef>
              <a:spcAft>
                <a:spcPct val="0"/>
              </a:spcAft>
              <a:defRPr sz="1200">
                <a:solidFill>
                  <a:schemeClr val="tx1"/>
                </a:solidFill>
                <a:latin typeface="Times New Roman" pitchFamily="18" charset="0"/>
              </a:defRPr>
            </a:lvl9pPr>
          </a:lstStyle>
          <a:p>
            <a:fld id="{81E29A39-6800-4E53-A613-48B96AE9E80F}" type="slidenum">
              <a:rPr lang="en-US" altLang="en-US" smtClean="0"/>
              <a:pPr/>
              <a:t>43</a:t>
            </a:fld>
            <a:endParaRPr lang="en-US" altLang="en-US"/>
          </a:p>
        </p:txBody>
      </p:sp>
      <p:sp>
        <p:nvSpPr>
          <p:cNvPr id="4" name="Slide Image Placeholder 3"/>
          <p:cNvSpPr>
            <a:spLocks noGrp="1" noRot="1" noChangeAspect="1"/>
          </p:cNvSpPr>
          <p:nvPr>
            <p:ph type="sldImg"/>
          </p:nvPr>
        </p:nvSpPr>
        <p:spPr>
          <a:xfrm>
            <a:off x="423863" y="704850"/>
            <a:ext cx="6254750" cy="3519488"/>
          </a:xfrm>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6962573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65610" indent="-294465" eaLnBrk="0" hangingPunct="0">
              <a:spcBef>
                <a:spcPct val="30000"/>
              </a:spcBef>
              <a:defRPr sz="1200">
                <a:solidFill>
                  <a:schemeClr val="tx1"/>
                </a:solidFill>
                <a:latin typeface="Times New Roman" pitchFamily="18" charset="0"/>
              </a:defRPr>
            </a:lvl2pPr>
            <a:lvl3pPr marL="1177862" indent="-235572" eaLnBrk="0" hangingPunct="0">
              <a:spcBef>
                <a:spcPct val="30000"/>
              </a:spcBef>
              <a:defRPr sz="1200">
                <a:solidFill>
                  <a:schemeClr val="tx1"/>
                </a:solidFill>
                <a:latin typeface="Times New Roman" pitchFamily="18" charset="0"/>
              </a:defRPr>
            </a:lvl3pPr>
            <a:lvl4pPr marL="1649006" indent="-235572" eaLnBrk="0" hangingPunct="0">
              <a:spcBef>
                <a:spcPct val="30000"/>
              </a:spcBef>
              <a:defRPr sz="1200">
                <a:solidFill>
                  <a:schemeClr val="tx1"/>
                </a:solidFill>
                <a:latin typeface="Times New Roman" pitchFamily="18" charset="0"/>
              </a:defRPr>
            </a:lvl4pPr>
            <a:lvl5pPr marL="2120151" indent="-235572" eaLnBrk="0" hangingPunct="0">
              <a:spcBef>
                <a:spcPct val="30000"/>
              </a:spcBef>
              <a:defRPr sz="1200">
                <a:solidFill>
                  <a:schemeClr val="tx1"/>
                </a:solidFill>
                <a:latin typeface="Times New Roman" pitchFamily="18" charset="0"/>
              </a:defRPr>
            </a:lvl5pPr>
            <a:lvl6pPr marL="2591295" indent="-235572" eaLnBrk="0" fontAlgn="base" hangingPunct="0">
              <a:spcBef>
                <a:spcPct val="30000"/>
              </a:spcBef>
              <a:spcAft>
                <a:spcPct val="0"/>
              </a:spcAft>
              <a:defRPr sz="1200">
                <a:solidFill>
                  <a:schemeClr val="tx1"/>
                </a:solidFill>
                <a:latin typeface="Times New Roman" pitchFamily="18" charset="0"/>
              </a:defRPr>
            </a:lvl6pPr>
            <a:lvl7pPr marL="3062440" indent="-235572" eaLnBrk="0" fontAlgn="base" hangingPunct="0">
              <a:spcBef>
                <a:spcPct val="30000"/>
              </a:spcBef>
              <a:spcAft>
                <a:spcPct val="0"/>
              </a:spcAft>
              <a:defRPr sz="1200">
                <a:solidFill>
                  <a:schemeClr val="tx1"/>
                </a:solidFill>
                <a:latin typeface="Times New Roman" pitchFamily="18" charset="0"/>
              </a:defRPr>
            </a:lvl7pPr>
            <a:lvl8pPr marL="3533585" indent="-235572" eaLnBrk="0" fontAlgn="base" hangingPunct="0">
              <a:spcBef>
                <a:spcPct val="30000"/>
              </a:spcBef>
              <a:spcAft>
                <a:spcPct val="0"/>
              </a:spcAft>
              <a:defRPr sz="1200">
                <a:solidFill>
                  <a:schemeClr val="tx1"/>
                </a:solidFill>
                <a:latin typeface="Times New Roman" pitchFamily="18" charset="0"/>
              </a:defRPr>
            </a:lvl8pPr>
            <a:lvl9pPr marL="4004729" indent="-235572" eaLnBrk="0" fontAlgn="base" hangingPunct="0">
              <a:spcBef>
                <a:spcPct val="30000"/>
              </a:spcBef>
              <a:spcAft>
                <a:spcPct val="0"/>
              </a:spcAft>
              <a:defRPr sz="1200">
                <a:solidFill>
                  <a:schemeClr val="tx1"/>
                </a:solidFill>
                <a:latin typeface="Times New Roman" pitchFamily="18" charset="0"/>
              </a:defRPr>
            </a:lvl9pPr>
          </a:lstStyle>
          <a:p>
            <a:fld id="{81E29A39-6800-4E53-A613-48B96AE9E80F}" type="slidenum">
              <a:rPr lang="en-US" altLang="en-US" smtClean="0"/>
              <a:pPr/>
              <a:t>44</a:t>
            </a:fld>
            <a:endParaRPr lang="en-US" altLang="en-US"/>
          </a:p>
        </p:txBody>
      </p:sp>
      <p:sp>
        <p:nvSpPr>
          <p:cNvPr id="4" name="Slide Image Placeholder 3"/>
          <p:cNvSpPr>
            <a:spLocks noGrp="1" noRot="1" noChangeAspect="1"/>
          </p:cNvSpPr>
          <p:nvPr>
            <p:ph type="sldImg"/>
          </p:nvPr>
        </p:nvSpPr>
        <p:spPr>
          <a:xfrm>
            <a:off x="423863" y="704850"/>
            <a:ext cx="6254750" cy="3519488"/>
          </a:xfrm>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6076015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423863" y="704850"/>
            <a:ext cx="6254750" cy="3519488"/>
          </a:xfrm>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65610" indent="-294465" eaLnBrk="0" hangingPunct="0">
              <a:spcBef>
                <a:spcPct val="30000"/>
              </a:spcBef>
              <a:defRPr sz="1200">
                <a:solidFill>
                  <a:schemeClr val="tx1"/>
                </a:solidFill>
                <a:latin typeface="Times New Roman" pitchFamily="18" charset="0"/>
              </a:defRPr>
            </a:lvl2pPr>
            <a:lvl3pPr marL="1177862" indent="-235572" eaLnBrk="0" hangingPunct="0">
              <a:spcBef>
                <a:spcPct val="30000"/>
              </a:spcBef>
              <a:defRPr sz="1200">
                <a:solidFill>
                  <a:schemeClr val="tx1"/>
                </a:solidFill>
                <a:latin typeface="Times New Roman" pitchFamily="18" charset="0"/>
              </a:defRPr>
            </a:lvl3pPr>
            <a:lvl4pPr marL="1649006" indent="-235572" eaLnBrk="0" hangingPunct="0">
              <a:spcBef>
                <a:spcPct val="30000"/>
              </a:spcBef>
              <a:defRPr sz="1200">
                <a:solidFill>
                  <a:schemeClr val="tx1"/>
                </a:solidFill>
                <a:latin typeface="Times New Roman" pitchFamily="18" charset="0"/>
              </a:defRPr>
            </a:lvl4pPr>
            <a:lvl5pPr marL="2120151" indent="-235572" eaLnBrk="0" hangingPunct="0">
              <a:spcBef>
                <a:spcPct val="30000"/>
              </a:spcBef>
              <a:defRPr sz="1200">
                <a:solidFill>
                  <a:schemeClr val="tx1"/>
                </a:solidFill>
                <a:latin typeface="Times New Roman" pitchFamily="18" charset="0"/>
              </a:defRPr>
            </a:lvl5pPr>
            <a:lvl6pPr marL="2591295" indent="-235572" eaLnBrk="0" fontAlgn="base" hangingPunct="0">
              <a:spcBef>
                <a:spcPct val="30000"/>
              </a:spcBef>
              <a:spcAft>
                <a:spcPct val="0"/>
              </a:spcAft>
              <a:defRPr sz="1200">
                <a:solidFill>
                  <a:schemeClr val="tx1"/>
                </a:solidFill>
                <a:latin typeface="Times New Roman" pitchFamily="18" charset="0"/>
              </a:defRPr>
            </a:lvl6pPr>
            <a:lvl7pPr marL="3062440" indent="-235572" eaLnBrk="0" fontAlgn="base" hangingPunct="0">
              <a:spcBef>
                <a:spcPct val="30000"/>
              </a:spcBef>
              <a:spcAft>
                <a:spcPct val="0"/>
              </a:spcAft>
              <a:defRPr sz="1200">
                <a:solidFill>
                  <a:schemeClr val="tx1"/>
                </a:solidFill>
                <a:latin typeface="Times New Roman" pitchFamily="18" charset="0"/>
              </a:defRPr>
            </a:lvl7pPr>
            <a:lvl8pPr marL="3533585" indent="-235572" eaLnBrk="0" fontAlgn="base" hangingPunct="0">
              <a:spcBef>
                <a:spcPct val="30000"/>
              </a:spcBef>
              <a:spcAft>
                <a:spcPct val="0"/>
              </a:spcAft>
              <a:defRPr sz="1200">
                <a:solidFill>
                  <a:schemeClr val="tx1"/>
                </a:solidFill>
                <a:latin typeface="Times New Roman" pitchFamily="18" charset="0"/>
              </a:defRPr>
            </a:lvl8pPr>
            <a:lvl9pPr marL="4004729" indent="-235572"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31F6679-FC31-42F0-800C-BEF334C9127B}" type="slidenum">
              <a:rPr lang="en-US" altLang="en-US" smtClean="0"/>
              <a:pPr eaLnBrk="1" hangingPunct="1">
                <a:spcBef>
                  <a:spcPct val="0"/>
                </a:spcBef>
              </a:pPr>
              <a:t>45</a:t>
            </a:fld>
            <a:endParaRPr lang="en-US" altLang="en-US"/>
          </a:p>
        </p:txBody>
      </p:sp>
    </p:spTree>
    <p:extLst>
      <p:ext uri="{BB962C8B-B14F-4D97-AF65-F5344CB8AC3E}">
        <p14:creationId xmlns:p14="http://schemas.microsoft.com/office/powerpoint/2010/main" val="240112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65610" indent="-294465" eaLnBrk="0" hangingPunct="0">
              <a:spcBef>
                <a:spcPct val="30000"/>
              </a:spcBef>
              <a:defRPr sz="1200">
                <a:solidFill>
                  <a:schemeClr val="tx1"/>
                </a:solidFill>
                <a:latin typeface="Times New Roman" pitchFamily="18" charset="0"/>
              </a:defRPr>
            </a:lvl2pPr>
            <a:lvl3pPr marL="1177862" indent="-235572" eaLnBrk="0" hangingPunct="0">
              <a:spcBef>
                <a:spcPct val="30000"/>
              </a:spcBef>
              <a:defRPr sz="1200">
                <a:solidFill>
                  <a:schemeClr val="tx1"/>
                </a:solidFill>
                <a:latin typeface="Times New Roman" pitchFamily="18" charset="0"/>
              </a:defRPr>
            </a:lvl3pPr>
            <a:lvl4pPr marL="1649006" indent="-235572" eaLnBrk="0" hangingPunct="0">
              <a:spcBef>
                <a:spcPct val="30000"/>
              </a:spcBef>
              <a:defRPr sz="1200">
                <a:solidFill>
                  <a:schemeClr val="tx1"/>
                </a:solidFill>
                <a:latin typeface="Times New Roman" pitchFamily="18" charset="0"/>
              </a:defRPr>
            </a:lvl4pPr>
            <a:lvl5pPr marL="2120151" indent="-235572" eaLnBrk="0" hangingPunct="0">
              <a:spcBef>
                <a:spcPct val="30000"/>
              </a:spcBef>
              <a:defRPr sz="1200">
                <a:solidFill>
                  <a:schemeClr val="tx1"/>
                </a:solidFill>
                <a:latin typeface="Times New Roman" pitchFamily="18" charset="0"/>
              </a:defRPr>
            </a:lvl5pPr>
            <a:lvl6pPr marL="2591295" indent="-235572" eaLnBrk="0" fontAlgn="base" hangingPunct="0">
              <a:spcBef>
                <a:spcPct val="30000"/>
              </a:spcBef>
              <a:spcAft>
                <a:spcPct val="0"/>
              </a:spcAft>
              <a:defRPr sz="1200">
                <a:solidFill>
                  <a:schemeClr val="tx1"/>
                </a:solidFill>
                <a:latin typeface="Times New Roman" pitchFamily="18" charset="0"/>
              </a:defRPr>
            </a:lvl6pPr>
            <a:lvl7pPr marL="3062440" indent="-235572" eaLnBrk="0" fontAlgn="base" hangingPunct="0">
              <a:spcBef>
                <a:spcPct val="30000"/>
              </a:spcBef>
              <a:spcAft>
                <a:spcPct val="0"/>
              </a:spcAft>
              <a:defRPr sz="1200">
                <a:solidFill>
                  <a:schemeClr val="tx1"/>
                </a:solidFill>
                <a:latin typeface="Times New Roman" pitchFamily="18" charset="0"/>
              </a:defRPr>
            </a:lvl7pPr>
            <a:lvl8pPr marL="3533585" indent="-235572" eaLnBrk="0" fontAlgn="base" hangingPunct="0">
              <a:spcBef>
                <a:spcPct val="30000"/>
              </a:spcBef>
              <a:spcAft>
                <a:spcPct val="0"/>
              </a:spcAft>
              <a:defRPr sz="1200">
                <a:solidFill>
                  <a:schemeClr val="tx1"/>
                </a:solidFill>
                <a:latin typeface="Times New Roman" pitchFamily="18" charset="0"/>
              </a:defRPr>
            </a:lvl8pPr>
            <a:lvl9pPr marL="4004729" indent="-235572"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09F7400-9DC7-4CF9-A3B1-6C13AAD0CCD2}" type="slidenum">
              <a:rPr lang="en-US" altLang="en-US" smtClean="0"/>
              <a:pPr eaLnBrk="1" hangingPunct="1">
                <a:spcBef>
                  <a:spcPct val="0"/>
                </a:spcBef>
              </a:pPr>
              <a:t>47</a:t>
            </a:fld>
            <a:endParaRPr lang="en-US" altLang="en-US"/>
          </a:p>
        </p:txBody>
      </p:sp>
      <p:sp>
        <p:nvSpPr>
          <p:cNvPr id="89091" name="Rectangle 2"/>
          <p:cNvSpPr>
            <a:spLocks noGrp="1" noRot="1" noChangeAspect="1" noChangeArrowheads="1" noTextEdit="1"/>
          </p:cNvSpPr>
          <p:nvPr>
            <p:ph type="sldImg"/>
          </p:nvPr>
        </p:nvSpPr>
        <p:spPr>
          <a:xfrm>
            <a:off x="423863" y="704850"/>
            <a:ext cx="6254750" cy="3519488"/>
          </a:xfrm>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6212639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65610" indent="-294465" eaLnBrk="0" hangingPunct="0">
              <a:spcBef>
                <a:spcPct val="30000"/>
              </a:spcBef>
              <a:defRPr sz="1200">
                <a:solidFill>
                  <a:schemeClr val="tx1"/>
                </a:solidFill>
                <a:latin typeface="Times New Roman" pitchFamily="18" charset="0"/>
              </a:defRPr>
            </a:lvl2pPr>
            <a:lvl3pPr marL="1177862" indent="-235572" eaLnBrk="0" hangingPunct="0">
              <a:spcBef>
                <a:spcPct val="30000"/>
              </a:spcBef>
              <a:defRPr sz="1200">
                <a:solidFill>
                  <a:schemeClr val="tx1"/>
                </a:solidFill>
                <a:latin typeface="Times New Roman" pitchFamily="18" charset="0"/>
              </a:defRPr>
            </a:lvl3pPr>
            <a:lvl4pPr marL="1649006" indent="-235572" eaLnBrk="0" hangingPunct="0">
              <a:spcBef>
                <a:spcPct val="30000"/>
              </a:spcBef>
              <a:defRPr sz="1200">
                <a:solidFill>
                  <a:schemeClr val="tx1"/>
                </a:solidFill>
                <a:latin typeface="Times New Roman" pitchFamily="18" charset="0"/>
              </a:defRPr>
            </a:lvl4pPr>
            <a:lvl5pPr marL="2120151" indent="-235572" eaLnBrk="0" hangingPunct="0">
              <a:spcBef>
                <a:spcPct val="30000"/>
              </a:spcBef>
              <a:defRPr sz="1200">
                <a:solidFill>
                  <a:schemeClr val="tx1"/>
                </a:solidFill>
                <a:latin typeface="Times New Roman" pitchFamily="18" charset="0"/>
              </a:defRPr>
            </a:lvl5pPr>
            <a:lvl6pPr marL="2591295" indent="-235572" eaLnBrk="0" fontAlgn="base" hangingPunct="0">
              <a:spcBef>
                <a:spcPct val="30000"/>
              </a:spcBef>
              <a:spcAft>
                <a:spcPct val="0"/>
              </a:spcAft>
              <a:defRPr sz="1200">
                <a:solidFill>
                  <a:schemeClr val="tx1"/>
                </a:solidFill>
                <a:latin typeface="Times New Roman" pitchFamily="18" charset="0"/>
              </a:defRPr>
            </a:lvl6pPr>
            <a:lvl7pPr marL="3062440" indent="-235572" eaLnBrk="0" fontAlgn="base" hangingPunct="0">
              <a:spcBef>
                <a:spcPct val="30000"/>
              </a:spcBef>
              <a:spcAft>
                <a:spcPct val="0"/>
              </a:spcAft>
              <a:defRPr sz="1200">
                <a:solidFill>
                  <a:schemeClr val="tx1"/>
                </a:solidFill>
                <a:latin typeface="Times New Roman" pitchFamily="18" charset="0"/>
              </a:defRPr>
            </a:lvl7pPr>
            <a:lvl8pPr marL="3533585" indent="-235572" eaLnBrk="0" fontAlgn="base" hangingPunct="0">
              <a:spcBef>
                <a:spcPct val="30000"/>
              </a:spcBef>
              <a:spcAft>
                <a:spcPct val="0"/>
              </a:spcAft>
              <a:defRPr sz="1200">
                <a:solidFill>
                  <a:schemeClr val="tx1"/>
                </a:solidFill>
                <a:latin typeface="Times New Roman" pitchFamily="18" charset="0"/>
              </a:defRPr>
            </a:lvl8pPr>
            <a:lvl9pPr marL="4004729" indent="-235572"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09F7400-9DC7-4CF9-A3B1-6C13AAD0CCD2}" type="slidenum">
              <a:rPr lang="en-US" altLang="en-US" smtClean="0"/>
              <a:pPr eaLnBrk="1" hangingPunct="1">
                <a:spcBef>
                  <a:spcPct val="0"/>
                </a:spcBef>
              </a:pPr>
              <a:t>48</a:t>
            </a:fld>
            <a:endParaRPr lang="en-US" altLang="en-US"/>
          </a:p>
        </p:txBody>
      </p:sp>
      <p:sp>
        <p:nvSpPr>
          <p:cNvPr id="89091" name="Rectangle 2"/>
          <p:cNvSpPr>
            <a:spLocks noGrp="1" noRot="1" noChangeAspect="1" noChangeArrowheads="1" noTextEdit="1"/>
          </p:cNvSpPr>
          <p:nvPr>
            <p:ph type="sldImg"/>
          </p:nvPr>
        </p:nvSpPr>
        <p:spPr>
          <a:xfrm>
            <a:off x="423863" y="704850"/>
            <a:ext cx="6254750" cy="3519488"/>
          </a:xfrm>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018620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face it, tuning can be hard.  It’s even hard to know who should tune the query. Some think the DBA should tune but they may not know the application and are busy just keeping the lights on.  You’d think the developer who wrote the application should be able to tune however, they might be java programmers who use 3</a:t>
            </a:r>
            <a:r>
              <a:rPr lang="en-US" baseline="30000" dirty="0"/>
              <a:t>rd</a:t>
            </a:r>
            <a:r>
              <a:rPr lang="en-US" dirty="0"/>
              <a:t> party </a:t>
            </a:r>
            <a:r>
              <a:rPr lang="en-US" dirty="0" err="1"/>
              <a:t>sql</a:t>
            </a:r>
            <a:r>
              <a:rPr lang="en-US" dirty="0"/>
              <a:t> generators.  Also tuning requires expertise in many areas.  You need to know how to read an execution plan and identify which data access paths to use.  I also think you need to know how to write good </a:t>
            </a:r>
            <a:r>
              <a:rPr lang="en-US" dirty="0" err="1"/>
              <a:t>sql</a:t>
            </a:r>
            <a:r>
              <a:rPr lang="en-US" dirty="0"/>
              <a:t>.  It’s also important to know the </a:t>
            </a:r>
            <a:r>
              <a:rPr lang="en-US" dirty="0" err="1"/>
              <a:t>the</a:t>
            </a:r>
            <a:r>
              <a:rPr lang="en-US" dirty="0"/>
              <a:t> business purpose for the </a:t>
            </a:r>
            <a:r>
              <a:rPr lang="en-US" dirty="0" err="1"/>
              <a:t>sql</a:t>
            </a:r>
            <a:r>
              <a:rPr lang="en-US" dirty="0"/>
              <a:t>.  Years  ago…   Also tuning takes time. Large number of </a:t>
            </a:r>
            <a:r>
              <a:rPr lang="en-US" dirty="0" err="1"/>
              <a:t>sql</a:t>
            </a:r>
            <a:r>
              <a:rPr lang="en-US" dirty="0"/>
              <a:t> statements and no cookie cutter approach.  Also, some companies think tuning is busy work and would rather throw hardware at it problem but that can be an expensive fix that may not last very long.  Also tuning can be never ending… which could be a good thing if you get good at it.</a:t>
            </a:r>
          </a:p>
        </p:txBody>
      </p:sp>
      <p:sp>
        <p:nvSpPr>
          <p:cNvPr id="4" name="Slide Number Placeholder 3"/>
          <p:cNvSpPr>
            <a:spLocks noGrp="1"/>
          </p:cNvSpPr>
          <p:nvPr>
            <p:ph type="sldNum" sz="quarter" idx="5"/>
          </p:nvPr>
        </p:nvSpPr>
        <p:spPr/>
        <p:txBody>
          <a:bodyPr/>
          <a:lstStyle/>
          <a:p>
            <a:fld id="{DDD65AC4-17B0-4E19-8496-B264E70A18D3}" type="slidenum">
              <a:rPr lang="en-US" smtClean="0"/>
              <a:t>4</a:t>
            </a:fld>
            <a:endParaRPr lang="en-US"/>
          </a:p>
        </p:txBody>
      </p:sp>
    </p:spTree>
    <p:extLst>
      <p:ext uri="{BB962C8B-B14F-4D97-AF65-F5344CB8AC3E}">
        <p14:creationId xmlns:p14="http://schemas.microsoft.com/office/powerpoint/2010/main" val="32465145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65610" indent="-294465" eaLnBrk="0" hangingPunct="0">
              <a:spcBef>
                <a:spcPct val="30000"/>
              </a:spcBef>
              <a:defRPr sz="1200">
                <a:solidFill>
                  <a:schemeClr val="tx1"/>
                </a:solidFill>
                <a:latin typeface="Times New Roman" pitchFamily="18" charset="0"/>
              </a:defRPr>
            </a:lvl2pPr>
            <a:lvl3pPr marL="1177862" indent="-235572" eaLnBrk="0" hangingPunct="0">
              <a:spcBef>
                <a:spcPct val="30000"/>
              </a:spcBef>
              <a:defRPr sz="1200">
                <a:solidFill>
                  <a:schemeClr val="tx1"/>
                </a:solidFill>
                <a:latin typeface="Times New Roman" pitchFamily="18" charset="0"/>
              </a:defRPr>
            </a:lvl3pPr>
            <a:lvl4pPr marL="1649006" indent="-235572" eaLnBrk="0" hangingPunct="0">
              <a:spcBef>
                <a:spcPct val="30000"/>
              </a:spcBef>
              <a:defRPr sz="1200">
                <a:solidFill>
                  <a:schemeClr val="tx1"/>
                </a:solidFill>
                <a:latin typeface="Times New Roman" pitchFamily="18" charset="0"/>
              </a:defRPr>
            </a:lvl4pPr>
            <a:lvl5pPr marL="2120151" indent="-235572" eaLnBrk="0" hangingPunct="0">
              <a:spcBef>
                <a:spcPct val="30000"/>
              </a:spcBef>
              <a:defRPr sz="1200">
                <a:solidFill>
                  <a:schemeClr val="tx1"/>
                </a:solidFill>
                <a:latin typeface="Times New Roman" pitchFamily="18" charset="0"/>
              </a:defRPr>
            </a:lvl5pPr>
            <a:lvl6pPr marL="2591295" indent="-235572" eaLnBrk="0" fontAlgn="base" hangingPunct="0">
              <a:spcBef>
                <a:spcPct val="30000"/>
              </a:spcBef>
              <a:spcAft>
                <a:spcPct val="0"/>
              </a:spcAft>
              <a:defRPr sz="1200">
                <a:solidFill>
                  <a:schemeClr val="tx1"/>
                </a:solidFill>
                <a:latin typeface="Times New Roman" pitchFamily="18" charset="0"/>
              </a:defRPr>
            </a:lvl6pPr>
            <a:lvl7pPr marL="3062440" indent="-235572" eaLnBrk="0" fontAlgn="base" hangingPunct="0">
              <a:spcBef>
                <a:spcPct val="30000"/>
              </a:spcBef>
              <a:spcAft>
                <a:spcPct val="0"/>
              </a:spcAft>
              <a:defRPr sz="1200">
                <a:solidFill>
                  <a:schemeClr val="tx1"/>
                </a:solidFill>
                <a:latin typeface="Times New Roman" pitchFamily="18" charset="0"/>
              </a:defRPr>
            </a:lvl7pPr>
            <a:lvl8pPr marL="3533585" indent="-235572" eaLnBrk="0" fontAlgn="base" hangingPunct="0">
              <a:spcBef>
                <a:spcPct val="30000"/>
              </a:spcBef>
              <a:spcAft>
                <a:spcPct val="0"/>
              </a:spcAft>
              <a:defRPr sz="1200">
                <a:solidFill>
                  <a:schemeClr val="tx1"/>
                </a:solidFill>
                <a:latin typeface="Times New Roman" pitchFamily="18" charset="0"/>
              </a:defRPr>
            </a:lvl8pPr>
            <a:lvl9pPr marL="4004729" indent="-235572"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09F7400-9DC7-4CF9-A3B1-6C13AAD0CCD2}" type="slidenum">
              <a:rPr lang="en-US" altLang="en-US" smtClean="0"/>
              <a:pPr eaLnBrk="1" hangingPunct="1">
                <a:spcBef>
                  <a:spcPct val="0"/>
                </a:spcBef>
              </a:pPr>
              <a:t>49</a:t>
            </a:fld>
            <a:endParaRPr lang="en-US" altLang="en-US"/>
          </a:p>
        </p:txBody>
      </p:sp>
      <p:sp>
        <p:nvSpPr>
          <p:cNvPr id="89091" name="Rectangle 2"/>
          <p:cNvSpPr>
            <a:spLocks noGrp="1" noRot="1" noChangeAspect="1" noChangeArrowheads="1" noTextEdit="1"/>
          </p:cNvSpPr>
          <p:nvPr>
            <p:ph type="sldImg"/>
          </p:nvPr>
        </p:nvSpPr>
        <p:spPr>
          <a:xfrm>
            <a:off x="423863" y="704850"/>
            <a:ext cx="6254750" cy="3519488"/>
          </a:xfrm>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2443961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50</a:t>
            </a:fld>
            <a:endParaRPr lang="en-US"/>
          </a:p>
        </p:txBody>
      </p:sp>
    </p:spTree>
    <p:extLst>
      <p:ext uri="{BB962C8B-B14F-4D97-AF65-F5344CB8AC3E}">
        <p14:creationId xmlns:p14="http://schemas.microsoft.com/office/powerpoint/2010/main" val="26194224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51</a:t>
            </a:fld>
            <a:endParaRPr lang="en-US"/>
          </a:p>
        </p:txBody>
      </p:sp>
    </p:spTree>
    <p:extLst>
      <p:ext uri="{BB962C8B-B14F-4D97-AF65-F5344CB8AC3E}">
        <p14:creationId xmlns:p14="http://schemas.microsoft.com/office/powerpoint/2010/main" val="38879451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52</a:t>
            </a:fld>
            <a:endParaRPr lang="en-US"/>
          </a:p>
        </p:txBody>
      </p:sp>
    </p:spTree>
    <p:extLst>
      <p:ext uri="{BB962C8B-B14F-4D97-AF65-F5344CB8AC3E}">
        <p14:creationId xmlns:p14="http://schemas.microsoft.com/office/powerpoint/2010/main" val="5042031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53</a:t>
            </a:fld>
            <a:endParaRPr lang="en-US"/>
          </a:p>
        </p:txBody>
      </p:sp>
    </p:spTree>
    <p:extLst>
      <p:ext uri="{BB962C8B-B14F-4D97-AF65-F5344CB8AC3E}">
        <p14:creationId xmlns:p14="http://schemas.microsoft.com/office/powerpoint/2010/main" val="3056452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54</a:t>
            </a:fld>
            <a:endParaRPr lang="en-US"/>
          </a:p>
        </p:txBody>
      </p:sp>
    </p:spTree>
    <p:extLst>
      <p:ext uri="{BB962C8B-B14F-4D97-AF65-F5344CB8AC3E}">
        <p14:creationId xmlns:p14="http://schemas.microsoft.com/office/powerpoint/2010/main" val="12966464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55</a:t>
            </a:fld>
            <a:endParaRPr lang="en-US"/>
          </a:p>
        </p:txBody>
      </p:sp>
    </p:spTree>
    <p:extLst>
      <p:ext uri="{BB962C8B-B14F-4D97-AF65-F5344CB8AC3E}">
        <p14:creationId xmlns:p14="http://schemas.microsoft.com/office/powerpoint/2010/main" val="21386154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0101656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545961-F17F-41EE-90C9-DB912D135F0E}" type="slidenum">
              <a:rPr lang="en-US" smtClean="0"/>
              <a:pPr/>
              <a:t>58</a:t>
            </a:fld>
            <a:endParaRPr lang="en-US" dirty="0"/>
          </a:p>
        </p:txBody>
      </p:sp>
    </p:spTree>
    <p:extLst>
      <p:ext uri="{BB962C8B-B14F-4D97-AF65-F5344CB8AC3E}">
        <p14:creationId xmlns:p14="http://schemas.microsoft.com/office/powerpoint/2010/main" val="27367818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3F15BC-4AA1-41C4-8C26-91A7E3BB93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064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65610" indent="-294465" eaLnBrk="0" hangingPunct="0">
              <a:spcBef>
                <a:spcPct val="30000"/>
              </a:spcBef>
              <a:defRPr sz="1200">
                <a:solidFill>
                  <a:schemeClr val="tx1"/>
                </a:solidFill>
                <a:latin typeface="Times New Roman" pitchFamily="18" charset="0"/>
              </a:defRPr>
            </a:lvl2pPr>
            <a:lvl3pPr marL="1177862" indent="-235572" eaLnBrk="0" hangingPunct="0">
              <a:spcBef>
                <a:spcPct val="30000"/>
              </a:spcBef>
              <a:defRPr sz="1200">
                <a:solidFill>
                  <a:schemeClr val="tx1"/>
                </a:solidFill>
                <a:latin typeface="Times New Roman" pitchFamily="18" charset="0"/>
              </a:defRPr>
            </a:lvl3pPr>
            <a:lvl4pPr marL="1649006" indent="-235572" eaLnBrk="0" hangingPunct="0">
              <a:spcBef>
                <a:spcPct val="30000"/>
              </a:spcBef>
              <a:defRPr sz="1200">
                <a:solidFill>
                  <a:schemeClr val="tx1"/>
                </a:solidFill>
                <a:latin typeface="Times New Roman" pitchFamily="18" charset="0"/>
              </a:defRPr>
            </a:lvl4pPr>
            <a:lvl5pPr marL="2120151" indent="-235572" eaLnBrk="0" hangingPunct="0">
              <a:spcBef>
                <a:spcPct val="30000"/>
              </a:spcBef>
              <a:defRPr sz="1200">
                <a:solidFill>
                  <a:schemeClr val="tx1"/>
                </a:solidFill>
                <a:latin typeface="Times New Roman" pitchFamily="18" charset="0"/>
              </a:defRPr>
            </a:lvl5pPr>
            <a:lvl6pPr marL="2591295" indent="-235572" eaLnBrk="0" fontAlgn="base" hangingPunct="0">
              <a:spcBef>
                <a:spcPct val="30000"/>
              </a:spcBef>
              <a:spcAft>
                <a:spcPct val="0"/>
              </a:spcAft>
              <a:defRPr sz="1200">
                <a:solidFill>
                  <a:schemeClr val="tx1"/>
                </a:solidFill>
                <a:latin typeface="Times New Roman" pitchFamily="18" charset="0"/>
              </a:defRPr>
            </a:lvl6pPr>
            <a:lvl7pPr marL="3062440" indent="-235572" eaLnBrk="0" fontAlgn="base" hangingPunct="0">
              <a:spcBef>
                <a:spcPct val="30000"/>
              </a:spcBef>
              <a:spcAft>
                <a:spcPct val="0"/>
              </a:spcAft>
              <a:defRPr sz="1200">
                <a:solidFill>
                  <a:schemeClr val="tx1"/>
                </a:solidFill>
                <a:latin typeface="Times New Roman" pitchFamily="18" charset="0"/>
              </a:defRPr>
            </a:lvl7pPr>
            <a:lvl8pPr marL="3533585" indent="-235572" eaLnBrk="0" fontAlgn="base" hangingPunct="0">
              <a:spcBef>
                <a:spcPct val="30000"/>
              </a:spcBef>
              <a:spcAft>
                <a:spcPct val="0"/>
              </a:spcAft>
              <a:defRPr sz="1200">
                <a:solidFill>
                  <a:schemeClr val="tx1"/>
                </a:solidFill>
                <a:latin typeface="Times New Roman" pitchFamily="18" charset="0"/>
              </a:defRPr>
            </a:lvl8pPr>
            <a:lvl9pPr marL="4004729" indent="-235572" eaLnBrk="0" fontAlgn="base" hangingPunct="0">
              <a:spcBef>
                <a:spcPct val="30000"/>
              </a:spcBef>
              <a:spcAft>
                <a:spcPct val="0"/>
              </a:spcAft>
              <a:defRPr sz="1200">
                <a:solidFill>
                  <a:schemeClr val="tx1"/>
                </a:solidFill>
                <a:latin typeface="Times New Roman" pitchFamily="18" charset="0"/>
              </a:defRPr>
            </a:lvl9pPr>
          </a:lstStyle>
          <a:p>
            <a:fld id="{A3900548-9E38-48CB-8A4A-563D5AD49CC8}" type="slidenum">
              <a:rPr lang="en-US" altLang="en-US" smtClean="0"/>
              <a:pPr/>
              <a:t>5</a:t>
            </a:fld>
            <a:endParaRPr lang="en-US" altLang="en-US"/>
          </a:p>
        </p:txBody>
      </p:sp>
      <p:sp>
        <p:nvSpPr>
          <p:cNvPr id="81924" name="Notes Placeholder 5"/>
          <p:cNvSpPr>
            <a:spLocks noGrp="1"/>
          </p:cNvSpPr>
          <p:nvPr/>
        </p:nvSpPr>
        <p:spPr bwMode="auto">
          <a:xfrm>
            <a:off x="946997" y="4459526"/>
            <a:ext cx="5208482" cy="4224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9" tIns="47114" rIns="94229" bIns="47114"/>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endParaRPr lang="en-US" altLang="en-US"/>
          </a:p>
        </p:txBody>
      </p:sp>
      <p:sp>
        <p:nvSpPr>
          <p:cNvPr id="4" name="Slide Image Placeholder 3"/>
          <p:cNvSpPr>
            <a:spLocks noGrp="1" noRot="1" noChangeAspect="1"/>
          </p:cNvSpPr>
          <p:nvPr>
            <p:ph type="sldImg"/>
          </p:nvPr>
        </p:nvSpPr>
        <p:spPr>
          <a:xfrm>
            <a:off x="423863" y="704850"/>
            <a:ext cx="6254750" cy="3519488"/>
          </a:xfrm>
        </p:spPr>
      </p:sp>
      <p:sp>
        <p:nvSpPr>
          <p:cNvPr id="2" name="Notes Placeholder 1"/>
          <p:cNvSpPr>
            <a:spLocks noGrp="1"/>
          </p:cNvSpPr>
          <p:nvPr>
            <p:ph type="body" sz="quarter" idx="10"/>
          </p:nvPr>
        </p:nvSpPr>
        <p:spPr/>
        <p:txBody>
          <a:bodyPr/>
          <a:lstStyle/>
          <a:p>
            <a:r>
              <a:rPr lang="en-US" dirty="0"/>
              <a:t>It’s important to review the execution plan.  </a:t>
            </a:r>
            <a:r>
              <a:rPr lang="en-US" dirty="0" err="1"/>
              <a:t>Maangement</a:t>
            </a:r>
            <a:r>
              <a:rPr lang="en-US" dirty="0"/>
              <a:t> Studio gives you various was to get the execution plan.  You can get an estimated plan which can be wrong for many reasons.  You can get the actual plan which is more accurate because it has to execute the query first – which can be dangerous in production.  Or if you are on 2014 or above, you can get live query stats in which it doesn’t have to complete the execution of the query first.  </a:t>
            </a:r>
          </a:p>
          <a:p>
            <a:endParaRPr lang="en-US" dirty="0"/>
          </a:p>
          <a:p>
            <a:r>
              <a:rPr lang="en-US" dirty="0"/>
              <a:t>You can also use </a:t>
            </a:r>
            <a:r>
              <a:rPr lang="en-US" dirty="0" err="1"/>
              <a:t>sql</a:t>
            </a:r>
            <a:r>
              <a:rPr lang="en-US" dirty="0"/>
              <a:t> server profiler tracing or extended events.  But you have to set that up so you have to know when the problem  will occur in order to capture it.</a:t>
            </a:r>
          </a:p>
          <a:p>
            <a:endParaRPr lang="en-US" dirty="0"/>
          </a:p>
          <a:p>
            <a:r>
              <a:rPr lang="en-US" dirty="0"/>
              <a:t>Finally, you can get the cached execution plan of an executed query from the </a:t>
            </a:r>
            <a:r>
              <a:rPr lang="en-US" dirty="0" err="1"/>
              <a:t>table_value</a:t>
            </a:r>
            <a:r>
              <a:rPr lang="en-US" dirty="0"/>
              <a:t> function - DM_EXEC_QUERY_PLAN</a:t>
            </a:r>
          </a:p>
        </p:txBody>
      </p:sp>
    </p:spTree>
    <p:extLst>
      <p:ext uri="{BB962C8B-B14F-4D97-AF65-F5344CB8AC3E}">
        <p14:creationId xmlns:p14="http://schemas.microsoft.com/office/powerpoint/2010/main" val="14422639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3F15BC-4AA1-41C4-8C26-91A7E3BB93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269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4" name="Slide Number Placeholder 3"/>
          <p:cNvSpPr>
            <a:spLocks noGrp="1"/>
          </p:cNvSpPr>
          <p:nvPr>
            <p:ph type="sldNum" sz="quarter" idx="10"/>
          </p:nvPr>
        </p:nvSpPr>
        <p:spPr/>
        <p:txBody>
          <a:bodyPr/>
          <a:lstStyle/>
          <a:p>
            <a:pPr>
              <a:defRPr/>
            </a:pPr>
            <a:fld id="{FA708E61-27E4-4597-8AE5-FB18ADF0906E}" type="slidenum">
              <a:rPr lang="en-US" smtClean="0"/>
              <a:pPr>
                <a:defRPr/>
              </a:pPr>
              <a:t>6</a:t>
            </a:fld>
            <a:endParaRPr lang="en-US"/>
          </a:p>
        </p:txBody>
      </p:sp>
      <p:sp>
        <p:nvSpPr>
          <p:cNvPr id="5" name="Notes Placeholder 4"/>
          <p:cNvSpPr>
            <a:spLocks noGrp="1"/>
          </p:cNvSpPr>
          <p:nvPr>
            <p:ph type="body" sz="quarter" idx="11"/>
          </p:nvPr>
        </p:nvSpPr>
        <p:spPr/>
        <p:txBody>
          <a:bodyPr/>
          <a:lstStyle/>
          <a:p>
            <a:r>
              <a:rPr lang="en-US" dirty="0"/>
              <a:t>It’s important to examine the execution plan.  You’ll want to find the expensive operators.  Examine the </a:t>
            </a:r>
            <a:r>
              <a:rPr lang="en-US" dirty="0" err="1"/>
              <a:t>cpu</a:t>
            </a:r>
            <a:r>
              <a:rPr lang="en-US" dirty="0"/>
              <a:t> and IO costs and row counts.  I always look for full table or clustered index scans – to make sure it warranted or not.</a:t>
            </a:r>
          </a:p>
          <a:p>
            <a:r>
              <a:rPr lang="en-US" dirty="0"/>
              <a:t>I review the predicate information looking at the data types to see if there are any implicit conversions going on.  I also like to know which step the filtering predicate is happening – the earlier the better.  I also review the join methods. </a:t>
            </a:r>
          </a:p>
        </p:txBody>
      </p:sp>
    </p:spTree>
    <p:extLst>
      <p:ext uri="{BB962C8B-B14F-4D97-AF65-F5344CB8AC3E}">
        <p14:creationId xmlns:p14="http://schemas.microsoft.com/office/powerpoint/2010/main" val="3288752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set through many of the operators now as it’s important to know what they are doing and why the optimizer chose to use them.  Table scan is a heap where data rows aren’t sorted and are not stored in any order.  Unless it’s a very small table, you would probably never want a heap in your database.  Clustered index scan is where the data rows are stored at the leaf level of the index.  Rows are order by the clustered index key.  </a:t>
            </a:r>
          </a:p>
        </p:txBody>
      </p:sp>
      <p:sp>
        <p:nvSpPr>
          <p:cNvPr id="4" name="Slide Number Placeholder 3"/>
          <p:cNvSpPr>
            <a:spLocks noGrp="1"/>
          </p:cNvSpPr>
          <p:nvPr>
            <p:ph type="sldNum" sz="quarter" idx="5"/>
          </p:nvPr>
        </p:nvSpPr>
        <p:spPr/>
        <p:txBody>
          <a:bodyPr/>
          <a:lstStyle/>
          <a:p>
            <a:fld id="{DDD65AC4-17B0-4E19-8496-B264E70A18D3}" type="slidenum">
              <a:rPr lang="en-US" smtClean="0"/>
              <a:t>7</a:t>
            </a:fld>
            <a:endParaRPr lang="en-US"/>
          </a:p>
        </p:txBody>
      </p:sp>
    </p:spTree>
    <p:extLst>
      <p:ext uri="{BB962C8B-B14F-4D97-AF65-F5344CB8AC3E}">
        <p14:creationId xmlns:p14="http://schemas.microsoft.com/office/powerpoint/2010/main" val="4014428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D65AC4-17B0-4E19-8496-B264E70A18D3}" type="slidenum">
              <a:rPr lang="en-US" smtClean="0"/>
              <a:t>8</a:t>
            </a:fld>
            <a:endParaRPr lang="en-US"/>
          </a:p>
        </p:txBody>
      </p:sp>
    </p:spTree>
    <p:extLst>
      <p:ext uri="{BB962C8B-B14F-4D97-AF65-F5344CB8AC3E}">
        <p14:creationId xmlns:p14="http://schemas.microsoft.com/office/powerpoint/2010/main" val="1539360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D65AC4-17B0-4E19-8496-B264E70A18D3}" type="slidenum">
              <a:rPr lang="en-US" smtClean="0"/>
              <a:t>14</a:t>
            </a:fld>
            <a:endParaRPr lang="en-US"/>
          </a:p>
        </p:txBody>
      </p:sp>
    </p:spTree>
    <p:extLst>
      <p:ext uri="{BB962C8B-B14F-4D97-AF65-F5344CB8AC3E}">
        <p14:creationId xmlns:p14="http://schemas.microsoft.com/office/powerpoint/2010/main" val="2896657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9.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9.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emf"/></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www.sqlpass.org/Events/24HoursofPASS.aspx" TargetMode="External"/><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hyperlink" Target="https://www.pass.org/"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hyperlink" Target="http://www.sqlpass.org/PASSChapters/VirtualChapters.aspx" TargetMode="External"/><Relationship Id="rId5" Type="http://schemas.openxmlformats.org/officeDocument/2006/relationships/image" Target="../media/image6.png"/><Relationship Id="rId10" Type="http://schemas.openxmlformats.org/officeDocument/2006/relationships/hyperlink" Target="http://www.sqlpass.org/PASSChapters.aspx" TargetMode="External"/><Relationship Id="rId4" Type="http://schemas.openxmlformats.org/officeDocument/2006/relationships/image" Target="../media/image5.png"/><Relationship Id="rId9" Type="http://schemas.openxmlformats.org/officeDocument/2006/relationships/hyperlink" Target="http://www.sqlsaturday.com/" TargetMode="Externa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4.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4.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24.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24.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24.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24.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24.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Master" Target="../slideMasters/slideMaster2.xml"/><Relationship Id="rId4" Type="http://schemas.openxmlformats.org/officeDocument/2006/relationships/image" Target="../media/image3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g"/><Relationship Id="rId1" Type="http://schemas.openxmlformats.org/officeDocument/2006/relationships/slideMaster" Target="../slideMasters/slideMaster2.xml"/><Relationship Id="rId4" Type="http://schemas.openxmlformats.org/officeDocument/2006/relationships/image" Target="../media/image3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jpg"/><Relationship Id="rId1" Type="http://schemas.openxmlformats.org/officeDocument/2006/relationships/slideMaster" Target="../slideMasters/slideMaster2.xml"/><Relationship Id="rId4" Type="http://schemas.openxmlformats.org/officeDocument/2006/relationships/image" Target="../media/image3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jpg"/><Relationship Id="rId1" Type="http://schemas.openxmlformats.org/officeDocument/2006/relationships/slideMaster" Target="../slideMasters/slideMaster2.xml"/><Relationship Id="rId4" Type="http://schemas.openxmlformats.org/officeDocument/2006/relationships/image" Target="../media/image3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Master" Target="../slideMasters/slideMaster2.xml"/><Relationship Id="rId4" Type="http://schemas.openxmlformats.org/officeDocument/2006/relationships/image" Target="../media/image3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jpg"/><Relationship Id="rId1" Type="http://schemas.openxmlformats.org/officeDocument/2006/relationships/slideMaster" Target="../slideMasters/slideMaster2.xml"/><Relationship Id="rId4" Type="http://schemas.openxmlformats.org/officeDocument/2006/relationships/image" Target="../media/image3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Master" Target="../slideMasters/slideMaster2.xml"/><Relationship Id="rId4" Type="http://schemas.openxmlformats.org/officeDocument/2006/relationships/image" Target="../media/image33.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g"/><Relationship Id="rId1" Type="http://schemas.openxmlformats.org/officeDocument/2006/relationships/slideMaster" Target="../slideMasters/slideMaster2.xml"/><Relationship Id="rId4" Type="http://schemas.openxmlformats.org/officeDocument/2006/relationships/image" Target="../media/image33.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g"/><Relationship Id="rId1" Type="http://schemas.openxmlformats.org/officeDocument/2006/relationships/slideMaster" Target="../slideMasters/slideMaster2.xml"/><Relationship Id="rId4" Type="http://schemas.openxmlformats.org/officeDocument/2006/relationships/image" Target="../media/image33.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jp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33.emf"/></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0.jpg"/><Relationship Id="rId1" Type="http://schemas.openxmlformats.org/officeDocument/2006/relationships/slideMaster" Target="../slideMasters/slideMaster2.xml"/><Relationship Id="rId4" Type="http://schemas.openxmlformats.org/officeDocument/2006/relationships/image" Target="../media/image33.emf"/></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12.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55.emf"/><Relationship Id="rId1" Type="http://schemas.openxmlformats.org/officeDocument/2006/relationships/slideMaster" Target="../slideMasters/slideMaster2.xml"/><Relationship Id="rId4" Type="http://schemas.openxmlformats.org/officeDocument/2006/relationships/image" Target="../media/image56.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55.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57.jpg"/><Relationship Id="rId1" Type="http://schemas.openxmlformats.org/officeDocument/2006/relationships/slideMaster" Target="../slideMasters/slideMaster2.xml"/><Relationship Id="rId4" Type="http://schemas.openxmlformats.org/officeDocument/2006/relationships/image" Target="../media/image5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jpg"/><Relationship Id="rId1" Type="http://schemas.openxmlformats.org/officeDocument/2006/relationships/slideMaster" Target="../slideMasters/slideMaster2.xml"/><Relationship Id="rId4" Type="http://schemas.openxmlformats.org/officeDocument/2006/relationships/image" Target="../media/image36.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0.png"/><Relationship Id="rId1" Type="http://schemas.openxmlformats.org/officeDocument/2006/relationships/slideMaster" Target="../slideMasters/slideMaster2.xml"/><Relationship Id="rId5" Type="http://schemas.openxmlformats.org/officeDocument/2006/relationships/image" Target="../media/image61.png"/><Relationship Id="rId4" Type="http://schemas.openxmlformats.org/officeDocument/2006/relationships/image" Target="../media/image36.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62.jpg"/><Relationship Id="rId1" Type="http://schemas.openxmlformats.org/officeDocument/2006/relationships/slideMaster" Target="../slideMasters/slideMaster2.xml"/><Relationship Id="rId5" Type="http://schemas.openxmlformats.org/officeDocument/2006/relationships/image" Target="../media/image64.png"/><Relationship Id="rId4" Type="http://schemas.openxmlformats.org/officeDocument/2006/relationships/image" Target="../media/image6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ssion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3F54B0-A121-3A48-80DA-8B3F764644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2" name="Text Placeholder 1">
            <a:extLst>
              <a:ext uri="{FF2B5EF4-FFF2-40B4-BE49-F238E27FC236}">
                <a16:creationId xmlns:a16="http://schemas.microsoft.com/office/drawing/2014/main" id="{CADD7FC5-B23A-7241-8D82-4B88EB0C3621}"/>
              </a:ext>
            </a:extLst>
          </p:cNvPr>
          <p:cNvSpPr>
            <a:spLocks noGrp="1"/>
          </p:cNvSpPr>
          <p:nvPr>
            <p:ph type="body" sz="quarter" idx="12"/>
          </p:nvPr>
        </p:nvSpPr>
        <p:spPr>
          <a:xfrm>
            <a:off x="404611" y="2345863"/>
            <a:ext cx="5597115" cy="390525"/>
          </a:xfrm>
          <a:prstGeom prst="rect">
            <a:avLst/>
          </a:prstGeom>
        </p:spPr>
        <p:txBody>
          <a:bodyPr/>
          <a:lstStyle>
            <a:lvl1pPr>
              <a:defRPr>
                <a:latin typeface="Segoe UI Semibold" panose="020B0702040204020203" pitchFamily="34" charset="0"/>
                <a:cs typeface="Segoe UI Semibold" panose="020B0702040204020203" pitchFamily="34" charset="0"/>
              </a:defRPr>
            </a:lvl1pPr>
          </a:lstStyle>
          <a:p>
            <a:r>
              <a:rPr lang="en-US" dirty="0"/>
              <a:t>Session Subtitle</a:t>
            </a:r>
          </a:p>
        </p:txBody>
      </p:sp>
      <p:sp>
        <p:nvSpPr>
          <p:cNvPr id="13" name="Title 3">
            <a:extLst>
              <a:ext uri="{FF2B5EF4-FFF2-40B4-BE49-F238E27FC236}">
                <a16:creationId xmlns:a16="http://schemas.microsoft.com/office/drawing/2014/main" id="{147ABFAF-6B13-4346-A9DF-697D5ABDE8A2}"/>
              </a:ext>
            </a:extLst>
          </p:cNvPr>
          <p:cNvSpPr>
            <a:spLocks noGrp="1"/>
          </p:cNvSpPr>
          <p:nvPr>
            <p:ph type="title"/>
          </p:nvPr>
        </p:nvSpPr>
        <p:spPr>
          <a:xfrm>
            <a:off x="404611" y="1670965"/>
            <a:ext cx="5597115" cy="614029"/>
          </a:xfrm>
          <a:prstGeom prst="rect">
            <a:avLst/>
          </a:prstGeom>
        </p:spPr>
        <p:txBody>
          <a:bodyPr/>
          <a:lstStyle>
            <a:lvl1pPr>
              <a:defRPr b="1" i="0">
                <a:latin typeface="+mj-lt"/>
                <a:cs typeface="Segoe UI" panose="020B0502040204020203" pitchFamily="34" charset="0"/>
              </a:defRPr>
            </a:lvl1pPr>
          </a:lstStyle>
          <a:p>
            <a:r>
              <a:rPr lang="en-US" dirty="0"/>
              <a:t>Session Title </a:t>
            </a:r>
          </a:p>
        </p:txBody>
      </p:sp>
      <p:pic>
        <p:nvPicPr>
          <p:cNvPr id="10" name="Picture 9">
            <a:extLst>
              <a:ext uri="{FF2B5EF4-FFF2-40B4-BE49-F238E27FC236}">
                <a16:creationId xmlns:a16="http://schemas.microsoft.com/office/drawing/2014/main" id="{8F561371-E61E-1E4B-B46C-9FDD4A45215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4329892"/>
            <a:ext cx="1346248" cy="813608"/>
          </a:xfrm>
          <a:prstGeom prst="rect">
            <a:avLst/>
          </a:prstGeom>
        </p:spPr>
      </p:pic>
      <p:sp>
        <p:nvSpPr>
          <p:cNvPr id="15" name="Text Placeholder 1">
            <a:extLst>
              <a:ext uri="{FF2B5EF4-FFF2-40B4-BE49-F238E27FC236}">
                <a16:creationId xmlns:a16="http://schemas.microsoft.com/office/drawing/2014/main" id="{DBF5A068-3726-8549-BAEF-F77902B6EBB6}"/>
              </a:ext>
            </a:extLst>
          </p:cNvPr>
          <p:cNvSpPr>
            <a:spLocks noGrp="1"/>
          </p:cNvSpPr>
          <p:nvPr>
            <p:ph type="body" sz="quarter" idx="13" hasCustomPrompt="1"/>
          </p:nvPr>
        </p:nvSpPr>
        <p:spPr>
          <a:xfrm>
            <a:off x="404611" y="3074509"/>
            <a:ext cx="4237727" cy="1587091"/>
          </a:xfrm>
          <a:prstGeom prst="rect">
            <a:avLst/>
          </a:prstGeom>
        </p:spPr>
        <p:txBody>
          <a:bodyPr/>
          <a:lstStyle>
            <a:lvl1pPr>
              <a:defRPr>
                <a:solidFill>
                  <a:srgbClr val="C00000"/>
                </a:solidFill>
                <a:latin typeface="Segoe UI Semibold" panose="020B0702040204020203" pitchFamily="34" charset="0"/>
                <a:cs typeface="Segoe UI Semibold" panose="020B0702040204020203" pitchFamily="34" charset="0"/>
              </a:defRPr>
            </a:lvl1pPr>
          </a:lstStyle>
          <a:p>
            <a:r>
              <a:rPr lang="en-US" dirty="0"/>
              <a:t>Name,</a:t>
            </a:r>
          </a:p>
          <a:p>
            <a:r>
              <a:rPr lang="en-US" dirty="0"/>
              <a:t>Pronouns,</a:t>
            </a:r>
          </a:p>
          <a:p>
            <a:r>
              <a:rPr lang="en-US" dirty="0"/>
              <a:t>Title, </a:t>
            </a:r>
          </a:p>
          <a:p>
            <a:r>
              <a:rPr lang="en-US" dirty="0"/>
              <a:t>Company</a:t>
            </a:r>
          </a:p>
        </p:txBody>
      </p:sp>
    </p:spTree>
    <p:extLst>
      <p:ext uri="{BB962C8B-B14F-4D97-AF65-F5344CB8AC3E}">
        <p14:creationId xmlns:p14="http://schemas.microsoft.com/office/powerpoint/2010/main" val="4232945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21DE45-3C21-D743-8C09-7CC5BB8292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91132" y="2604"/>
            <a:ext cx="5144388" cy="5138292"/>
          </a:xfrm>
          <a:prstGeom prst="rect">
            <a:avLst/>
          </a:prstGeom>
        </p:spPr>
      </p:pic>
      <p:sp>
        <p:nvSpPr>
          <p:cNvPr id="9" name="Parallelogram 8">
            <a:extLst>
              <a:ext uri="{FF2B5EF4-FFF2-40B4-BE49-F238E27FC236}">
                <a16:creationId xmlns:a16="http://schemas.microsoft.com/office/drawing/2014/main" id="{292A227C-82E9-8349-A108-96AC71BE7392}"/>
              </a:ext>
            </a:extLst>
          </p:cNvPr>
          <p:cNvSpPr/>
          <p:nvPr userDrawn="1"/>
        </p:nvSpPr>
        <p:spPr>
          <a:xfrm rot="10800000">
            <a:off x="1461407" y="-14181"/>
            <a:ext cx="3182406" cy="5171862"/>
          </a:xfrm>
          <a:prstGeom prst="parallelogram">
            <a:avLst>
              <a:gd name="adj" fmla="val 1741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F7CA93F-6C74-5843-940E-7A76FD88F0D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1039" t="21334"/>
          <a:stretch/>
        </p:blipFill>
        <p:spPr>
          <a:xfrm>
            <a:off x="0" y="-14181"/>
            <a:ext cx="2237014" cy="1978146"/>
          </a:xfrm>
          <a:prstGeom prst="rect">
            <a:avLst/>
          </a:prstGeom>
        </p:spPr>
      </p:pic>
      <p:pic>
        <p:nvPicPr>
          <p:cNvPr id="3" name="Picture 2">
            <a:extLst>
              <a:ext uri="{FF2B5EF4-FFF2-40B4-BE49-F238E27FC236}">
                <a16:creationId xmlns:a16="http://schemas.microsoft.com/office/drawing/2014/main" id="{ABF063C5-9295-FB41-98AE-FBDADB106808}"/>
              </a:ext>
            </a:extLst>
          </p:cNvPr>
          <p:cNvPicPr>
            <a:picLocks noChangeAspect="1"/>
          </p:cNvPicPr>
          <p:nvPr userDrawn="1"/>
        </p:nvPicPr>
        <p:blipFill>
          <a:blip r:embed="rId4"/>
          <a:stretch>
            <a:fillRect/>
          </a:stretch>
        </p:blipFill>
        <p:spPr>
          <a:xfrm>
            <a:off x="0" y="4563252"/>
            <a:ext cx="2832100" cy="127000"/>
          </a:xfrm>
          <a:prstGeom prst="rect">
            <a:avLst/>
          </a:prstGeom>
        </p:spPr>
      </p:pic>
      <p:sp>
        <p:nvSpPr>
          <p:cNvPr id="6" name="Text Placeholder 5">
            <a:extLst>
              <a:ext uri="{FF2B5EF4-FFF2-40B4-BE49-F238E27FC236}">
                <a16:creationId xmlns:a16="http://schemas.microsoft.com/office/drawing/2014/main" id="{2DDB95F1-F769-4E3B-AC5A-5F3D1F2C16C2}"/>
              </a:ext>
            </a:extLst>
          </p:cNvPr>
          <p:cNvSpPr>
            <a:spLocks noGrp="1"/>
          </p:cNvSpPr>
          <p:nvPr>
            <p:ph type="body" sz="quarter" idx="10" hasCustomPrompt="1"/>
          </p:nvPr>
        </p:nvSpPr>
        <p:spPr>
          <a:xfrm>
            <a:off x="284400" y="2314800"/>
            <a:ext cx="3484563" cy="1568450"/>
          </a:xfrm>
          <a:prstGeom prst="rect">
            <a:avLst/>
          </a:prstGeom>
        </p:spPr>
        <p:txBody>
          <a:bodyPr/>
          <a:lstStyle>
            <a:lvl1pPr>
              <a:defRPr sz="4000" b="1">
                <a:latin typeface="Segoe UI" panose="020B0502040204020203" pitchFamily="34" charset="0"/>
                <a:cs typeface="Segoe UI" panose="020B0502040204020203" pitchFamily="34" charset="0"/>
              </a:defRPr>
            </a:lvl1pPr>
            <a:lvl2pPr>
              <a:defRPr sz="4000">
                <a:latin typeface="Segoe UI" panose="020B0502040204020203" pitchFamily="34" charset="0"/>
                <a:cs typeface="Segoe UI" panose="020B0502040204020203" pitchFamily="34" charset="0"/>
              </a:defRPr>
            </a:lvl2pPr>
            <a:lvl3pPr>
              <a:defRPr sz="4000">
                <a:latin typeface="Segoe UI" panose="020B0502040204020203" pitchFamily="34" charset="0"/>
                <a:cs typeface="Segoe UI" panose="020B0502040204020203" pitchFamily="34" charset="0"/>
              </a:defRPr>
            </a:lvl3pPr>
            <a:lvl4pPr>
              <a:defRPr sz="4000">
                <a:latin typeface="Segoe UI" panose="020B0502040204020203" pitchFamily="34" charset="0"/>
                <a:cs typeface="Segoe UI" panose="020B0502040204020203" pitchFamily="34" charset="0"/>
              </a:defRPr>
            </a:lvl4pPr>
            <a:lvl5pPr>
              <a:defRPr sz="4000">
                <a:latin typeface="Segoe UI" panose="020B0502040204020203" pitchFamily="34" charset="0"/>
                <a:cs typeface="Segoe UI" panose="020B0502040204020203" pitchFamily="34" charset="0"/>
              </a:defRPr>
            </a:lvl5pPr>
          </a:lstStyle>
          <a:p>
            <a:pPr lvl="0"/>
            <a:r>
              <a:rPr lang="en-US"/>
              <a:t>Section Title Goes Here</a:t>
            </a:r>
            <a:endParaRPr lang="en-CA"/>
          </a:p>
        </p:txBody>
      </p:sp>
    </p:spTree>
    <p:extLst>
      <p:ext uri="{BB962C8B-B14F-4D97-AF65-F5344CB8AC3E}">
        <p14:creationId xmlns:p14="http://schemas.microsoft.com/office/powerpoint/2010/main" val="387438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21DE45-3C21-D743-8C09-7CC5BB8292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91132" y="2603"/>
            <a:ext cx="5144388" cy="5138292"/>
          </a:xfrm>
          <a:prstGeom prst="rect">
            <a:avLst/>
          </a:prstGeom>
        </p:spPr>
      </p:pic>
      <p:sp>
        <p:nvSpPr>
          <p:cNvPr id="9" name="Parallelogram 8">
            <a:extLst>
              <a:ext uri="{FF2B5EF4-FFF2-40B4-BE49-F238E27FC236}">
                <a16:creationId xmlns:a16="http://schemas.microsoft.com/office/drawing/2014/main" id="{292A227C-82E9-8349-A108-96AC71BE7392}"/>
              </a:ext>
            </a:extLst>
          </p:cNvPr>
          <p:cNvSpPr/>
          <p:nvPr userDrawn="1"/>
        </p:nvSpPr>
        <p:spPr>
          <a:xfrm rot="10800000">
            <a:off x="1461407" y="-14181"/>
            <a:ext cx="3182406" cy="5171862"/>
          </a:xfrm>
          <a:prstGeom prst="parallelogram">
            <a:avLst>
              <a:gd name="adj" fmla="val 1741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F7CA93F-6C74-5843-940E-7A76FD88F0D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1039" t="21334"/>
          <a:stretch/>
        </p:blipFill>
        <p:spPr>
          <a:xfrm>
            <a:off x="0" y="-14181"/>
            <a:ext cx="2237014" cy="1978146"/>
          </a:xfrm>
          <a:prstGeom prst="rect">
            <a:avLst/>
          </a:prstGeom>
        </p:spPr>
      </p:pic>
      <p:pic>
        <p:nvPicPr>
          <p:cNvPr id="3" name="Picture 2">
            <a:extLst>
              <a:ext uri="{FF2B5EF4-FFF2-40B4-BE49-F238E27FC236}">
                <a16:creationId xmlns:a16="http://schemas.microsoft.com/office/drawing/2014/main" id="{ABF063C5-9295-FB41-98AE-FBDADB106808}"/>
              </a:ext>
            </a:extLst>
          </p:cNvPr>
          <p:cNvPicPr>
            <a:picLocks noChangeAspect="1"/>
          </p:cNvPicPr>
          <p:nvPr userDrawn="1"/>
        </p:nvPicPr>
        <p:blipFill>
          <a:blip r:embed="rId4"/>
          <a:stretch>
            <a:fillRect/>
          </a:stretch>
        </p:blipFill>
        <p:spPr>
          <a:xfrm>
            <a:off x="0" y="4563252"/>
            <a:ext cx="2832100" cy="127000"/>
          </a:xfrm>
          <a:prstGeom prst="rect">
            <a:avLst/>
          </a:prstGeom>
        </p:spPr>
      </p:pic>
      <p:sp>
        <p:nvSpPr>
          <p:cNvPr id="6" name="Text Placeholder 5">
            <a:extLst>
              <a:ext uri="{FF2B5EF4-FFF2-40B4-BE49-F238E27FC236}">
                <a16:creationId xmlns:a16="http://schemas.microsoft.com/office/drawing/2014/main" id="{492098C5-DC26-41A5-A590-41E5ECA8B0BC}"/>
              </a:ext>
            </a:extLst>
          </p:cNvPr>
          <p:cNvSpPr>
            <a:spLocks noGrp="1"/>
          </p:cNvSpPr>
          <p:nvPr>
            <p:ph type="body" sz="quarter" idx="10" hasCustomPrompt="1"/>
          </p:nvPr>
        </p:nvSpPr>
        <p:spPr>
          <a:xfrm>
            <a:off x="284400" y="2314800"/>
            <a:ext cx="3484800" cy="1569600"/>
          </a:xfrm>
          <a:prstGeom prst="rect">
            <a:avLst/>
          </a:prstGeom>
        </p:spPr>
        <p:txBody>
          <a:bodyPr/>
          <a:lstStyle>
            <a:lvl1pPr>
              <a:defRPr sz="4000" b="1">
                <a:latin typeface="Segoe UI" panose="020B0502040204020203" pitchFamily="34" charset="0"/>
                <a:cs typeface="Segoe UI" panose="020B0502040204020203" pitchFamily="34" charset="0"/>
              </a:defRPr>
            </a:lvl1pPr>
          </a:lstStyle>
          <a:p>
            <a:pPr lvl="0"/>
            <a:r>
              <a:rPr lang="en-US"/>
              <a:t>Section Title Goes Here</a:t>
            </a:r>
            <a:endParaRPr lang="en-CA"/>
          </a:p>
        </p:txBody>
      </p:sp>
    </p:spTree>
    <p:extLst>
      <p:ext uri="{BB962C8B-B14F-4D97-AF65-F5344CB8AC3E}">
        <p14:creationId xmlns:p14="http://schemas.microsoft.com/office/powerpoint/2010/main" val="1491146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_No Photo">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292A227C-82E9-8349-A108-96AC71BE7392}"/>
              </a:ext>
            </a:extLst>
          </p:cNvPr>
          <p:cNvSpPr/>
          <p:nvPr userDrawn="1"/>
        </p:nvSpPr>
        <p:spPr>
          <a:xfrm rot="10800000">
            <a:off x="1461407" y="-14181"/>
            <a:ext cx="3182406" cy="5171862"/>
          </a:xfrm>
          <a:prstGeom prst="parallelogram">
            <a:avLst>
              <a:gd name="adj" fmla="val 1741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F7CA93F-6C74-5843-940E-7A76FD88F0D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1039" t="21333"/>
          <a:stretch/>
        </p:blipFill>
        <p:spPr>
          <a:xfrm>
            <a:off x="0" y="-14183"/>
            <a:ext cx="2237014" cy="1978147"/>
          </a:xfrm>
          <a:prstGeom prst="rect">
            <a:avLst/>
          </a:prstGeom>
        </p:spPr>
      </p:pic>
      <p:pic>
        <p:nvPicPr>
          <p:cNvPr id="3" name="Picture 2">
            <a:extLst>
              <a:ext uri="{FF2B5EF4-FFF2-40B4-BE49-F238E27FC236}">
                <a16:creationId xmlns:a16="http://schemas.microsoft.com/office/drawing/2014/main" id="{ABF063C5-9295-FB41-98AE-FBDADB106808}"/>
              </a:ext>
            </a:extLst>
          </p:cNvPr>
          <p:cNvPicPr>
            <a:picLocks noChangeAspect="1"/>
          </p:cNvPicPr>
          <p:nvPr userDrawn="1"/>
        </p:nvPicPr>
        <p:blipFill>
          <a:blip r:embed="rId3"/>
          <a:stretch>
            <a:fillRect/>
          </a:stretch>
        </p:blipFill>
        <p:spPr>
          <a:xfrm>
            <a:off x="0" y="4563252"/>
            <a:ext cx="2832100" cy="127000"/>
          </a:xfrm>
          <a:prstGeom prst="rect">
            <a:avLst/>
          </a:prstGeom>
        </p:spPr>
      </p:pic>
      <p:sp>
        <p:nvSpPr>
          <p:cNvPr id="5" name="Text Placeholder 4">
            <a:extLst>
              <a:ext uri="{FF2B5EF4-FFF2-40B4-BE49-F238E27FC236}">
                <a16:creationId xmlns:a16="http://schemas.microsoft.com/office/drawing/2014/main" id="{FD12FDEA-B328-4E07-B43D-A51EE3D7BA62}"/>
              </a:ext>
            </a:extLst>
          </p:cNvPr>
          <p:cNvSpPr>
            <a:spLocks noGrp="1"/>
          </p:cNvSpPr>
          <p:nvPr>
            <p:ph type="body" sz="quarter" idx="10" hasCustomPrompt="1"/>
          </p:nvPr>
        </p:nvSpPr>
        <p:spPr>
          <a:xfrm>
            <a:off x="284400" y="2314800"/>
            <a:ext cx="3484800" cy="1569600"/>
          </a:xfrm>
          <a:prstGeom prst="rect">
            <a:avLst/>
          </a:prstGeom>
        </p:spPr>
        <p:txBody>
          <a:bodyPr/>
          <a:lstStyle>
            <a:lvl1pPr>
              <a:defRPr sz="4000" b="1">
                <a:latin typeface="Segoe UI" panose="020B0502040204020203" pitchFamily="34" charset="0"/>
                <a:cs typeface="Segoe UI" panose="020B0502040204020203" pitchFamily="34" charset="0"/>
              </a:defRPr>
            </a:lvl1pPr>
          </a:lstStyle>
          <a:p>
            <a:pPr lvl="0"/>
            <a:r>
              <a:rPr lang="en-US"/>
              <a:t>Section Title Goes Here</a:t>
            </a:r>
            <a:endParaRPr lang="en-CA"/>
          </a:p>
        </p:txBody>
      </p:sp>
      <p:pic>
        <p:nvPicPr>
          <p:cNvPr id="4" name="Picture 3">
            <a:extLst>
              <a:ext uri="{FF2B5EF4-FFF2-40B4-BE49-F238E27FC236}">
                <a16:creationId xmlns:a16="http://schemas.microsoft.com/office/drawing/2014/main" id="{BC1D5617-DFD4-D24C-AEAA-801413EF1BE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515681" y="-14182"/>
            <a:ext cx="1628319" cy="1325003"/>
          </a:xfrm>
          <a:prstGeom prst="rect">
            <a:avLst/>
          </a:prstGeom>
        </p:spPr>
      </p:pic>
    </p:spTree>
    <p:extLst>
      <p:ext uri="{BB962C8B-B14F-4D97-AF65-F5344CB8AC3E}">
        <p14:creationId xmlns:p14="http://schemas.microsoft.com/office/powerpoint/2010/main" val="1869842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Slide 1p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778540-694C-584B-A20A-F7CAE2FB993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itle 2">
            <a:extLst>
              <a:ext uri="{FF2B5EF4-FFF2-40B4-BE49-F238E27FC236}">
                <a16:creationId xmlns:a16="http://schemas.microsoft.com/office/drawing/2014/main" id="{9D172EEA-F1FD-D243-9018-E2B5DE1433F2}"/>
              </a:ext>
            </a:extLst>
          </p:cNvPr>
          <p:cNvSpPr>
            <a:spLocks noGrp="1"/>
          </p:cNvSpPr>
          <p:nvPr>
            <p:ph type="title" hasCustomPrompt="1"/>
          </p:nvPr>
        </p:nvSpPr>
        <p:spPr>
          <a:xfrm>
            <a:off x="312745" y="437936"/>
            <a:ext cx="8481212" cy="614029"/>
          </a:xfrm>
          <a:prstGeom prst="rect">
            <a:avLst/>
          </a:prstGeom>
        </p:spPr>
        <p:txBody>
          <a:bodyPr/>
          <a:lstStyle>
            <a:lvl1pPr>
              <a:defRPr b="1" i="0">
                <a:latin typeface="Segoe UI Semibold" panose="020B0502040204020203" pitchFamily="34" charset="0"/>
                <a:cs typeface="Segoe UI Semibold" panose="020B0502040204020203" pitchFamily="34" charset="0"/>
              </a:defRPr>
            </a:lvl1pPr>
          </a:lstStyle>
          <a:p>
            <a:r>
              <a:rPr lang="en-US"/>
              <a:t>Titles are 36pt Segoe UI </a:t>
            </a:r>
            <a:r>
              <a:rPr lang="en-US" err="1"/>
              <a:t>SemiBold</a:t>
            </a:r>
            <a:endParaRPr lang="en-US"/>
          </a:p>
        </p:txBody>
      </p:sp>
      <p:sp>
        <p:nvSpPr>
          <p:cNvPr id="8" name="Text Placeholder 11">
            <a:extLst>
              <a:ext uri="{FF2B5EF4-FFF2-40B4-BE49-F238E27FC236}">
                <a16:creationId xmlns:a16="http://schemas.microsoft.com/office/drawing/2014/main" id="{6F1C585D-338B-AD49-AC7A-76C2A345A7B9}"/>
              </a:ext>
            </a:extLst>
          </p:cNvPr>
          <p:cNvSpPr>
            <a:spLocks noGrp="1"/>
          </p:cNvSpPr>
          <p:nvPr>
            <p:ph type="body" sz="quarter" idx="21" hasCustomPrompt="1"/>
          </p:nvPr>
        </p:nvSpPr>
        <p:spPr>
          <a:xfrm>
            <a:off x="312744" y="2241640"/>
            <a:ext cx="8481212" cy="562935"/>
          </a:xfrm>
          <a:prstGeom prst="rect">
            <a:avLst/>
          </a:prstGeom>
        </p:spPr>
        <p:txBody>
          <a:bodyPr/>
          <a:lstStyle>
            <a:lvl1pPr>
              <a:defRPr>
                <a:latin typeface="+mn-lt"/>
                <a:cs typeface="Segoe UI" panose="020B0502040204020203" pitchFamily="34" charset="0"/>
              </a:defRPr>
            </a:lvl1pPr>
          </a:lstStyle>
          <a:p>
            <a:r>
              <a:rPr lang="en-US"/>
              <a:t>Body copy, 24pt Segoe UI Regular</a:t>
            </a:r>
          </a:p>
          <a:p>
            <a:endParaRPr lang="en-US"/>
          </a:p>
          <a:p>
            <a:endParaRPr lang="en-US"/>
          </a:p>
          <a:p>
            <a:endParaRPr lang="en-US"/>
          </a:p>
          <a:p>
            <a:endParaRPr lang="en-US"/>
          </a:p>
        </p:txBody>
      </p:sp>
      <p:sp>
        <p:nvSpPr>
          <p:cNvPr id="9" name="Text Placeholder 14">
            <a:extLst>
              <a:ext uri="{FF2B5EF4-FFF2-40B4-BE49-F238E27FC236}">
                <a16:creationId xmlns:a16="http://schemas.microsoft.com/office/drawing/2014/main" id="{4DC4904E-4B34-C041-8A24-90C7E86A4887}"/>
              </a:ext>
            </a:extLst>
          </p:cNvPr>
          <p:cNvSpPr>
            <a:spLocks noGrp="1"/>
          </p:cNvSpPr>
          <p:nvPr>
            <p:ph type="body" sz="quarter" idx="10" hasCustomPrompt="1"/>
          </p:nvPr>
        </p:nvSpPr>
        <p:spPr>
          <a:xfrm>
            <a:off x="312744" y="1752610"/>
            <a:ext cx="8481211" cy="390525"/>
          </a:xfrm>
          <a:prstGeom prst="rect">
            <a:avLst/>
          </a:prstGeom>
        </p:spPr>
        <p:txBody>
          <a:bodyPr/>
          <a:lstStyle>
            <a:lvl1pPr>
              <a:defRPr b="1" i="0">
                <a:solidFill>
                  <a:srgbClr val="C00000"/>
                </a:solidFill>
                <a:latin typeface="Segoe UI Semibold" panose="020B0502040204020203" pitchFamily="34" charset="0"/>
                <a:cs typeface="Segoe UI Semibold" panose="020B0502040204020203" pitchFamily="34" charset="0"/>
              </a:defRPr>
            </a:lvl1pPr>
          </a:lstStyle>
          <a:p>
            <a:r>
              <a:rPr lang="en-US"/>
              <a:t>24pt Segoe UI </a:t>
            </a:r>
            <a:r>
              <a:rPr lang="en-US" err="1"/>
              <a:t>SemiBold</a:t>
            </a:r>
            <a:endParaRPr lang="en-US"/>
          </a:p>
        </p:txBody>
      </p:sp>
      <p:sp>
        <p:nvSpPr>
          <p:cNvPr id="11" name="Text Placeholder 11">
            <a:extLst>
              <a:ext uri="{FF2B5EF4-FFF2-40B4-BE49-F238E27FC236}">
                <a16:creationId xmlns:a16="http://schemas.microsoft.com/office/drawing/2014/main" id="{9FE2C09B-E149-7A42-A2DD-30D48A08B80B}"/>
              </a:ext>
            </a:extLst>
          </p:cNvPr>
          <p:cNvSpPr>
            <a:spLocks noGrp="1"/>
          </p:cNvSpPr>
          <p:nvPr>
            <p:ph type="body" sz="quarter" idx="22" hasCustomPrompt="1"/>
          </p:nvPr>
        </p:nvSpPr>
        <p:spPr>
          <a:xfrm>
            <a:off x="304355" y="2870814"/>
            <a:ext cx="8481212" cy="562935"/>
          </a:xfrm>
          <a:prstGeom prst="rect">
            <a:avLst/>
          </a:prstGeom>
        </p:spPr>
        <p:txBody>
          <a:bodyPr/>
          <a:lstStyle>
            <a:lvl1pPr marL="342900" indent="-342900">
              <a:buFont typeface="Arial" panose="020B0604020202020204" pitchFamily="34" charset="0"/>
              <a:buChar char="•"/>
              <a:defRPr>
                <a:latin typeface="+mn-lt"/>
                <a:cs typeface="Segoe UI" panose="020B0502040204020203" pitchFamily="34" charset="0"/>
              </a:defRPr>
            </a:lvl1pPr>
          </a:lstStyle>
          <a:p>
            <a:r>
              <a:rPr lang="en-US"/>
              <a:t>Bullets body, 24pt Segoe UI Regular</a:t>
            </a:r>
          </a:p>
          <a:p>
            <a:endParaRPr lang="en-US"/>
          </a:p>
          <a:p>
            <a:endParaRPr lang="en-US"/>
          </a:p>
          <a:p>
            <a:endParaRPr lang="en-US"/>
          </a:p>
        </p:txBody>
      </p:sp>
      <p:pic>
        <p:nvPicPr>
          <p:cNvPr id="2" name="Picture 1">
            <a:extLst>
              <a:ext uri="{FF2B5EF4-FFF2-40B4-BE49-F238E27FC236}">
                <a16:creationId xmlns:a16="http://schemas.microsoft.com/office/drawing/2014/main" id="{BDF22628-DEC4-0D4C-8D65-1BA9C49D260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516805" y="0"/>
            <a:ext cx="1627195" cy="1314674"/>
          </a:xfrm>
          <a:prstGeom prst="rect">
            <a:avLst/>
          </a:prstGeom>
        </p:spPr>
      </p:pic>
    </p:spTree>
    <p:extLst>
      <p:ext uri="{BB962C8B-B14F-4D97-AF65-F5344CB8AC3E}">
        <p14:creationId xmlns:p14="http://schemas.microsoft.com/office/powerpoint/2010/main" val="3417586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Slide 2p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4879BC-7C36-DE4D-B879-C922EA77DB7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Text Placeholder 21">
            <a:extLst>
              <a:ext uri="{FF2B5EF4-FFF2-40B4-BE49-F238E27FC236}">
                <a16:creationId xmlns:a16="http://schemas.microsoft.com/office/drawing/2014/main" id="{989BB4BD-CB4B-7549-BE37-63CCFFE00030}"/>
              </a:ext>
            </a:extLst>
          </p:cNvPr>
          <p:cNvSpPr>
            <a:spLocks noGrp="1"/>
          </p:cNvSpPr>
          <p:nvPr>
            <p:ph type="body" sz="quarter" idx="10" hasCustomPrompt="1"/>
          </p:nvPr>
        </p:nvSpPr>
        <p:spPr>
          <a:xfrm>
            <a:off x="312745" y="1752610"/>
            <a:ext cx="3949862" cy="390525"/>
          </a:xfrm>
          <a:prstGeom prst="rect">
            <a:avLst/>
          </a:prstGeom>
        </p:spPr>
        <p:txBody>
          <a:bodyPr/>
          <a:lstStyle>
            <a:lvl1pPr>
              <a:defRPr b="1" i="0">
                <a:solidFill>
                  <a:srgbClr val="C00000"/>
                </a:solidFill>
                <a:latin typeface="Segoe UI Semibold" panose="020B0502040204020203" pitchFamily="34" charset="0"/>
                <a:cs typeface="Segoe UI Semibold" panose="020B0502040204020203" pitchFamily="34" charset="0"/>
              </a:defRPr>
            </a:lvl1pPr>
          </a:lstStyle>
          <a:p>
            <a:r>
              <a:rPr lang="en-US"/>
              <a:t>24pt Segoe UI </a:t>
            </a:r>
            <a:r>
              <a:rPr lang="en-US" err="1"/>
              <a:t>SemiBold</a:t>
            </a:r>
            <a:endParaRPr lang="en-US"/>
          </a:p>
        </p:txBody>
      </p:sp>
      <p:sp>
        <p:nvSpPr>
          <p:cNvPr id="12" name="Text Placeholder 22">
            <a:extLst>
              <a:ext uri="{FF2B5EF4-FFF2-40B4-BE49-F238E27FC236}">
                <a16:creationId xmlns:a16="http://schemas.microsoft.com/office/drawing/2014/main" id="{52FA1E0E-7311-4841-8086-DB3D87E18E28}"/>
              </a:ext>
            </a:extLst>
          </p:cNvPr>
          <p:cNvSpPr>
            <a:spLocks noGrp="1"/>
          </p:cNvSpPr>
          <p:nvPr>
            <p:ph type="body" sz="quarter" idx="24" hasCustomPrompt="1"/>
          </p:nvPr>
        </p:nvSpPr>
        <p:spPr>
          <a:xfrm>
            <a:off x="4708363" y="1752703"/>
            <a:ext cx="3949862" cy="390525"/>
          </a:xfrm>
          <a:prstGeom prst="rect">
            <a:avLst/>
          </a:prstGeom>
        </p:spPr>
        <p:txBody>
          <a:bodyPr/>
          <a:lstStyle>
            <a:lvl1pPr>
              <a:defRPr b="1" i="0">
                <a:solidFill>
                  <a:srgbClr val="C00000"/>
                </a:solidFill>
                <a:latin typeface="Segoe UI Semibold" panose="020B0502040204020203" pitchFamily="34" charset="0"/>
                <a:cs typeface="Segoe UI Semibold" panose="020B0502040204020203" pitchFamily="34" charset="0"/>
              </a:defRPr>
            </a:lvl1pPr>
          </a:lstStyle>
          <a:p>
            <a:r>
              <a:rPr lang="en-US"/>
              <a:t>24pt Segoe UI </a:t>
            </a:r>
            <a:r>
              <a:rPr lang="en-US" err="1"/>
              <a:t>SemiBold</a:t>
            </a:r>
            <a:endParaRPr lang="en-US"/>
          </a:p>
        </p:txBody>
      </p:sp>
      <p:sp>
        <p:nvSpPr>
          <p:cNvPr id="13" name="Title 2">
            <a:extLst>
              <a:ext uri="{FF2B5EF4-FFF2-40B4-BE49-F238E27FC236}">
                <a16:creationId xmlns:a16="http://schemas.microsoft.com/office/drawing/2014/main" id="{3AEFCCA9-1C74-F747-83DF-BC860C495225}"/>
              </a:ext>
            </a:extLst>
          </p:cNvPr>
          <p:cNvSpPr>
            <a:spLocks noGrp="1"/>
          </p:cNvSpPr>
          <p:nvPr>
            <p:ph type="title"/>
          </p:nvPr>
        </p:nvSpPr>
        <p:spPr>
          <a:xfrm>
            <a:off x="312745" y="437936"/>
            <a:ext cx="8345480" cy="614029"/>
          </a:xfrm>
          <a:prstGeom prst="rect">
            <a:avLst/>
          </a:prstGeom>
        </p:spPr>
        <p:txBody>
          <a:bodyPr/>
          <a:lstStyle>
            <a:lvl1pPr>
              <a:defRPr b="1" i="0">
                <a:latin typeface="Segoe UI Semibold" panose="020B0502040204020203" pitchFamily="34" charset="0"/>
                <a:cs typeface="Segoe UI Semibold" panose="020B0502040204020203" pitchFamily="34" charset="0"/>
              </a:defRPr>
            </a:lvl1pPr>
          </a:lstStyle>
          <a:p>
            <a:r>
              <a:rPr lang="en-US"/>
              <a:t>Two points</a:t>
            </a:r>
          </a:p>
        </p:txBody>
      </p:sp>
      <p:sp>
        <p:nvSpPr>
          <p:cNvPr id="14" name="Text Placeholder 23">
            <a:extLst>
              <a:ext uri="{FF2B5EF4-FFF2-40B4-BE49-F238E27FC236}">
                <a16:creationId xmlns:a16="http://schemas.microsoft.com/office/drawing/2014/main" id="{E13E85ED-ED26-3B4E-8688-52A24892407C}"/>
              </a:ext>
            </a:extLst>
          </p:cNvPr>
          <p:cNvSpPr>
            <a:spLocks noGrp="1"/>
          </p:cNvSpPr>
          <p:nvPr>
            <p:ph type="body" sz="quarter" idx="26"/>
          </p:nvPr>
        </p:nvSpPr>
        <p:spPr>
          <a:xfrm>
            <a:off x="312745" y="2241547"/>
            <a:ext cx="3949862" cy="937793"/>
          </a:xfrm>
          <a:prstGeom prst="rect">
            <a:avLst/>
          </a:prstGeom>
        </p:spPr>
        <p:txBody>
          <a:bodyPr/>
          <a:lstStyle>
            <a:lvl1pPr>
              <a:defRPr>
                <a:latin typeface="+mn-lt"/>
                <a:cs typeface="Segoe UI" panose="020B0502040204020203" pitchFamily="34" charset="0"/>
              </a:defRPr>
            </a:lvl1pPr>
          </a:lstStyle>
          <a:p>
            <a:r>
              <a:rPr lang="en-US"/>
              <a:t>Body copy, 24pt Segoe UI Regular</a:t>
            </a:r>
          </a:p>
        </p:txBody>
      </p:sp>
      <p:sp>
        <p:nvSpPr>
          <p:cNvPr id="16" name="Text Placeholder 24">
            <a:extLst>
              <a:ext uri="{FF2B5EF4-FFF2-40B4-BE49-F238E27FC236}">
                <a16:creationId xmlns:a16="http://schemas.microsoft.com/office/drawing/2014/main" id="{F324A447-121A-0045-9331-728973D587F5}"/>
              </a:ext>
            </a:extLst>
          </p:cNvPr>
          <p:cNvSpPr>
            <a:spLocks noGrp="1"/>
          </p:cNvSpPr>
          <p:nvPr>
            <p:ph type="body" sz="quarter" idx="27" hasCustomPrompt="1"/>
          </p:nvPr>
        </p:nvSpPr>
        <p:spPr>
          <a:xfrm>
            <a:off x="4708363" y="2241641"/>
            <a:ext cx="3949862" cy="937700"/>
          </a:xfrm>
          <a:prstGeom prst="rect">
            <a:avLst/>
          </a:prstGeom>
        </p:spPr>
        <p:txBody>
          <a:bodyPr/>
          <a:lstStyle>
            <a:lvl1pPr marL="0" indent="0">
              <a:buFont typeface="Arial" panose="020B0604020202020204" pitchFamily="34" charset="0"/>
              <a:buNone/>
              <a:defRPr>
                <a:latin typeface="+mn-lt"/>
              </a:defRPr>
            </a:lvl1pPr>
          </a:lstStyle>
          <a:p>
            <a:r>
              <a:rPr lang="en-US"/>
              <a:t>Body copy, 24pt Segoe UI Regular</a:t>
            </a:r>
          </a:p>
        </p:txBody>
      </p:sp>
      <p:sp>
        <p:nvSpPr>
          <p:cNvPr id="15" name="Text Placeholder 23">
            <a:extLst>
              <a:ext uri="{FF2B5EF4-FFF2-40B4-BE49-F238E27FC236}">
                <a16:creationId xmlns:a16="http://schemas.microsoft.com/office/drawing/2014/main" id="{C55B77A9-C92C-AE45-82F7-CAF20231FDF5}"/>
              </a:ext>
            </a:extLst>
          </p:cNvPr>
          <p:cNvSpPr>
            <a:spLocks noGrp="1"/>
          </p:cNvSpPr>
          <p:nvPr>
            <p:ph type="body" sz="quarter" idx="28" hasCustomPrompt="1"/>
          </p:nvPr>
        </p:nvSpPr>
        <p:spPr>
          <a:xfrm>
            <a:off x="312745" y="3097224"/>
            <a:ext cx="3949862" cy="937793"/>
          </a:xfrm>
          <a:prstGeom prst="rect">
            <a:avLst/>
          </a:prstGeom>
        </p:spPr>
        <p:txBody>
          <a:bodyPr/>
          <a:lstStyle>
            <a:lvl1pPr marL="342900" indent="-342900">
              <a:buFont typeface="Arial" panose="020B0604020202020204" pitchFamily="34" charset="0"/>
              <a:buChar char="•"/>
              <a:defRPr>
                <a:latin typeface="+mn-lt"/>
                <a:cs typeface="Segoe UI" panose="020B0502040204020203" pitchFamily="34" charset="0"/>
              </a:defRPr>
            </a:lvl1pPr>
          </a:lstStyle>
          <a:p>
            <a:r>
              <a:rPr lang="en-US"/>
              <a:t>Bullets body, 24pt Segoe UI Regular</a:t>
            </a:r>
          </a:p>
        </p:txBody>
      </p:sp>
      <p:sp>
        <p:nvSpPr>
          <p:cNvPr id="17" name="Text Placeholder 23">
            <a:extLst>
              <a:ext uri="{FF2B5EF4-FFF2-40B4-BE49-F238E27FC236}">
                <a16:creationId xmlns:a16="http://schemas.microsoft.com/office/drawing/2014/main" id="{32E48505-B49E-9445-ACF6-990958B2552D}"/>
              </a:ext>
            </a:extLst>
          </p:cNvPr>
          <p:cNvSpPr>
            <a:spLocks noGrp="1"/>
          </p:cNvSpPr>
          <p:nvPr>
            <p:ph type="body" sz="quarter" idx="29" hasCustomPrompt="1"/>
          </p:nvPr>
        </p:nvSpPr>
        <p:spPr>
          <a:xfrm>
            <a:off x="4708576" y="3097224"/>
            <a:ext cx="3949862" cy="937793"/>
          </a:xfrm>
          <a:prstGeom prst="rect">
            <a:avLst/>
          </a:prstGeom>
        </p:spPr>
        <p:txBody>
          <a:bodyPr/>
          <a:lstStyle>
            <a:lvl1pPr marL="342900" indent="-342900">
              <a:buFont typeface="Arial" panose="020B0604020202020204" pitchFamily="34" charset="0"/>
              <a:buChar char="•"/>
              <a:defRPr>
                <a:latin typeface="+mn-lt"/>
              </a:defRPr>
            </a:lvl1pPr>
          </a:lstStyle>
          <a:p>
            <a:r>
              <a:rPr lang="en-US"/>
              <a:t>Bullets body, 24pt Segoe UI Regular</a:t>
            </a:r>
          </a:p>
        </p:txBody>
      </p:sp>
      <p:pic>
        <p:nvPicPr>
          <p:cNvPr id="2" name="Picture 1">
            <a:extLst>
              <a:ext uri="{FF2B5EF4-FFF2-40B4-BE49-F238E27FC236}">
                <a16:creationId xmlns:a16="http://schemas.microsoft.com/office/drawing/2014/main" id="{381980F1-8F7F-6240-AF57-8D97C6C1CB4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514093" y="0"/>
            <a:ext cx="1629907" cy="1312126"/>
          </a:xfrm>
          <a:prstGeom prst="rect">
            <a:avLst/>
          </a:prstGeom>
        </p:spPr>
      </p:pic>
    </p:spTree>
    <p:extLst>
      <p:ext uri="{BB962C8B-B14F-4D97-AF65-F5344CB8AC3E}">
        <p14:creationId xmlns:p14="http://schemas.microsoft.com/office/powerpoint/2010/main" val="2413999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 3p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B51B72-697B-B845-AFCB-EE14E33C9C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2" name="Title 28">
            <a:extLst>
              <a:ext uri="{FF2B5EF4-FFF2-40B4-BE49-F238E27FC236}">
                <a16:creationId xmlns:a16="http://schemas.microsoft.com/office/drawing/2014/main" id="{305A9082-FCBA-AE49-B1B9-7A1C082C69BF}"/>
              </a:ext>
            </a:extLst>
          </p:cNvPr>
          <p:cNvSpPr>
            <a:spLocks noGrp="1"/>
          </p:cNvSpPr>
          <p:nvPr>
            <p:ph type="title"/>
          </p:nvPr>
        </p:nvSpPr>
        <p:spPr>
          <a:xfrm>
            <a:off x="312745" y="437936"/>
            <a:ext cx="8416918" cy="614029"/>
          </a:xfrm>
          <a:prstGeom prst="rect">
            <a:avLst/>
          </a:prstGeom>
        </p:spPr>
        <p:txBody>
          <a:bodyPr/>
          <a:lstStyle>
            <a:lvl1pPr>
              <a:defRPr b="1" i="0">
                <a:latin typeface="Segoe UI Semibold" panose="020B0502040204020203" pitchFamily="34" charset="0"/>
                <a:cs typeface="Segoe UI Semibold" panose="020B0502040204020203" pitchFamily="34" charset="0"/>
              </a:defRPr>
            </a:lvl1pPr>
          </a:lstStyle>
          <a:p>
            <a:r>
              <a:rPr lang="en-US"/>
              <a:t>Three points</a:t>
            </a:r>
          </a:p>
        </p:txBody>
      </p:sp>
      <p:sp>
        <p:nvSpPr>
          <p:cNvPr id="13" name="Text Placeholder 29">
            <a:extLst>
              <a:ext uri="{FF2B5EF4-FFF2-40B4-BE49-F238E27FC236}">
                <a16:creationId xmlns:a16="http://schemas.microsoft.com/office/drawing/2014/main" id="{908B0C77-B0E9-9C49-84D3-43C582F6DEAC}"/>
              </a:ext>
            </a:extLst>
          </p:cNvPr>
          <p:cNvSpPr>
            <a:spLocks noGrp="1"/>
          </p:cNvSpPr>
          <p:nvPr>
            <p:ph type="body" sz="quarter" idx="10"/>
          </p:nvPr>
        </p:nvSpPr>
        <p:spPr>
          <a:xfrm>
            <a:off x="312745" y="1752610"/>
            <a:ext cx="2657226" cy="390525"/>
          </a:xfrm>
          <a:prstGeom prst="rect">
            <a:avLst/>
          </a:prstGeom>
        </p:spPr>
        <p:txBody>
          <a:bodyPr/>
          <a:lstStyle>
            <a:lvl1pPr>
              <a:defRPr b="1" i="0">
                <a:solidFill>
                  <a:srgbClr val="C00000"/>
                </a:solidFill>
                <a:latin typeface="Segoe UI Semibold" panose="020B0502040204020203" pitchFamily="34" charset="0"/>
                <a:cs typeface="Segoe UI Semibold" panose="020B0502040204020203" pitchFamily="34" charset="0"/>
              </a:defRPr>
            </a:lvl1pPr>
          </a:lstStyle>
          <a:p>
            <a:r>
              <a:rPr lang="en-US"/>
              <a:t>24pt Segoe UI</a:t>
            </a:r>
          </a:p>
        </p:txBody>
      </p:sp>
      <p:sp>
        <p:nvSpPr>
          <p:cNvPr id="18" name="Text Placeholder 30">
            <a:extLst>
              <a:ext uri="{FF2B5EF4-FFF2-40B4-BE49-F238E27FC236}">
                <a16:creationId xmlns:a16="http://schemas.microsoft.com/office/drawing/2014/main" id="{DBD5769A-E90A-FF40-993E-599DF4CE87CD}"/>
              </a:ext>
            </a:extLst>
          </p:cNvPr>
          <p:cNvSpPr>
            <a:spLocks noGrp="1"/>
          </p:cNvSpPr>
          <p:nvPr>
            <p:ph type="body" sz="quarter" idx="26"/>
          </p:nvPr>
        </p:nvSpPr>
        <p:spPr>
          <a:xfrm>
            <a:off x="312745" y="2241547"/>
            <a:ext cx="2657226" cy="979825"/>
          </a:xfrm>
          <a:prstGeom prst="rect">
            <a:avLst/>
          </a:prstGeom>
        </p:spPr>
        <p:txBody>
          <a:bodyPr/>
          <a:lstStyle>
            <a:lvl1pPr>
              <a:defRPr>
                <a:latin typeface="+mn-lt"/>
              </a:defRPr>
            </a:lvl1pPr>
          </a:lstStyle>
          <a:p>
            <a:r>
              <a:rPr lang="en-US"/>
              <a:t>Body copy, 24pt Segoe UI Regular</a:t>
            </a:r>
          </a:p>
        </p:txBody>
      </p:sp>
      <p:sp>
        <p:nvSpPr>
          <p:cNvPr id="19" name="Text Placeholder 38">
            <a:extLst>
              <a:ext uri="{FF2B5EF4-FFF2-40B4-BE49-F238E27FC236}">
                <a16:creationId xmlns:a16="http://schemas.microsoft.com/office/drawing/2014/main" id="{983D909F-EA0F-904F-B618-FE24250BDB22}"/>
              </a:ext>
            </a:extLst>
          </p:cNvPr>
          <p:cNvSpPr>
            <a:spLocks noGrp="1"/>
          </p:cNvSpPr>
          <p:nvPr>
            <p:ph type="body" sz="quarter" idx="27"/>
          </p:nvPr>
        </p:nvSpPr>
        <p:spPr>
          <a:xfrm>
            <a:off x="3192591" y="1752610"/>
            <a:ext cx="2657226" cy="390525"/>
          </a:xfrm>
          <a:prstGeom prst="rect">
            <a:avLst/>
          </a:prstGeom>
        </p:spPr>
        <p:txBody>
          <a:bodyPr/>
          <a:lstStyle>
            <a:lvl1pPr>
              <a:defRPr b="1" i="0">
                <a:solidFill>
                  <a:srgbClr val="C00000"/>
                </a:solidFill>
                <a:latin typeface="Segoe UI Semibold" panose="020B0502040204020203" pitchFamily="34" charset="0"/>
                <a:cs typeface="Segoe UI Semibold" panose="020B0502040204020203" pitchFamily="34" charset="0"/>
              </a:defRPr>
            </a:lvl1pPr>
          </a:lstStyle>
          <a:p>
            <a:r>
              <a:rPr lang="en-US"/>
              <a:t>24pt Segoe UI</a:t>
            </a:r>
          </a:p>
        </p:txBody>
      </p:sp>
      <p:sp>
        <p:nvSpPr>
          <p:cNvPr id="20" name="Text Placeholder 39">
            <a:extLst>
              <a:ext uri="{FF2B5EF4-FFF2-40B4-BE49-F238E27FC236}">
                <a16:creationId xmlns:a16="http://schemas.microsoft.com/office/drawing/2014/main" id="{BBB9115B-BB62-A047-A44C-A70021022148}"/>
              </a:ext>
            </a:extLst>
          </p:cNvPr>
          <p:cNvSpPr>
            <a:spLocks noGrp="1"/>
          </p:cNvSpPr>
          <p:nvPr>
            <p:ph type="body" sz="quarter" idx="28"/>
          </p:nvPr>
        </p:nvSpPr>
        <p:spPr>
          <a:xfrm>
            <a:off x="3192591" y="2241547"/>
            <a:ext cx="2657226" cy="979825"/>
          </a:xfrm>
          <a:prstGeom prst="rect">
            <a:avLst/>
          </a:prstGeom>
        </p:spPr>
        <p:txBody>
          <a:bodyPr/>
          <a:lstStyle>
            <a:lvl1pPr>
              <a:defRPr>
                <a:latin typeface="+mn-lt"/>
              </a:defRPr>
            </a:lvl1pPr>
          </a:lstStyle>
          <a:p>
            <a:r>
              <a:rPr lang="en-US"/>
              <a:t>Body copy, 24pt Segoe UI Regular</a:t>
            </a:r>
          </a:p>
          <a:p>
            <a:endParaRPr lang="en-US"/>
          </a:p>
        </p:txBody>
      </p:sp>
      <p:sp>
        <p:nvSpPr>
          <p:cNvPr id="21" name="Text Placeholder 40">
            <a:extLst>
              <a:ext uri="{FF2B5EF4-FFF2-40B4-BE49-F238E27FC236}">
                <a16:creationId xmlns:a16="http://schemas.microsoft.com/office/drawing/2014/main" id="{D8E2DF19-D046-AA49-86AD-6BFFF6F3CCEE}"/>
              </a:ext>
            </a:extLst>
          </p:cNvPr>
          <p:cNvSpPr>
            <a:spLocks noGrp="1"/>
          </p:cNvSpPr>
          <p:nvPr>
            <p:ph type="body" sz="quarter" idx="29"/>
          </p:nvPr>
        </p:nvSpPr>
        <p:spPr>
          <a:xfrm>
            <a:off x="6072437" y="1752610"/>
            <a:ext cx="2657226" cy="390525"/>
          </a:xfrm>
          <a:prstGeom prst="rect">
            <a:avLst/>
          </a:prstGeom>
        </p:spPr>
        <p:txBody>
          <a:bodyPr/>
          <a:lstStyle>
            <a:lvl1pPr>
              <a:defRPr b="1" i="0">
                <a:solidFill>
                  <a:srgbClr val="C00000"/>
                </a:solidFill>
                <a:latin typeface="Segoe UI Semibold" panose="020B0502040204020203" pitchFamily="34" charset="0"/>
                <a:cs typeface="Segoe UI Semibold" panose="020B0502040204020203" pitchFamily="34" charset="0"/>
              </a:defRPr>
            </a:lvl1pPr>
          </a:lstStyle>
          <a:p>
            <a:r>
              <a:rPr lang="en-US"/>
              <a:t>24pt Segoe UI</a:t>
            </a:r>
          </a:p>
        </p:txBody>
      </p:sp>
      <p:sp>
        <p:nvSpPr>
          <p:cNvPr id="22" name="Text Placeholder 41">
            <a:extLst>
              <a:ext uri="{FF2B5EF4-FFF2-40B4-BE49-F238E27FC236}">
                <a16:creationId xmlns:a16="http://schemas.microsoft.com/office/drawing/2014/main" id="{907F351E-DC67-8140-828A-93E0BF9E6A6C}"/>
              </a:ext>
            </a:extLst>
          </p:cNvPr>
          <p:cNvSpPr>
            <a:spLocks noGrp="1"/>
          </p:cNvSpPr>
          <p:nvPr>
            <p:ph type="body" sz="quarter" idx="30"/>
          </p:nvPr>
        </p:nvSpPr>
        <p:spPr>
          <a:xfrm>
            <a:off x="6072437" y="2241547"/>
            <a:ext cx="2657226" cy="979825"/>
          </a:xfrm>
          <a:prstGeom prst="rect">
            <a:avLst/>
          </a:prstGeom>
        </p:spPr>
        <p:txBody>
          <a:bodyPr/>
          <a:lstStyle>
            <a:lvl1pPr>
              <a:defRPr>
                <a:latin typeface="+mn-lt"/>
              </a:defRPr>
            </a:lvl1pPr>
          </a:lstStyle>
          <a:p>
            <a:r>
              <a:rPr lang="en-US"/>
              <a:t>Body copy, 24pt Segoe UI Regular</a:t>
            </a:r>
          </a:p>
          <a:p>
            <a:endParaRPr lang="en-US"/>
          </a:p>
        </p:txBody>
      </p:sp>
      <p:sp>
        <p:nvSpPr>
          <p:cNvPr id="16" name="Text Placeholder 30">
            <a:extLst>
              <a:ext uri="{FF2B5EF4-FFF2-40B4-BE49-F238E27FC236}">
                <a16:creationId xmlns:a16="http://schemas.microsoft.com/office/drawing/2014/main" id="{A4C2CA95-0944-CF4D-A143-59923030A1ED}"/>
              </a:ext>
            </a:extLst>
          </p:cNvPr>
          <p:cNvSpPr>
            <a:spLocks noGrp="1"/>
          </p:cNvSpPr>
          <p:nvPr>
            <p:ph type="body" sz="quarter" idx="31" hasCustomPrompt="1"/>
          </p:nvPr>
        </p:nvSpPr>
        <p:spPr>
          <a:xfrm>
            <a:off x="312745" y="3214670"/>
            <a:ext cx="2674004" cy="979825"/>
          </a:xfrm>
          <a:prstGeom prst="rect">
            <a:avLst/>
          </a:prstGeom>
        </p:spPr>
        <p:txBody>
          <a:bodyPr/>
          <a:lstStyle>
            <a:lvl1pPr marL="342900" indent="-342900">
              <a:buFont typeface="Arial" panose="020B0604020202020204" pitchFamily="34" charset="0"/>
              <a:buChar char="•"/>
              <a:defRPr>
                <a:latin typeface="+mn-lt"/>
              </a:defRPr>
            </a:lvl1pPr>
          </a:lstStyle>
          <a:p>
            <a:r>
              <a:rPr lang="en-US"/>
              <a:t>Bullets body, 24pt Segoe UI Regular</a:t>
            </a:r>
          </a:p>
        </p:txBody>
      </p:sp>
      <p:sp>
        <p:nvSpPr>
          <p:cNvPr id="17" name="Text Placeholder 30">
            <a:extLst>
              <a:ext uri="{FF2B5EF4-FFF2-40B4-BE49-F238E27FC236}">
                <a16:creationId xmlns:a16="http://schemas.microsoft.com/office/drawing/2014/main" id="{CE0EACE2-E49D-7341-A702-389F3CEB1323}"/>
              </a:ext>
            </a:extLst>
          </p:cNvPr>
          <p:cNvSpPr>
            <a:spLocks noGrp="1"/>
          </p:cNvSpPr>
          <p:nvPr>
            <p:ph type="body" sz="quarter" idx="32" hasCustomPrompt="1"/>
          </p:nvPr>
        </p:nvSpPr>
        <p:spPr>
          <a:xfrm>
            <a:off x="3190169" y="3214670"/>
            <a:ext cx="2674004" cy="979825"/>
          </a:xfrm>
          <a:prstGeom prst="rect">
            <a:avLst/>
          </a:prstGeom>
        </p:spPr>
        <p:txBody>
          <a:bodyPr/>
          <a:lstStyle>
            <a:lvl1pPr marL="342900" indent="-342900">
              <a:buFont typeface="Arial" panose="020B0604020202020204" pitchFamily="34" charset="0"/>
              <a:buChar char="•"/>
              <a:defRPr>
                <a:latin typeface="+mn-lt"/>
              </a:defRPr>
            </a:lvl1pPr>
          </a:lstStyle>
          <a:p>
            <a:r>
              <a:rPr lang="en-US"/>
              <a:t>Bullets body, 24pt Segoe UI Regular</a:t>
            </a:r>
          </a:p>
        </p:txBody>
      </p:sp>
      <p:sp>
        <p:nvSpPr>
          <p:cNvPr id="23" name="Text Placeholder 30">
            <a:extLst>
              <a:ext uri="{FF2B5EF4-FFF2-40B4-BE49-F238E27FC236}">
                <a16:creationId xmlns:a16="http://schemas.microsoft.com/office/drawing/2014/main" id="{72A1DB94-C2FC-B243-8D71-3D5650EB111C}"/>
              </a:ext>
            </a:extLst>
          </p:cNvPr>
          <p:cNvSpPr>
            <a:spLocks noGrp="1"/>
          </p:cNvSpPr>
          <p:nvPr>
            <p:ph type="body" sz="quarter" idx="33" hasCustomPrompt="1"/>
          </p:nvPr>
        </p:nvSpPr>
        <p:spPr>
          <a:xfrm>
            <a:off x="6067593" y="3214670"/>
            <a:ext cx="2674004" cy="979825"/>
          </a:xfrm>
          <a:prstGeom prst="rect">
            <a:avLst/>
          </a:prstGeom>
        </p:spPr>
        <p:txBody>
          <a:bodyPr/>
          <a:lstStyle>
            <a:lvl1pPr marL="342900" indent="-342900">
              <a:buFont typeface="Arial" panose="020B0604020202020204" pitchFamily="34" charset="0"/>
              <a:buChar char="•"/>
              <a:defRPr>
                <a:latin typeface="+mn-lt"/>
              </a:defRPr>
            </a:lvl1pPr>
          </a:lstStyle>
          <a:p>
            <a:r>
              <a:rPr lang="en-US"/>
              <a:t>Bullets body, 24pt Segoe UI Regular</a:t>
            </a:r>
          </a:p>
        </p:txBody>
      </p:sp>
      <p:pic>
        <p:nvPicPr>
          <p:cNvPr id="2" name="Picture 1">
            <a:extLst>
              <a:ext uri="{FF2B5EF4-FFF2-40B4-BE49-F238E27FC236}">
                <a16:creationId xmlns:a16="http://schemas.microsoft.com/office/drawing/2014/main" id="{70F37DBE-5BDF-7D4E-B31C-C108D09D5F3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516805" y="-1"/>
            <a:ext cx="1627195" cy="1315357"/>
          </a:xfrm>
          <a:prstGeom prst="rect">
            <a:avLst/>
          </a:prstGeom>
        </p:spPr>
      </p:pic>
    </p:spTree>
    <p:extLst>
      <p:ext uri="{BB962C8B-B14F-4D97-AF65-F5344CB8AC3E}">
        <p14:creationId xmlns:p14="http://schemas.microsoft.com/office/powerpoint/2010/main" val="1477525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Slide co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B1F02F-E104-3F4E-83E3-0F60A000CCD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a:extLst>
              <a:ext uri="{FF2B5EF4-FFF2-40B4-BE49-F238E27FC236}">
                <a16:creationId xmlns:a16="http://schemas.microsoft.com/office/drawing/2014/main" id="{87BDAAB4-CB33-5B43-A6C3-8DA7A0513B7E}"/>
              </a:ext>
            </a:extLst>
          </p:cNvPr>
          <p:cNvSpPr>
            <a:spLocks noGrp="1"/>
          </p:cNvSpPr>
          <p:nvPr>
            <p:ph type="title"/>
          </p:nvPr>
        </p:nvSpPr>
        <p:spPr>
          <a:xfrm>
            <a:off x="312744" y="437936"/>
            <a:ext cx="8431205" cy="614029"/>
          </a:xfrm>
          <a:prstGeom prst="rect">
            <a:avLst/>
          </a:prstGeom>
        </p:spPr>
        <p:txBody>
          <a:bodyPr/>
          <a:lstStyle>
            <a:lvl1pPr>
              <a:defRPr b="1" i="0">
                <a:latin typeface="Segoe UI Semibold" panose="020B0502040204020203" pitchFamily="34" charset="0"/>
                <a:cs typeface="Segoe UI Semibold" panose="020B0502040204020203" pitchFamily="34" charset="0"/>
              </a:defRPr>
            </a:lvl1pPr>
          </a:lstStyle>
          <a:p>
            <a:r>
              <a:rPr lang="en-US"/>
              <a:t>Slide for Developer Software Code</a:t>
            </a:r>
          </a:p>
        </p:txBody>
      </p:sp>
      <p:pic>
        <p:nvPicPr>
          <p:cNvPr id="2" name="Picture 1">
            <a:extLst>
              <a:ext uri="{FF2B5EF4-FFF2-40B4-BE49-F238E27FC236}">
                <a16:creationId xmlns:a16="http://schemas.microsoft.com/office/drawing/2014/main" id="{49E624BB-0910-7F48-9A17-25EE9B454BE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516806" y="0"/>
            <a:ext cx="1627194" cy="1308100"/>
          </a:xfrm>
          <a:prstGeom prst="rect">
            <a:avLst/>
          </a:prstGeom>
        </p:spPr>
      </p:pic>
      <p:sp>
        <p:nvSpPr>
          <p:cNvPr id="13" name="Text Placeholder 12">
            <a:extLst>
              <a:ext uri="{FF2B5EF4-FFF2-40B4-BE49-F238E27FC236}">
                <a16:creationId xmlns:a16="http://schemas.microsoft.com/office/drawing/2014/main" id="{086A4E2B-2B51-4EDE-9532-4C264357881B}"/>
              </a:ext>
            </a:extLst>
          </p:cNvPr>
          <p:cNvSpPr>
            <a:spLocks noGrp="1"/>
          </p:cNvSpPr>
          <p:nvPr>
            <p:ph type="body" sz="quarter" idx="10" hasCustomPrompt="1"/>
          </p:nvPr>
        </p:nvSpPr>
        <p:spPr>
          <a:xfrm>
            <a:off x="313200" y="1573200"/>
            <a:ext cx="8272800" cy="1940400"/>
          </a:xfrm>
          <a:prstGeom prst="rect">
            <a:avLst/>
          </a:prstGeom>
        </p:spPr>
        <p:txBody>
          <a:bodyPr/>
          <a:lstStyle>
            <a:lvl1pPr marL="3600">
              <a:spcBef>
                <a:spcPts val="0"/>
              </a:spcBef>
              <a:spcAft>
                <a:spcPts val="1200"/>
              </a:spcAft>
              <a:defRPr sz="1800">
                <a:latin typeface="Consolas" panose="020B0609020204030204" pitchFamily="49" charset="0"/>
              </a:defRPr>
            </a:lvl1pPr>
          </a:lstStyle>
          <a:p>
            <a:pPr lvl="0"/>
            <a:r>
              <a:rPr lang="en-US"/>
              <a:t>Use this layout to show software code.</a:t>
            </a:r>
          </a:p>
          <a:p>
            <a:pPr lvl="0"/>
            <a:r>
              <a:rPr lang="en-US"/>
              <a:t>The font is Consolas, a monospace font.</a:t>
            </a:r>
          </a:p>
          <a:p>
            <a:pPr lvl="0"/>
            <a:r>
              <a:rPr lang="en-US"/>
              <a:t>The slide doesn’t use bullets but levels can be indented using the “Increase List Level” icon on the Home menu.</a:t>
            </a:r>
          </a:p>
        </p:txBody>
      </p:sp>
    </p:spTree>
    <p:extLst>
      <p:ext uri="{BB962C8B-B14F-4D97-AF65-F5344CB8AC3E}">
        <p14:creationId xmlns:p14="http://schemas.microsoft.com/office/powerpoint/2010/main" val="2003415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mo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1D8571-F7B1-4E41-A42D-3F60B9A2EBA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940"/>
            <a:ext cx="9144000" cy="5143500"/>
          </a:xfrm>
          <a:prstGeom prst="rect">
            <a:avLst/>
          </a:prstGeom>
        </p:spPr>
      </p:pic>
      <p:pic>
        <p:nvPicPr>
          <p:cNvPr id="4" name="Picture 3">
            <a:extLst>
              <a:ext uri="{FF2B5EF4-FFF2-40B4-BE49-F238E27FC236}">
                <a16:creationId xmlns:a16="http://schemas.microsoft.com/office/drawing/2014/main" id="{24A9CA1D-6C09-A640-9034-F2E9C3740D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40200" y="-132"/>
            <a:ext cx="5003800" cy="5137884"/>
          </a:xfrm>
          <a:prstGeom prst="rect">
            <a:avLst/>
          </a:prstGeom>
        </p:spPr>
      </p:pic>
      <p:sp>
        <p:nvSpPr>
          <p:cNvPr id="9" name="Parallelogram 8">
            <a:extLst>
              <a:ext uri="{FF2B5EF4-FFF2-40B4-BE49-F238E27FC236}">
                <a16:creationId xmlns:a16="http://schemas.microsoft.com/office/drawing/2014/main" id="{EAFC0737-316F-6647-A7C5-8F7DF10BEA16}"/>
              </a:ext>
            </a:extLst>
          </p:cNvPr>
          <p:cNvSpPr/>
          <p:nvPr userDrawn="1"/>
        </p:nvSpPr>
        <p:spPr>
          <a:xfrm rot="10800000">
            <a:off x="2863592" y="-1470"/>
            <a:ext cx="2235202" cy="5143500"/>
          </a:xfrm>
          <a:prstGeom prst="parallelogram">
            <a:avLst>
              <a:gd name="adj" fmla="val 1741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67043C73-A7C9-C94C-AFB5-029044271FA1}"/>
              </a:ext>
            </a:extLst>
          </p:cNvPr>
          <p:cNvSpPr>
            <a:spLocks noGrp="1"/>
          </p:cNvSpPr>
          <p:nvPr>
            <p:ph type="title" hasCustomPrompt="1"/>
          </p:nvPr>
        </p:nvSpPr>
        <p:spPr>
          <a:xfrm>
            <a:off x="349405" y="1941590"/>
            <a:ext cx="4105275" cy="1803400"/>
          </a:xfrm>
          <a:prstGeom prst="rect">
            <a:avLst/>
          </a:prstGeom>
        </p:spPr>
        <p:txBody>
          <a:bodyPr/>
          <a:lstStyle>
            <a:lvl1pPr>
              <a:defRPr b="0" i="0">
                <a:latin typeface="Segoe UI Semibold" panose="020B0702040204020203" pitchFamily="34" charset="0"/>
                <a:cs typeface="Segoe UI Semibold" panose="020B0702040204020203" pitchFamily="34" charset="0"/>
              </a:defRPr>
            </a:lvl1pPr>
          </a:lstStyle>
          <a:p>
            <a:pPr>
              <a:lnSpc>
                <a:spcPts val="4400"/>
              </a:lnSpc>
            </a:pPr>
            <a:r>
              <a:rPr lang="en-US" sz="4000" b="1"/>
              <a:t>Demo Title Here, Segoe UI </a:t>
            </a:r>
            <a:r>
              <a:rPr lang="en-US" sz="4000" b="1" err="1"/>
              <a:t>Semibold</a:t>
            </a:r>
            <a:r>
              <a:rPr lang="en-US" sz="4000" b="1"/>
              <a:t> 40pt</a:t>
            </a:r>
          </a:p>
        </p:txBody>
      </p:sp>
      <p:pic>
        <p:nvPicPr>
          <p:cNvPr id="10" name="Picture 9">
            <a:extLst>
              <a:ext uri="{FF2B5EF4-FFF2-40B4-BE49-F238E27FC236}">
                <a16:creationId xmlns:a16="http://schemas.microsoft.com/office/drawing/2014/main" id="{9AA8911B-7F59-5849-8705-A5C4C9EFFA08}"/>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36709" b="52670"/>
          <a:stretch/>
        </p:blipFill>
        <p:spPr>
          <a:xfrm>
            <a:off x="-1" y="3905250"/>
            <a:ext cx="1663855" cy="1238250"/>
          </a:xfrm>
          <a:prstGeom prst="rect">
            <a:avLst/>
          </a:prstGeom>
        </p:spPr>
      </p:pic>
    </p:spTree>
    <p:extLst>
      <p:ext uri="{BB962C8B-B14F-4D97-AF65-F5344CB8AC3E}">
        <p14:creationId xmlns:p14="http://schemas.microsoft.com/office/powerpoint/2010/main" val="1736620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emo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1D8571-F7B1-4E41-A42D-3F60B9A2EBA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24A9CA1D-6C09-A640-9034-F2E9C3740D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68435" y="2602"/>
            <a:ext cx="5142919" cy="5136825"/>
          </a:xfrm>
          <a:prstGeom prst="rect">
            <a:avLst/>
          </a:prstGeom>
        </p:spPr>
      </p:pic>
      <p:sp>
        <p:nvSpPr>
          <p:cNvPr id="9" name="Parallelogram 8">
            <a:extLst>
              <a:ext uri="{FF2B5EF4-FFF2-40B4-BE49-F238E27FC236}">
                <a16:creationId xmlns:a16="http://schemas.microsoft.com/office/drawing/2014/main" id="{EAFC0737-316F-6647-A7C5-8F7DF10BEA16}"/>
              </a:ext>
            </a:extLst>
          </p:cNvPr>
          <p:cNvSpPr/>
          <p:nvPr userDrawn="1"/>
        </p:nvSpPr>
        <p:spPr>
          <a:xfrm rot="10800000">
            <a:off x="2863592" y="-1470"/>
            <a:ext cx="2235202" cy="5143500"/>
          </a:xfrm>
          <a:prstGeom prst="parallelogram">
            <a:avLst>
              <a:gd name="adj" fmla="val 1741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67043C73-A7C9-C94C-AFB5-029044271FA1}"/>
              </a:ext>
            </a:extLst>
          </p:cNvPr>
          <p:cNvSpPr>
            <a:spLocks noGrp="1"/>
          </p:cNvSpPr>
          <p:nvPr>
            <p:ph type="title" hasCustomPrompt="1"/>
          </p:nvPr>
        </p:nvSpPr>
        <p:spPr>
          <a:xfrm>
            <a:off x="349405" y="1941590"/>
            <a:ext cx="4105275" cy="1803400"/>
          </a:xfrm>
          <a:prstGeom prst="rect">
            <a:avLst/>
          </a:prstGeom>
        </p:spPr>
        <p:txBody>
          <a:bodyPr/>
          <a:lstStyle>
            <a:lvl1pPr>
              <a:defRPr b="0" i="0">
                <a:latin typeface="Segoe UI Semibold" panose="020B0702040204020203" pitchFamily="34" charset="0"/>
                <a:cs typeface="Segoe UI Semibold" panose="020B0702040204020203" pitchFamily="34" charset="0"/>
              </a:defRPr>
            </a:lvl1pPr>
          </a:lstStyle>
          <a:p>
            <a:pPr>
              <a:lnSpc>
                <a:spcPts val="4400"/>
              </a:lnSpc>
            </a:pPr>
            <a:r>
              <a:rPr lang="en-US" sz="4000" b="1"/>
              <a:t>Demo Title Here, Segoe UI </a:t>
            </a:r>
            <a:r>
              <a:rPr lang="en-US" sz="4000" b="1" err="1"/>
              <a:t>Semibold</a:t>
            </a:r>
            <a:r>
              <a:rPr lang="en-US" sz="4000" b="1"/>
              <a:t> 40pt</a:t>
            </a:r>
          </a:p>
        </p:txBody>
      </p:sp>
      <p:pic>
        <p:nvPicPr>
          <p:cNvPr id="2" name="Picture 1">
            <a:extLst>
              <a:ext uri="{FF2B5EF4-FFF2-40B4-BE49-F238E27FC236}">
                <a16:creationId xmlns:a16="http://schemas.microsoft.com/office/drawing/2014/main" id="{054278A2-22A6-444A-B788-1803046B2FBC}"/>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36709" b="52670"/>
          <a:stretch/>
        </p:blipFill>
        <p:spPr>
          <a:xfrm>
            <a:off x="-1" y="3905250"/>
            <a:ext cx="1663855" cy="1238250"/>
          </a:xfrm>
          <a:prstGeom prst="rect">
            <a:avLst/>
          </a:prstGeom>
        </p:spPr>
      </p:pic>
    </p:spTree>
    <p:extLst>
      <p:ext uri="{BB962C8B-B14F-4D97-AF65-F5344CB8AC3E}">
        <p14:creationId xmlns:p14="http://schemas.microsoft.com/office/powerpoint/2010/main" val="485147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mo Title_No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1D8571-F7B1-4E41-A42D-3F60B9A2EBA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3" name="Title 1">
            <a:extLst>
              <a:ext uri="{FF2B5EF4-FFF2-40B4-BE49-F238E27FC236}">
                <a16:creationId xmlns:a16="http://schemas.microsoft.com/office/drawing/2014/main" id="{67043C73-A7C9-C94C-AFB5-029044271FA1}"/>
              </a:ext>
            </a:extLst>
          </p:cNvPr>
          <p:cNvSpPr>
            <a:spLocks noGrp="1"/>
          </p:cNvSpPr>
          <p:nvPr>
            <p:ph type="title" hasCustomPrompt="1"/>
          </p:nvPr>
        </p:nvSpPr>
        <p:spPr>
          <a:xfrm>
            <a:off x="349405" y="1941590"/>
            <a:ext cx="4105275" cy="1803400"/>
          </a:xfrm>
          <a:prstGeom prst="rect">
            <a:avLst/>
          </a:prstGeom>
        </p:spPr>
        <p:txBody>
          <a:bodyPr/>
          <a:lstStyle>
            <a:lvl1pPr>
              <a:defRPr b="0" i="0">
                <a:latin typeface="Segoe UI Semibold" panose="020B0702040204020203" pitchFamily="34" charset="0"/>
                <a:cs typeface="Segoe UI Semibold" panose="020B0702040204020203" pitchFamily="34" charset="0"/>
              </a:defRPr>
            </a:lvl1pPr>
          </a:lstStyle>
          <a:p>
            <a:pPr>
              <a:lnSpc>
                <a:spcPts val="4400"/>
              </a:lnSpc>
            </a:pPr>
            <a:r>
              <a:rPr lang="en-US" sz="4000" b="1"/>
              <a:t>Demo Title Here, Segoe UI </a:t>
            </a:r>
            <a:r>
              <a:rPr lang="en-US" sz="4000" b="1" err="1"/>
              <a:t>Semibold</a:t>
            </a:r>
            <a:r>
              <a:rPr lang="en-US" sz="4000" b="1"/>
              <a:t> 40pt</a:t>
            </a:r>
          </a:p>
        </p:txBody>
      </p:sp>
      <p:pic>
        <p:nvPicPr>
          <p:cNvPr id="2" name="Picture 1">
            <a:extLst>
              <a:ext uri="{FF2B5EF4-FFF2-40B4-BE49-F238E27FC236}">
                <a16:creationId xmlns:a16="http://schemas.microsoft.com/office/drawing/2014/main" id="{01DFE5FD-F56F-0D46-95D6-329B070FB29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516584" y="0"/>
            <a:ext cx="1627416" cy="1308100"/>
          </a:xfrm>
          <a:prstGeom prst="rect">
            <a:avLst/>
          </a:prstGeom>
        </p:spPr>
      </p:pic>
      <p:pic>
        <p:nvPicPr>
          <p:cNvPr id="7" name="Picture 6">
            <a:extLst>
              <a:ext uri="{FF2B5EF4-FFF2-40B4-BE49-F238E27FC236}">
                <a16:creationId xmlns:a16="http://schemas.microsoft.com/office/drawing/2014/main" id="{08AA79F5-FF8F-814A-B8E9-443B2C909F7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36709" b="52670"/>
          <a:stretch/>
        </p:blipFill>
        <p:spPr>
          <a:xfrm>
            <a:off x="-1" y="3905250"/>
            <a:ext cx="1663855" cy="1238250"/>
          </a:xfrm>
          <a:prstGeom prst="rect">
            <a:avLst/>
          </a:prstGeom>
        </p:spPr>
      </p:pic>
    </p:spTree>
    <p:extLst>
      <p:ext uri="{BB962C8B-B14F-4D97-AF65-F5344CB8AC3E}">
        <p14:creationId xmlns:p14="http://schemas.microsoft.com/office/powerpoint/2010/main" val="4137199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plore PAS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092B34-0719-954D-BD70-F632853B275F}"/>
              </a:ext>
            </a:extLst>
          </p:cNvPr>
          <p:cNvGrpSpPr/>
          <p:nvPr userDrawn="1"/>
        </p:nvGrpSpPr>
        <p:grpSpPr>
          <a:xfrm>
            <a:off x="3195755" y="0"/>
            <a:ext cx="5948246" cy="5143500"/>
            <a:chOff x="3153809" y="182880"/>
            <a:chExt cx="5807311" cy="4777740"/>
          </a:xfrm>
          <a:solidFill>
            <a:schemeClr val="bg2">
              <a:lumMod val="95000"/>
            </a:schemeClr>
          </a:solidFill>
        </p:grpSpPr>
        <p:sp>
          <p:nvSpPr>
            <p:cNvPr id="3" name="Parallelogram 2">
              <a:extLst>
                <a:ext uri="{FF2B5EF4-FFF2-40B4-BE49-F238E27FC236}">
                  <a16:creationId xmlns:a16="http://schemas.microsoft.com/office/drawing/2014/main" id="{EC10AB2A-2CD8-8D4F-B676-A00C3E2C3F96}"/>
                </a:ext>
              </a:extLst>
            </p:cNvPr>
            <p:cNvSpPr/>
            <p:nvPr/>
          </p:nvSpPr>
          <p:spPr>
            <a:xfrm>
              <a:off x="3153809" y="182881"/>
              <a:ext cx="4894891" cy="4777739"/>
            </a:xfrm>
            <a:prstGeom prst="parallelogram">
              <a:avLst>
                <a:gd name="adj" fmla="val 1741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2209F51-F439-1D48-847E-86FC79FF4F94}"/>
                </a:ext>
              </a:extLst>
            </p:cNvPr>
            <p:cNvSpPr/>
            <p:nvPr/>
          </p:nvSpPr>
          <p:spPr>
            <a:xfrm flipH="1">
              <a:off x="6318988" y="182880"/>
              <a:ext cx="2642132" cy="47777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itle 3">
            <a:extLst>
              <a:ext uri="{FF2B5EF4-FFF2-40B4-BE49-F238E27FC236}">
                <a16:creationId xmlns:a16="http://schemas.microsoft.com/office/drawing/2014/main" id="{9E2A22BE-54A2-DD4C-8D71-BD02476EBACF}"/>
              </a:ext>
            </a:extLst>
          </p:cNvPr>
          <p:cNvSpPr txBox="1">
            <a:spLocks/>
          </p:cNvSpPr>
          <p:nvPr userDrawn="1"/>
        </p:nvSpPr>
        <p:spPr>
          <a:xfrm>
            <a:off x="312745" y="1805286"/>
            <a:ext cx="2883822" cy="862754"/>
          </a:xfrm>
          <a:prstGeom prst="rect">
            <a:avLst/>
          </a:prstGeom>
        </p:spPr>
        <p:txBody>
          <a:bodyPr anchor="t"/>
          <a:lstStyle>
            <a:lvl1pPr marL="0" marR="0" indent="0" algn="l" defTabSz="457200" rtl="0" eaLnBrk="1" fontAlgn="auto" latinLnBrk="0" hangingPunct="1">
              <a:lnSpc>
                <a:spcPts val="3500"/>
              </a:lnSpc>
              <a:spcBef>
                <a:spcPct val="0"/>
              </a:spcBef>
              <a:spcAft>
                <a:spcPts val="0"/>
              </a:spcAft>
              <a:buClrTx/>
              <a:buSzTx/>
              <a:buFontTx/>
              <a:buNone/>
              <a:tabLst/>
              <a:defRPr kumimoji="0" lang="en-US" sz="3600" b="0" i="0" u="none" strike="noStrike" kern="1200" cap="none" spc="0" normalizeH="0" baseline="0">
                <a:ln>
                  <a:noFill/>
                </a:ln>
                <a:solidFill>
                  <a:schemeClr val="tx1"/>
                </a:solidFill>
                <a:effectLst/>
                <a:uLnTx/>
                <a:uFillTx/>
                <a:latin typeface="Segoe UI Light" charset="0"/>
                <a:ea typeface="Segoe UI Light" charset="0"/>
                <a:cs typeface="Segoe UI Light" charset="0"/>
              </a:defRPr>
            </a:lvl1pPr>
          </a:lstStyle>
          <a:p>
            <a:pPr>
              <a:lnSpc>
                <a:spcPct val="90000"/>
              </a:lnSpc>
            </a:pPr>
            <a:r>
              <a:rPr lang="en-US" sz="2800" dirty="0">
                <a:latin typeface="+mj-lt"/>
                <a:cs typeface="Segoe UI Semibold" panose="020B0502040204020203" pitchFamily="34" charset="0"/>
              </a:rPr>
              <a:t>Everything PASS Has To Offer</a:t>
            </a:r>
          </a:p>
        </p:txBody>
      </p:sp>
      <p:pic>
        <p:nvPicPr>
          <p:cNvPr id="6" name="Picture 5">
            <a:extLst>
              <a:ext uri="{FF2B5EF4-FFF2-40B4-BE49-F238E27FC236}">
                <a16:creationId xmlns:a16="http://schemas.microsoft.com/office/drawing/2014/main" id="{65345A65-674C-9845-94AC-654DF72D787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90503" y="162048"/>
            <a:ext cx="1658797" cy="1658797"/>
          </a:xfrm>
          <a:prstGeom prst="rect">
            <a:avLst/>
          </a:prstGeom>
        </p:spPr>
      </p:pic>
      <p:pic>
        <p:nvPicPr>
          <p:cNvPr id="7" name="Picture 6">
            <a:extLst>
              <a:ext uri="{FF2B5EF4-FFF2-40B4-BE49-F238E27FC236}">
                <a16:creationId xmlns:a16="http://schemas.microsoft.com/office/drawing/2014/main" id="{A3078421-44F5-894B-8ADB-34729C88BC1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100909" y="326247"/>
            <a:ext cx="1393724" cy="1393724"/>
          </a:xfrm>
          <a:prstGeom prst="rect">
            <a:avLst/>
          </a:prstGeom>
        </p:spPr>
      </p:pic>
      <p:pic>
        <p:nvPicPr>
          <p:cNvPr id="8" name="Picture 7">
            <a:extLst>
              <a:ext uri="{FF2B5EF4-FFF2-40B4-BE49-F238E27FC236}">
                <a16:creationId xmlns:a16="http://schemas.microsoft.com/office/drawing/2014/main" id="{0223F339-62FC-DB43-8492-A5BE02F5B1F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49127" y="212588"/>
            <a:ext cx="1457049" cy="1457049"/>
          </a:xfrm>
          <a:prstGeom prst="rect">
            <a:avLst/>
          </a:prstGeom>
        </p:spPr>
      </p:pic>
      <p:pic>
        <p:nvPicPr>
          <p:cNvPr id="9" name="Picture 8">
            <a:extLst>
              <a:ext uri="{FF2B5EF4-FFF2-40B4-BE49-F238E27FC236}">
                <a16:creationId xmlns:a16="http://schemas.microsoft.com/office/drawing/2014/main" id="{25380530-E681-8643-88A9-D8A522E5456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01651" y="2647734"/>
            <a:ext cx="1625796" cy="1625796"/>
          </a:xfrm>
          <a:prstGeom prst="rect">
            <a:avLst/>
          </a:prstGeom>
        </p:spPr>
      </p:pic>
      <p:pic>
        <p:nvPicPr>
          <p:cNvPr id="10" name="Picture 9">
            <a:extLst>
              <a:ext uri="{FF2B5EF4-FFF2-40B4-BE49-F238E27FC236}">
                <a16:creationId xmlns:a16="http://schemas.microsoft.com/office/drawing/2014/main" id="{211DBD8D-AB01-B840-A6C8-69D148B77EA8}"/>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690503" y="2655073"/>
            <a:ext cx="1658796" cy="1658796"/>
          </a:xfrm>
          <a:prstGeom prst="rect">
            <a:avLst/>
          </a:prstGeom>
        </p:spPr>
      </p:pic>
      <p:pic>
        <p:nvPicPr>
          <p:cNvPr id="11" name="Picture 10">
            <a:extLst>
              <a:ext uri="{FF2B5EF4-FFF2-40B4-BE49-F238E27FC236}">
                <a16:creationId xmlns:a16="http://schemas.microsoft.com/office/drawing/2014/main" id="{0B701307-FEF6-0542-BF6B-42FB871C4A5C}"/>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7568918" y="2963323"/>
            <a:ext cx="1044903" cy="949911"/>
          </a:xfrm>
          <a:prstGeom prst="rect">
            <a:avLst/>
          </a:prstGeom>
        </p:spPr>
      </p:pic>
      <p:sp>
        <p:nvSpPr>
          <p:cNvPr id="12" name="Rectangle 11">
            <a:hlinkClick r:id="rId8"/>
            <a:extLst>
              <a:ext uri="{FF2B5EF4-FFF2-40B4-BE49-F238E27FC236}">
                <a16:creationId xmlns:a16="http://schemas.microsoft.com/office/drawing/2014/main" id="{E1C57803-55DC-614F-AED4-976CC1A89A37}"/>
              </a:ext>
            </a:extLst>
          </p:cNvPr>
          <p:cNvSpPr/>
          <p:nvPr userDrawn="1"/>
        </p:nvSpPr>
        <p:spPr>
          <a:xfrm>
            <a:off x="4014697" y="1651170"/>
            <a:ext cx="1566149" cy="5911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b="1" i="0" dirty="0">
                <a:solidFill>
                  <a:schemeClr val="tx1"/>
                </a:solidFill>
                <a:latin typeface="Segoe UI Semibold" panose="020B0502040204020203" pitchFamily="34" charset="0"/>
                <a:cs typeface="Segoe UI Semibold" panose="020B0502040204020203" pitchFamily="34" charset="0"/>
              </a:rPr>
              <a:t>Unlock exclusive training &amp; networking</a:t>
            </a:r>
          </a:p>
        </p:txBody>
      </p:sp>
      <p:sp>
        <p:nvSpPr>
          <p:cNvPr id="13" name="Rectangle 12">
            <a:hlinkClick r:id="rId9"/>
            <a:extLst>
              <a:ext uri="{FF2B5EF4-FFF2-40B4-BE49-F238E27FC236}">
                <a16:creationId xmlns:a16="http://schemas.microsoft.com/office/drawing/2014/main" id="{BBFD1540-DCEF-A044-B119-2D5A3D1B85FB}"/>
              </a:ext>
            </a:extLst>
          </p:cNvPr>
          <p:cNvSpPr/>
          <p:nvPr userDrawn="1"/>
        </p:nvSpPr>
        <p:spPr>
          <a:xfrm>
            <a:off x="7363858" y="1651170"/>
            <a:ext cx="1427587" cy="74800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b="1" i="0" dirty="0">
                <a:solidFill>
                  <a:schemeClr val="tx1"/>
                </a:solidFill>
                <a:latin typeface="Segoe UI Semibold" panose="020B0502040204020203" pitchFamily="34" charset="0"/>
                <a:cs typeface="Segoe UI Semibold" panose="020B0502040204020203" pitchFamily="34" charset="0"/>
              </a:rPr>
              <a:t>Free 1-day local training events</a:t>
            </a:r>
          </a:p>
        </p:txBody>
      </p:sp>
      <p:sp>
        <p:nvSpPr>
          <p:cNvPr id="14" name="Rectangle 13">
            <a:hlinkClick r:id="rId10"/>
            <a:extLst>
              <a:ext uri="{FF2B5EF4-FFF2-40B4-BE49-F238E27FC236}">
                <a16:creationId xmlns:a16="http://schemas.microsoft.com/office/drawing/2014/main" id="{F6129F24-4FB5-C94C-A658-3D0261ECC267}"/>
              </a:ext>
            </a:extLst>
          </p:cNvPr>
          <p:cNvSpPr/>
          <p:nvPr userDrawn="1"/>
        </p:nvSpPr>
        <p:spPr>
          <a:xfrm>
            <a:off x="5740452" y="1651170"/>
            <a:ext cx="1558898" cy="73035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b="1" i="0" dirty="0">
                <a:solidFill>
                  <a:schemeClr val="tx1"/>
                </a:solidFill>
                <a:latin typeface="Segoe UI Semibold" panose="020B0502040204020203" pitchFamily="34" charset="0"/>
                <a:cs typeface="Segoe UI Semibold" panose="020B0502040204020203" pitchFamily="34" charset="0"/>
              </a:rPr>
              <a:t>Local user groups around the world</a:t>
            </a:r>
          </a:p>
        </p:txBody>
      </p:sp>
      <p:sp>
        <p:nvSpPr>
          <p:cNvPr id="15" name="Rectangle 14">
            <a:hlinkClick r:id="rId11"/>
            <a:extLst>
              <a:ext uri="{FF2B5EF4-FFF2-40B4-BE49-F238E27FC236}">
                <a16:creationId xmlns:a16="http://schemas.microsoft.com/office/drawing/2014/main" id="{CC1EC64C-827D-9F4C-8558-11E8DA8A1F63}"/>
              </a:ext>
            </a:extLst>
          </p:cNvPr>
          <p:cNvSpPr/>
          <p:nvPr userDrawn="1"/>
        </p:nvSpPr>
        <p:spPr>
          <a:xfrm>
            <a:off x="4008321" y="4097031"/>
            <a:ext cx="1612456" cy="7622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b="1" i="0" dirty="0">
                <a:solidFill>
                  <a:schemeClr val="tx1"/>
                </a:solidFill>
                <a:latin typeface="Segoe UI Semibold" panose="020B0502040204020203" pitchFamily="34" charset="0"/>
                <a:cs typeface="Segoe UI Semibold" panose="020B0502040204020203" pitchFamily="34" charset="0"/>
              </a:rPr>
              <a:t>Back-to-back live webinar events</a:t>
            </a:r>
          </a:p>
        </p:txBody>
      </p:sp>
      <p:sp>
        <p:nvSpPr>
          <p:cNvPr id="16" name="Rectangle 15">
            <a:hlinkClick r:id="rId10"/>
            <a:extLst>
              <a:ext uri="{FF2B5EF4-FFF2-40B4-BE49-F238E27FC236}">
                <a16:creationId xmlns:a16="http://schemas.microsoft.com/office/drawing/2014/main" id="{0B4DA287-E94F-F345-9CE3-2271C22DC88A}"/>
              </a:ext>
            </a:extLst>
          </p:cNvPr>
          <p:cNvSpPr/>
          <p:nvPr userDrawn="1"/>
        </p:nvSpPr>
        <p:spPr>
          <a:xfrm>
            <a:off x="5698092" y="4097031"/>
            <a:ext cx="1643619" cy="7622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b="1" i="0" dirty="0">
                <a:solidFill>
                  <a:schemeClr val="tx1"/>
                </a:solidFill>
                <a:latin typeface="Segoe UI Semibold" panose="020B0502040204020203" pitchFamily="34" charset="0"/>
                <a:cs typeface="Segoe UI Semibold" panose="020B0502040204020203" pitchFamily="34" charset="0"/>
              </a:rPr>
              <a:t>Online special interest user groups</a:t>
            </a:r>
          </a:p>
        </p:txBody>
      </p:sp>
      <p:sp>
        <p:nvSpPr>
          <p:cNvPr id="17" name="Rectangle 16">
            <a:hlinkClick r:id="rId10"/>
            <a:extLst>
              <a:ext uri="{FF2B5EF4-FFF2-40B4-BE49-F238E27FC236}">
                <a16:creationId xmlns:a16="http://schemas.microsoft.com/office/drawing/2014/main" id="{D290D108-3A7F-4B4C-9067-AF2BED016EB2}"/>
              </a:ext>
            </a:extLst>
          </p:cNvPr>
          <p:cNvSpPr/>
          <p:nvPr userDrawn="1"/>
        </p:nvSpPr>
        <p:spPr>
          <a:xfrm>
            <a:off x="7380636" y="4097031"/>
            <a:ext cx="1427587" cy="4119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b="1" i="0" dirty="0">
                <a:solidFill>
                  <a:schemeClr val="tx1"/>
                </a:solidFill>
                <a:latin typeface="Segoe UI Semibold" panose="020B0502040204020203" pitchFamily="34" charset="0"/>
                <a:cs typeface="Segoe UI Semibold" panose="020B0502040204020203" pitchFamily="34" charset="0"/>
              </a:rPr>
              <a:t>Get involved</a:t>
            </a:r>
          </a:p>
        </p:txBody>
      </p:sp>
      <p:cxnSp>
        <p:nvCxnSpPr>
          <p:cNvPr id="18" name="Straight Connector 17">
            <a:extLst>
              <a:ext uri="{FF2B5EF4-FFF2-40B4-BE49-F238E27FC236}">
                <a16:creationId xmlns:a16="http://schemas.microsoft.com/office/drawing/2014/main" id="{AB833E44-1B81-1B40-AAF3-13C3C5D94FD0}"/>
              </a:ext>
            </a:extLst>
          </p:cNvPr>
          <p:cNvCxnSpPr>
            <a:cxnSpLocks/>
          </p:cNvCxnSpPr>
          <p:nvPr userDrawn="1"/>
        </p:nvCxnSpPr>
        <p:spPr>
          <a:xfrm flipH="1" flipV="1">
            <a:off x="4100909" y="2647733"/>
            <a:ext cx="4673975" cy="734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735AAC2-8ACD-A84B-9157-E20A43FE1B95}"/>
              </a:ext>
            </a:extLst>
          </p:cNvPr>
          <p:cNvSpPr/>
          <p:nvPr userDrawn="1"/>
        </p:nvSpPr>
        <p:spPr>
          <a:xfrm>
            <a:off x="326069" y="3053702"/>
            <a:ext cx="2786987" cy="830997"/>
          </a:xfrm>
          <a:prstGeom prst="rect">
            <a:avLst/>
          </a:prstGeom>
        </p:spPr>
        <p:txBody>
          <a:bodyPr wrap="square">
            <a:spAutoFit/>
          </a:bodyPr>
          <a:lstStyle/>
          <a:p>
            <a:pPr lvl="0">
              <a:spcAft>
                <a:spcPts val="600"/>
              </a:spcAft>
              <a:defRPr/>
            </a:pPr>
            <a:r>
              <a:rPr lang="en-US" sz="2400" b="1" i="0" spc="20" dirty="0">
                <a:solidFill>
                  <a:schemeClr val="accent2"/>
                </a:solidFill>
                <a:latin typeface="Segoe UI" panose="020B0502040204020203" pitchFamily="34" charset="0"/>
                <a:cs typeface="Segoe UI" panose="020B0502040204020203" pitchFamily="34" charset="0"/>
              </a:rPr>
              <a:t>Free Resources Online </a:t>
            </a:r>
            <a:r>
              <a:rPr lang="en-US" sz="2400" b="1" i="0" spc="20" dirty="0">
                <a:solidFill>
                  <a:schemeClr val="accent2"/>
                </a:solidFill>
                <a:latin typeface="Segoe UI" panose="020B0502040204020203" pitchFamily="34" charset="0"/>
                <a:cs typeface="Segoe UI" panose="020B0502040204020203" pitchFamily="34" charset="0"/>
                <a:hlinkClick r:id="rId12"/>
              </a:rPr>
              <a:t>PASS.org</a:t>
            </a:r>
            <a:endParaRPr lang="en-US" sz="2400" b="1" i="0" spc="20" dirty="0">
              <a:solidFill>
                <a:schemeClr val="accent2"/>
              </a:solidFill>
              <a:latin typeface="Segoe UI" panose="020B0502040204020203" pitchFamily="34" charset="0"/>
              <a:cs typeface="Segoe UI" panose="020B0502040204020203" pitchFamily="34" charset="0"/>
            </a:endParaRPr>
          </a:p>
        </p:txBody>
      </p:sp>
      <p:sp>
        <p:nvSpPr>
          <p:cNvPr id="21" name="Title 3">
            <a:extLst>
              <a:ext uri="{FF2B5EF4-FFF2-40B4-BE49-F238E27FC236}">
                <a16:creationId xmlns:a16="http://schemas.microsoft.com/office/drawing/2014/main" id="{7515B887-3AA3-7F4F-8AA4-A29A22448E66}"/>
              </a:ext>
            </a:extLst>
          </p:cNvPr>
          <p:cNvSpPr txBox="1">
            <a:spLocks/>
          </p:cNvSpPr>
          <p:nvPr userDrawn="1"/>
        </p:nvSpPr>
        <p:spPr>
          <a:xfrm>
            <a:off x="291769" y="1180296"/>
            <a:ext cx="2821288" cy="699210"/>
          </a:xfrm>
          <a:prstGeom prst="rect">
            <a:avLst/>
          </a:prstGeom>
        </p:spPr>
        <p:txBody>
          <a:bodyPr anchor="ctr"/>
          <a:lstStyle>
            <a:lvl1pPr marL="0" marR="0" indent="0" algn="l" defTabSz="457200" rtl="0" eaLnBrk="1" fontAlgn="auto" latinLnBrk="0" hangingPunct="1">
              <a:lnSpc>
                <a:spcPts val="3500"/>
              </a:lnSpc>
              <a:spcBef>
                <a:spcPct val="0"/>
              </a:spcBef>
              <a:spcAft>
                <a:spcPts val="0"/>
              </a:spcAft>
              <a:buClrTx/>
              <a:buSzTx/>
              <a:buFontTx/>
              <a:buNone/>
              <a:tabLst/>
              <a:defRPr kumimoji="0" lang="en-US" sz="3600" b="0" i="0" u="none" strike="noStrike" kern="1200" cap="none" spc="0" normalizeH="0" baseline="0">
                <a:ln>
                  <a:noFill/>
                </a:ln>
                <a:solidFill>
                  <a:schemeClr val="tx1"/>
                </a:solidFill>
                <a:effectLst/>
                <a:uLnTx/>
                <a:uFillTx/>
                <a:latin typeface="Segoe UI Light" charset="0"/>
                <a:ea typeface="Segoe UI Light" charset="0"/>
                <a:cs typeface="Segoe UI Light" charset="0"/>
              </a:defRPr>
            </a:lvl1pPr>
          </a:lstStyle>
          <a:p>
            <a:pPr>
              <a:lnSpc>
                <a:spcPct val="90000"/>
              </a:lnSpc>
            </a:pPr>
            <a:r>
              <a:rPr lang="en-US" sz="4000" b="1" i="0" dirty="0">
                <a:latin typeface="Segoe UI" panose="020B0502040204020203" pitchFamily="34" charset="0"/>
                <a:cs typeface="Segoe UI" panose="020B0502040204020203" pitchFamily="34" charset="0"/>
              </a:rPr>
              <a:t>Explore</a:t>
            </a:r>
          </a:p>
        </p:txBody>
      </p:sp>
    </p:spTree>
    <p:extLst>
      <p:ext uri="{BB962C8B-B14F-4D97-AF65-F5344CB8AC3E}">
        <p14:creationId xmlns:p14="http://schemas.microsoft.com/office/powerpoint/2010/main" val="1608533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DDAD06-24FA-DA42-8FAD-4DC7AE8BF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302FFAC8-BDE1-3B49-B05A-8549A7D6FAB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78300" y="661"/>
            <a:ext cx="4965700" cy="5136300"/>
          </a:xfrm>
          <a:prstGeom prst="rect">
            <a:avLst/>
          </a:prstGeom>
        </p:spPr>
      </p:pic>
      <p:sp>
        <p:nvSpPr>
          <p:cNvPr id="8" name="Parallelogram 7">
            <a:extLst>
              <a:ext uri="{FF2B5EF4-FFF2-40B4-BE49-F238E27FC236}">
                <a16:creationId xmlns:a16="http://schemas.microsoft.com/office/drawing/2014/main" id="{42E189B3-9C07-B34C-80BB-4EA401F3474B}"/>
              </a:ext>
            </a:extLst>
          </p:cNvPr>
          <p:cNvSpPr/>
          <p:nvPr userDrawn="1"/>
        </p:nvSpPr>
        <p:spPr>
          <a:xfrm rot="10800000">
            <a:off x="2923308" y="-1470"/>
            <a:ext cx="2175486" cy="5143500"/>
          </a:xfrm>
          <a:prstGeom prst="parallelogram">
            <a:avLst>
              <a:gd name="adj" fmla="val 1741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4A2BC915-AD95-4673-A76F-9E855BCE329F}"/>
              </a:ext>
            </a:extLst>
          </p:cNvPr>
          <p:cNvSpPr>
            <a:spLocks noGrp="1"/>
          </p:cNvSpPr>
          <p:nvPr>
            <p:ph type="title" hasCustomPrompt="1"/>
          </p:nvPr>
        </p:nvSpPr>
        <p:spPr>
          <a:xfrm>
            <a:off x="349405" y="1941590"/>
            <a:ext cx="4105275" cy="1803400"/>
          </a:xfrm>
          <a:prstGeom prst="rect">
            <a:avLst/>
          </a:prstGeom>
        </p:spPr>
        <p:txBody>
          <a:bodyPr/>
          <a:lstStyle>
            <a:lvl1pPr>
              <a:defRPr b="0" i="0">
                <a:latin typeface="Segoe UI Semibold" panose="020B0702040204020203" pitchFamily="34" charset="0"/>
                <a:cs typeface="Segoe UI Semibold" panose="020B0702040204020203" pitchFamily="34" charset="0"/>
              </a:defRPr>
            </a:lvl1pPr>
          </a:lstStyle>
          <a:p>
            <a:pPr>
              <a:lnSpc>
                <a:spcPts val="4400"/>
              </a:lnSpc>
            </a:pPr>
            <a:r>
              <a:rPr lang="en-US" sz="4000" b="1"/>
              <a:t>Video Title Here, Segoe UI </a:t>
            </a:r>
            <a:r>
              <a:rPr lang="en-US" sz="4000" b="1" err="1"/>
              <a:t>Semibold</a:t>
            </a:r>
            <a:r>
              <a:rPr lang="en-US" sz="4000" b="1"/>
              <a:t> 40pt</a:t>
            </a:r>
          </a:p>
        </p:txBody>
      </p:sp>
      <p:pic>
        <p:nvPicPr>
          <p:cNvPr id="10" name="Picture 9">
            <a:extLst>
              <a:ext uri="{FF2B5EF4-FFF2-40B4-BE49-F238E27FC236}">
                <a16:creationId xmlns:a16="http://schemas.microsoft.com/office/drawing/2014/main" id="{7C0F5C26-0FA0-DB48-907B-92644E197CE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36709" b="52670"/>
          <a:stretch/>
        </p:blipFill>
        <p:spPr>
          <a:xfrm>
            <a:off x="-1" y="3905250"/>
            <a:ext cx="1663855" cy="1238250"/>
          </a:xfrm>
          <a:prstGeom prst="rect">
            <a:avLst/>
          </a:prstGeom>
        </p:spPr>
      </p:pic>
    </p:spTree>
    <p:extLst>
      <p:ext uri="{BB962C8B-B14F-4D97-AF65-F5344CB8AC3E}">
        <p14:creationId xmlns:p14="http://schemas.microsoft.com/office/powerpoint/2010/main" val="1654366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Title_No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DDAD06-24FA-DA42-8FAD-4DC7AE8BF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Title 1">
            <a:extLst>
              <a:ext uri="{FF2B5EF4-FFF2-40B4-BE49-F238E27FC236}">
                <a16:creationId xmlns:a16="http://schemas.microsoft.com/office/drawing/2014/main" id="{4A2BC915-AD95-4673-A76F-9E855BCE329F}"/>
              </a:ext>
            </a:extLst>
          </p:cNvPr>
          <p:cNvSpPr>
            <a:spLocks noGrp="1"/>
          </p:cNvSpPr>
          <p:nvPr>
            <p:ph type="title" hasCustomPrompt="1"/>
          </p:nvPr>
        </p:nvSpPr>
        <p:spPr>
          <a:xfrm>
            <a:off x="349405" y="1941590"/>
            <a:ext cx="4105275" cy="1803400"/>
          </a:xfrm>
          <a:prstGeom prst="rect">
            <a:avLst/>
          </a:prstGeom>
        </p:spPr>
        <p:txBody>
          <a:bodyPr/>
          <a:lstStyle>
            <a:lvl1pPr>
              <a:defRPr b="0" i="0">
                <a:latin typeface="Segoe UI Semibold" panose="020B0702040204020203" pitchFamily="34" charset="0"/>
                <a:cs typeface="Segoe UI Semibold" panose="020B0702040204020203" pitchFamily="34" charset="0"/>
              </a:defRPr>
            </a:lvl1pPr>
          </a:lstStyle>
          <a:p>
            <a:pPr>
              <a:lnSpc>
                <a:spcPts val="4400"/>
              </a:lnSpc>
            </a:pPr>
            <a:r>
              <a:rPr lang="en-US" sz="4000" b="1"/>
              <a:t>Video Title Here, Segoe UI </a:t>
            </a:r>
            <a:r>
              <a:rPr lang="en-US" sz="4000" b="1" err="1"/>
              <a:t>Semibold</a:t>
            </a:r>
            <a:r>
              <a:rPr lang="en-US" sz="4000" b="1"/>
              <a:t> 40pt</a:t>
            </a:r>
          </a:p>
        </p:txBody>
      </p:sp>
      <p:pic>
        <p:nvPicPr>
          <p:cNvPr id="2" name="Picture 1">
            <a:extLst>
              <a:ext uri="{FF2B5EF4-FFF2-40B4-BE49-F238E27FC236}">
                <a16:creationId xmlns:a16="http://schemas.microsoft.com/office/drawing/2014/main" id="{979E5895-5043-E74D-9F79-E1F3BB738FA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517494" y="0"/>
            <a:ext cx="1626506" cy="1308100"/>
          </a:xfrm>
          <a:prstGeom prst="rect">
            <a:avLst/>
          </a:prstGeom>
        </p:spPr>
      </p:pic>
      <p:pic>
        <p:nvPicPr>
          <p:cNvPr id="7" name="Picture 6">
            <a:extLst>
              <a:ext uri="{FF2B5EF4-FFF2-40B4-BE49-F238E27FC236}">
                <a16:creationId xmlns:a16="http://schemas.microsoft.com/office/drawing/2014/main" id="{D934D452-F62C-9046-AD1A-4E61AD0B681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36709" b="52670"/>
          <a:stretch/>
        </p:blipFill>
        <p:spPr>
          <a:xfrm>
            <a:off x="-1" y="3905250"/>
            <a:ext cx="1663855" cy="1238250"/>
          </a:xfrm>
          <a:prstGeom prst="rect">
            <a:avLst/>
          </a:prstGeom>
        </p:spPr>
      </p:pic>
    </p:spTree>
    <p:extLst>
      <p:ext uri="{BB962C8B-B14F-4D97-AF65-F5344CB8AC3E}">
        <p14:creationId xmlns:p14="http://schemas.microsoft.com/office/powerpoint/2010/main" val="324802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er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1D10BA-1F31-774D-8EDD-A6DF3B50FB0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8F2CED78-8ECC-064D-A3AC-CB798843636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14800" y="2286"/>
            <a:ext cx="5029200" cy="5138928"/>
          </a:xfrm>
          <a:prstGeom prst="rect">
            <a:avLst/>
          </a:prstGeom>
        </p:spPr>
      </p:pic>
      <p:sp>
        <p:nvSpPr>
          <p:cNvPr id="8" name="Parallelogram 7">
            <a:extLst>
              <a:ext uri="{FF2B5EF4-FFF2-40B4-BE49-F238E27FC236}">
                <a16:creationId xmlns:a16="http://schemas.microsoft.com/office/drawing/2014/main" id="{B3ECDEC9-0878-8D4E-BC8E-F9A0487548AA}"/>
              </a:ext>
            </a:extLst>
          </p:cNvPr>
          <p:cNvSpPr/>
          <p:nvPr userDrawn="1"/>
        </p:nvSpPr>
        <p:spPr>
          <a:xfrm rot="10800000">
            <a:off x="3027217" y="-1470"/>
            <a:ext cx="2071577" cy="5143500"/>
          </a:xfrm>
          <a:prstGeom prst="parallelogram">
            <a:avLst>
              <a:gd name="adj" fmla="val 1741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17D15A04-CD95-4BF9-ADC5-E95F59CE7091}"/>
              </a:ext>
            </a:extLst>
          </p:cNvPr>
          <p:cNvSpPr>
            <a:spLocks noGrp="1"/>
          </p:cNvSpPr>
          <p:nvPr>
            <p:ph type="title" hasCustomPrompt="1"/>
          </p:nvPr>
        </p:nvSpPr>
        <p:spPr>
          <a:xfrm>
            <a:off x="349405" y="1941590"/>
            <a:ext cx="4105275" cy="1803400"/>
          </a:xfrm>
          <a:prstGeom prst="rect">
            <a:avLst/>
          </a:prstGeom>
        </p:spPr>
        <p:txBody>
          <a:bodyPr/>
          <a:lstStyle>
            <a:lvl1pPr>
              <a:defRPr b="0" i="0">
                <a:latin typeface="Segoe UI Semibold" panose="020B0702040204020203" pitchFamily="34" charset="0"/>
                <a:cs typeface="Segoe UI Semibold" panose="020B0702040204020203" pitchFamily="34" charset="0"/>
              </a:defRPr>
            </a:lvl1pPr>
          </a:lstStyle>
          <a:p>
            <a:pPr>
              <a:lnSpc>
                <a:spcPts val="4400"/>
              </a:lnSpc>
            </a:pPr>
            <a:r>
              <a:rPr lang="en-US" sz="4000" b="1"/>
              <a:t>Customer Title Here, Segoe UI </a:t>
            </a:r>
            <a:r>
              <a:rPr lang="en-US" sz="4000" b="1" err="1"/>
              <a:t>Semibold</a:t>
            </a:r>
            <a:r>
              <a:rPr lang="en-US" sz="4000" b="1"/>
              <a:t> 40pt</a:t>
            </a:r>
          </a:p>
        </p:txBody>
      </p:sp>
      <p:pic>
        <p:nvPicPr>
          <p:cNvPr id="7" name="Picture 6">
            <a:extLst>
              <a:ext uri="{FF2B5EF4-FFF2-40B4-BE49-F238E27FC236}">
                <a16:creationId xmlns:a16="http://schemas.microsoft.com/office/drawing/2014/main" id="{69CD94DE-827F-5F44-B4C7-AEA3F38BEAA5}"/>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36709" b="52726"/>
          <a:stretch/>
        </p:blipFill>
        <p:spPr>
          <a:xfrm>
            <a:off x="-1" y="3905250"/>
            <a:ext cx="1663855" cy="1236781"/>
          </a:xfrm>
          <a:prstGeom prst="rect">
            <a:avLst/>
          </a:prstGeom>
        </p:spPr>
      </p:pic>
    </p:spTree>
    <p:extLst>
      <p:ext uri="{BB962C8B-B14F-4D97-AF65-F5344CB8AC3E}">
        <p14:creationId xmlns:p14="http://schemas.microsoft.com/office/powerpoint/2010/main" val="1110418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er Title_No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1D10BA-1F31-774D-8EDD-A6DF3B50FB0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2" name="Title 1">
            <a:extLst>
              <a:ext uri="{FF2B5EF4-FFF2-40B4-BE49-F238E27FC236}">
                <a16:creationId xmlns:a16="http://schemas.microsoft.com/office/drawing/2014/main" id="{17D15A04-CD95-4BF9-ADC5-E95F59CE7091}"/>
              </a:ext>
            </a:extLst>
          </p:cNvPr>
          <p:cNvSpPr>
            <a:spLocks noGrp="1"/>
          </p:cNvSpPr>
          <p:nvPr>
            <p:ph type="title" hasCustomPrompt="1"/>
          </p:nvPr>
        </p:nvSpPr>
        <p:spPr>
          <a:xfrm>
            <a:off x="349405" y="1941590"/>
            <a:ext cx="4105275" cy="1803400"/>
          </a:xfrm>
          <a:prstGeom prst="rect">
            <a:avLst/>
          </a:prstGeom>
        </p:spPr>
        <p:txBody>
          <a:bodyPr/>
          <a:lstStyle>
            <a:lvl1pPr>
              <a:defRPr b="0" i="0">
                <a:latin typeface="Segoe UI Semibold" panose="020B0702040204020203" pitchFamily="34" charset="0"/>
                <a:cs typeface="Segoe UI Semibold" panose="020B0702040204020203" pitchFamily="34" charset="0"/>
              </a:defRPr>
            </a:lvl1pPr>
          </a:lstStyle>
          <a:p>
            <a:pPr>
              <a:lnSpc>
                <a:spcPts val="4400"/>
              </a:lnSpc>
            </a:pPr>
            <a:r>
              <a:rPr lang="en-US" sz="4000" b="1"/>
              <a:t>Customer Title Here, Segoe UI </a:t>
            </a:r>
            <a:r>
              <a:rPr lang="en-US" sz="4000" b="1" err="1"/>
              <a:t>Semibold</a:t>
            </a:r>
            <a:r>
              <a:rPr lang="en-US" sz="4000" b="1"/>
              <a:t> 40pt</a:t>
            </a:r>
          </a:p>
        </p:txBody>
      </p:sp>
      <p:pic>
        <p:nvPicPr>
          <p:cNvPr id="2" name="Picture 1">
            <a:extLst>
              <a:ext uri="{FF2B5EF4-FFF2-40B4-BE49-F238E27FC236}">
                <a16:creationId xmlns:a16="http://schemas.microsoft.com/office/drawing/2014/main" id="{18D86699-A4E0-E944-85A5-D395310D3FB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509329" y="0"/>
            <a:ext cx="1634671" cy="1308100"/>
          </a:xfrm>
          <a:prstGeom prst="rect">
            <a:avLst/>
          </a:prstGeom>
        </p:spPr>
      </p:pic>
      <p:pic>
        <p:nvPicPr>
          <p:cNvPr id="7" name="Picture 6">
            <a:extLst>
              <a:ext uri="{FF2B5EF4-FFF2-40B4-BE49-F238E27FC236}">
                <a16:creationId xmlns:a16="http://schemas.microsoft.com/office/drawing/2014/main" id="{7595B71A-FF2A-6E4C-A9AF-484912F10F8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36709" b="52670"/>
          <a:stretch/>
        </p:blipFill>
        <p:spPr>
          <a:xfrm>
            <a:off x="-1" y="3905250"/>
            <a:ext cx="1663855" cy="1238250"/>
          </a:xfrm>
          <a:prstGeom prst="rect">
            <a:avLst/>
          </a:prstGeom>
        </p:spPr>
      </p:pic>
    </p:spTree>
    <p:extLst>
      <p:ext uri="{BB962C8B-B14F-4D97-AF65-F5344CB8AC3E}">
        <p14:creationId xmlns:p14="http://schemas.microsoft.com/office/powerpoint/2010/main" val="2507462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se Study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3CD50C-1CB9-AB41-85E5-C78487C186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24E893E9-399E-BD41-90E1-0EE723FF949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14800" y="-653"/>
            <a:ext cx="5029200" cy="5138928"/>
          </a:xfrm>
          <a:prstGeom prst="rect">
            <a:avLst/>
          </a:prstGeom>
        </p:spPr>
      </p:pic>
      <p:sp>
        <p:nvSpPr>
          <p:cNvPr id="8" name="Parallelogram 7">
            <a:extLst>
              <a:ext uri="{FF2B5EF4-FFF2-40B4-BE49-F238E27FC236}">
                <a16:creationId xmlns:a16="http://schemas.microsoft.com/office/drawing/2014/main" id="{42E189B3-9C07-B34C-80BB-4EA401F3474B}"/>
              </a:ext>
            </a:extLst>
          </p:cNvPr>
          <p:cNvSpPr/>
          <p:nvPr userDrawn="1"/>
        </p:nvSpPr>
        <p:spPr>
          <a:xfrm rot="10800000">
            <a:off x="2407154" y="-1470"/>
            <a:ext cx="2691641" cy="5143500"/>
          </a:xfrm>
          <a:prstGeom prst="parallelogram">
            <a:avLst>
              <a:gd name="adj" fmla="val 1741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4A2BC915-AD95-4673-A76F-9E855BCE329F}"/>
              </a:ext>
            </a:extLst>
          </p:cNvPr>
          <p:cNvSpPr>
            <a:spLocks noGrp="1"/>
          </p:cNvSpPr>
          <p:nvPr>
            <p:ph type="title" hasCustomPrompt="1"/>
          </p:nvPr>
        </p:nvSpPr>
        <p:spPr>
          <a:xfrm>
            <a:off x="349405" y="1941590"/>
            <a:ext cx="4105275" cy="1803400"/>
          </a:xfrm>
          <a:prstGeom prst="rect">
            <a:avLst/>
          </a:prstGeom>
        </p:spPr>
        <p:txBody>
          <a:bodyPr/>
          <a:lstStyle>
            <a:lvl1pPr>
              <a:defRPr b="0" i="0">
                <a:latin typeface="Segoe UI Semibold" panose="020B0702040204020203" pitchFamily="34" charset="0"/>
                <a:cs typeface="Segoe UI Semibold" panose="020B0702040204020203" pitchFamily="34" charset="0"/>
              </a:defRPr>
            </a:lvl1pPr>
          </a:lstStyle>
          <a:p>
            <a:pPr>
              <a:lnSpc>
                <a:spcPts val="4400"/>
              </a:lnSpc>
            </a:pPr>
            <a:r>
              <a:rPr lang="en-US" sz="4000" b="1"/>
              <a:t>Case Study Title Here, Segoe UI </a:t>
            </a:r>
            <a:r>
              <a:rPr lang="en-US" sz="4000" b="1" err="1"/>
              <a:t>Semibold</a:t>
            </a:r>
            <a:r>
              <a:rPr lang="en-US" sz="4000" b="1"/>
              <a:t> 40pt</a:t>
            </a:r>
          </a:p>
        </p:txBody>
      </p:sp>
      <p:pic>
        <p:nvPicPr>
          <p:cNvPr id="10" name="Picture 9">
            <a:extLst>
              <a:ext uri="{FF2B5EF4-FFF2-40B4-BE49-F238E27FC236}">
                <a16:creationId xmlns:a16="http://schemas.microsoft.com/office/drawing/2014/main" id="{186DFC41-6A3C-6C45-9011-1109DBE8687C}"/>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36709" b="52670"/>
          <a:stretch/>
        </p:blipFill>
        <p:spPr>
          <a:xfrm>
            <a:off x="-1" y="3905250"/>
            <a:ext cx="1663855" cy="1238250"/>
          </a:xfrm>
          <a:prstGeom prst="rect">
            <a:avLst/>
          </a:prstGeom>
        </p:spPr>
      </p:pic>
    </p:spTree>
    <p:extLst>
      <p:ext uri="{BB962C8B-B14F-4D97-AF65-F5344CB8AC3E}">
        <p14:creationId xmlns:p14="http://schemas.microsoft.com/office/powerpoint/2010/main" val="3588606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ase Study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3CD50C-1CB9-AB41-85E5-C78487C186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24E893E9-399E-BD41-90E1-0EE723FF949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91300" y="1"/>
            <a:ext cx="5142030" cy="5142030"/>
          </a:xfrm>
          <a:prstGeom prst="rect">
            <a:avLst/>
          </a:prstGeom>
        </p:spPr>
      </p:pic>
      <p:sp>
        <p:nvSpPr>
          <p:cNvPr id="8" name="Parallelogram 7">
            <a:extLst>
              <a:ext uri="{FF2B5EF4-FFF2-40B4-BE49-F238E27FC236}">
                <a16:creationId xmlns:a16="http://schemas.microsoft.com/office/drawing/2014/main" id="{42E189B3-9C07-B34C-80BB-4EA401F3474B}"/>
              </a:ext>
            </a:extLst>
          </p:cNvPr>
          <p:cNvSpPr/>
          <p:nvPr userDrawn="1"/>
        </p:nvSpPr>
        <p:spPr>
          <a:xfrm rot="10800000">
            <a:off x="2407154" y="-1470"/>
            <a:ext cx="2691641" cy="5143500"/>
          </a:xfrm>
          <a:prstGeom prst="parallelogram">
            <a:avLst>
              <a:gd name="adj" fmla="val 1741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4A2BC915-AD95-4673-A76F-9E855BCE329F}"/>
              </a:ext>
            </a:extLst>
          </p:cNvPr>
          <p:cNvSpPr>
            <a:spLocks noGrp="1"/>
          </p:cNvSpPr>
          <p:nvPr>
            <p:ph type="title" hasCustomPrompt="1"/>
          </p:nvPr>
        </p:nvSpPr>
        <p:spPr>
          <a:xfrm>
            <a:off x="349405" y="1941590"/>
            <a:ext cx="4105275" cy="1803400"/>
          </a:xfrm>
          <a:prstGeom prst="rect">
            <a:avLst/>
          </a:prstGeom>
        </p:spPr>
        <p:txBody>
          <a:bodyPr/>
          <a:lstStyle>
            <a:lvl1pPr>
              <a:defRPr b="0" i="0">
                <a:latin typeface="Segoe UI Semibold" panose="020B0702040204020203" pitchFamily="34" charset="0"/>
                <a:cs typeface="Segoe UI Semibold" panose="020B0702040204020203" pitchFamily="34" charset="0"/>
              </a:defRPr>
            </a:lvl1pPr>
          </a:lstStyle>
          <a:p>
            <a:pPr>
              <a:lnSpc>
                <a:spcPts val="4400"/>
              </a:lnSpc>
            </a:pPr>
            <a:r>
              <a:rPr lang="en-US" sz="4000" b="1"/>
              <a:t>Case Study Title Here, Segoe UI </a:t>
            </a:r>
            <a:r>
              <a:rPr lang="en-US" sz="4000" b="1" err="1"/>
              <a:t>Semibold</a:t>
            </a:r>
            <a:r>
              <a:rPr lang="en-US" sz="4000" b="1"/>
              <a:t> 40pt</a:t>
            </a:r>
          </a:p>
        </p:txBody>
      </p:sp>
      <p:pic>
        <p:nvPicPr>
          <p:cNvPr id="10" name="Picture 9">
            <a:extLst>
              <a:ext uri="{FF2B5EF4-FFF2-40B4-BE49-F238E27FC236}">
                <a16:creationId xmlns:a16="http://schemas.microsoft.com/office/drawing/2014/main" id="{722D4001-EBCB-47FD-8467-B932EFA7435B}"/>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36709" b="52670"/>
          <a:stretch/>
        </p:blipFill>
        <p:spPr>
          <a:xfrm>
            <a:off x="-1" y="3905250"/>
            <a:ext cx="1663855" cy="1238250"/>
          </a:xfrm>
          <a:prstGeom prst="rect">
            <a:avLst/>
          </a:prstGeom>
        </p:spPr>
      </p:pic>
    </p:spTree>
    <p:extLst>
      <p:ext uri="{BB962C8B-B14F-4D97-AF65-F5344CB8AC3E}">
        <p14:creationId xmlns:p14="http://schemas.microsoft.com/office/powerpoint/2010/main" val="1075712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se Study_No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3CD50C-1CB9-AB41-85E5-C78487C186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Title 1">
            <a:extLst>
              <a:ext uri="{FF2B5EF4-FFF2-40B4-BE49-F238E27FC236}">
                <a16:creationId xmlns:a16="http://schemas.microsoft.com/office/drawing/2014/main" id="{4A2BC915-AD95-4673-A76F-9E855BCE329F}"/>
              </a:ext>
            </a:extLst>
          </p:cNvPr>
          <p:cNvSpPr>
            <a:spLocks noGrp="1"/>
          </p:cNvSpPr>
          <p:nvPr>
            <p:ph type="title" hasCustomPrompt="1"/>
          </p:nvPr>
        </p:nvSpPr>
        <p:spPr>
          <a:xfrm>
            <a:off x="349405" y="1941590"/>
            <a:ext cx="4105275" cy="1803400"/>
          </a:xfrm>
          <a:prstGeom prst="rect">
            <a:avLst/>
          </a:prstGeom>
        </p:spPr>
        <p:txBody>
          <a:bodyPr/>
          <a:lstStyle>
            <a:lvl1pPr>
              <a:defRPr b="0" i="0">
                <a:latin typeface="Segoe UI Semibold" panose="020B0702040204020203" pitchFamily="34" charset="0"/>
                <a:cs typeface="Segoe UI Semibold" panose="020B0702040204020203" pitchFamily="34" charset="0"/>
              </a:defRPr>
            </a:lvl1pPr>
          </a:lstStyle>
          <a:p>
            <a:pPr>
              <a:lnSpc>
                <a:spcPts val="4400"/>
              </a:lnSpc>
            </a:pPr>
            <a:r>
              <a:rPr lang="en-US" sz="4000" b="1"/>
              <a:t>Case Study Title Here, Segoe UI </a:t>
            </a:r>
            <a:r>
              <a:rPr lang="en-US" sz="4000" b="1" err="1"/>
              <a:t>Semibold</a:t>
            </a:r>
            <a:r>
              <a:rPr lang="en-US" sz="4000" b="1"/>
              <a:t> 40pt</a:t>
            </a:r>
          </a:p>
        </p:txBody>
      </p:sp>
      <p:pic>
        <p:nvPicPr>
          <p:cNvPr id="2" name="Picture 1">
            <a:extLst>
              <a:ext uri="{FF2B5EF4-FFF2-40B4-BE49-F238E27FC236}">
                <a16:creationId xmlns:a16="http://schemas.microsoft.com/office/drawing/2014/main" id="{F007BE10-1BDB-E446-B067-832854FB417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516585" y="0"/>
            <a:ext cx="1627415" cy="1308100"/>
          </a:xfrm>
          <a:prstGeom prst="rect">
            <a:avLst/>
          </a:prstGeom>
        </p:spPr>
      </p:pic>
      <p:pic>
        <p:nvPicPr>
          <p:cNvPr id="7" name="Picture 6">
            <a:extLst>
              <a:ext uri="{FF2B5EF4-FFF2-40B4-BE49-F238E27FC236}">
                <a16:creationId xmlns:a16="http://schemas.microsoft.com/office/drawing/2014/main" id="{5D5F6410-3652-B744-916C-98BB5691FF0C}"/>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36709" b="52670"/>
          <a:stretch/>
        </p:blipFill>
        <p:spPr>
          <a:xfrm>
            <a:off x="-1" y="3905250"/>
            <a:ext cx="1663855" cy="1238250"/>
          </a:xfrm>
          <a:prstGeom prst="rect">
            <a:avLst/>
          </a:prstGeom>
        </p:spPr>
      </p:pic>
    </p:spTree>
    <p:extLst>
      <p:ext uri="{BB962C8B-B14F-4D97-AF65-F5344CB8AC3E}">
        <p14:creationId xmlns:p14="http://schemas.microsoft.com/office/powerpoint/2010/main" val="1136526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B1F02F-E104-3F4E-83E3-0F60A000CCD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05955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793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15A52D-F086-9843-8F68-43F4EDFE8C9D}"/>
              </a:ext>
            </a:extLst>
          </p:cNvPr>
          <p:cNvPicPr>
            <a:picLocks noChangeAspect="1"/>
          </p:cNvPicPr>
          <p:nvPr userDrawn="1"/>
        </p:nvPicPr>
        <p:blipFill>
          <a:blip r:embed="rId2"/>
          <a:stretch>
            <a:fillRect/>
          </a:stretch>
        </p:blipFill>
        <p:spPr>
          <a:xfrm>
            <a:off x="-20814" y="-11084"/>
            <a:ext cx="9181919" cy="5166360"/>
          </a:xfrm>
          <a:prstGeom prst="rect">
            <a:avLst/>
          </a:prstGeom>
        </p:spPr>
      </p:pic>
      <p:pic>
        <p:nvPicPr>
          <p:cNvPr id="18" name="Picture 17">
            <a:extLst>
              <a:ext uri="{FF2B5EF4-FFF2-40B4-BE49-F238E27FC236}">
                <a16:creationId xmlns:a16="http://schemas.microsoft.com/office/drawing/2014/main" id="{D6D9EFCA-C990-B34E-B1B2-7067822FD67C}"/>
              </a:ext>
            </a:extLst>
          </p:cNvPr>
          <p:cNvPicPr>
            <a:picLocks noChangeAspect="1"/>
          </p:cNvPicPr>
          <p:nvPr userDrawn="1"/>
        </p:nvPicPr>
        <p:blipFill rotWithShape="1">
          <a:blip r:embed="rId3"/>
          <a:srcRect l="2034"/>
          <a:stretch/>
        </p:blipFill>
        <p:spPr>
          <a:xfrm>
            <a:off x="-37921" y="1931278"/>
            <a:ext cx="9199025" cy="3222054"/>
          </a:xfrm>
          <a:prstGeom prst="rect">
            <a:avLst/>
          </a:prstGeom>
        </p:spPr>
      </p:pic>
      <p:pic>
        <p:nvPicPr>
          <p:cNvPr id="28" name="Picture 27">
            <a:extLst>
              <a:ext uri="{FF2B5EF4-FFF2-40B4-BE49-F238E27FC236}">
                <a16:creationId xmlns:a16="http://schemas.microsoft.com/office/drawing/2014/main" id="{BE4E5349-1A6A-5B49-ABB6-6C8AA255754E}"/>
              </a:ext>
            </a:extLst>
          </p:cNvPr>
          <p:cNvPicPr>
            <a:picLocks noChangeAspect="1"/>
          </p:cNvPicPr>
          <p:nvPr userDrawn="1"/>
        </p:nvPicPr>
        <p:blipFill>
          <a:blip r:embed="rId4"/>
          <a:stretch>
            <a:fillRect/>
          </a:stretch>
        </p:blipFill>
        <p:spPr>
          <a:xfrm>
            <a:off x="911804" y="1048272"/>
            <a:ext cx="3778675" cy="1442897"/>
          </a:xfrm>
          <a:prstGeom prst="rect">
            <a:avLst/>
          </a:prstGeom>
        </p:spPr>
      </p:pic>
    </p:spTree>
    <p:extLst>
      <p:ext uri="{BB962C8B-B14F-4D97-AF65-F5344CB8AC3E}">
        <p14:creationId xmlns:p14="http://schemas.microsoft.com/office/powerpoint/2010/main" val="191741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eaker Profile">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4C2DC2A-7AD3-6F4B-9793-4D46F9B9B04A}"/>
              </a:ext>
            </a:extLst>
          </p:cNvPr>
          <p:cNvGrpSpPr/>
          <p:nvPr userDrawn="1"/>
        </p:nvGrpSpPr>
        <p:grpSpPr>
          <a:xfrm>
            <a:off x="4572000" y="182880"/>
            <a:ext cx="4389120" cy="4777740"/>
            <a:chOff x="4572000" y="182880"/>
            <a:chExt cx="4389120" cy="4777740"/>
          </a:xfrm>
          <a:solidFill>
            <a:schemeClr val="bg2">
              <a:lumMod val="95000"/>
            </a:schemeClr>
          </a:solidFill>
        </p:grpSpPr>
        <p:sp>
          <p:nvSpPr>
            <p:cNvPr id="24" name="Parallelogram 23">
              <a:extLst>
                <a:ext uri="{FF2B5EF4-FFF2-40B4-BE49-F238E27FC236}">
                  <a16:creationId xmlns:a16="http://schemas.microsoft.com/office/drawing/2014/main" id="{15719CD6-287E-7D46-B37C-232F9862A08E}"/>
                </a:ext>
              </a:extLst>
            </p:cNvPr>
            <p:cNvSpPr/>
            <p:nvPr/>
          </p:nvSpPr>
          <p:spPr>
            <a:xfrm>
              <a:off x="4572000" y="182881"/>
              <a:ext cx="3762704" cy="4777739"/>
            </a:xfrm>
            <a:prstGeom prst="parallelogram">
              <a:avLst>
                <a:gd name="adj" fmla="val 217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AFAF"/>
                </a:solidFill>
                <a:effectLst/>
                <a:uLnTx/>
                <a:uFillTx/>
                <a:latin typeface="Segoe UI"/>
                <a:ea typeface="+mn-ea"/>
                <a:cs typeface="+mn-cs"/>
              </a:endParaRPr>
            </a:p>
          </p:txBody>
        </p:sp>
        <p:sp>
          <p:nvSpPr>
            <p:cNvPr id="25" name="Rectangle 24">
              <a:extLst>
                <a:ext uri="{FF2B5EF4-FFF2-40B4-BE49-F238E27FC236}">
                  <a16:creationId xmlns:a16="http://schemas.microsoft.com/office/drawing/2014/main" id="{76866752-5609-3E49-AD8F-EEFDD00C0097}"/>
                </a:ext>
              </a:extLst>
            </p:cNvPr>
            <p:cNvSpPr/>
            <p:nvPr/>
          </p:nvSpPr>
          <p:spPr>
            <a:xfrm flipH="1">
              <a:off x="6318988" y="182880"/>
              <a:ext cx="2642132" cy="47777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AFAF"/>
                </a:solidFill>
                <a:effectLst/>
                <a:uLnTx/>
                <a:uFillTx/>
                <a:latin typeface="Segoe UI"/>
                <a:ea typeface="+mn-ea"/>
                <a:cs typeface="+mn-cs"/>
              </a:endParaRPr>
            </a:p>
          </p:txBody>
        </p:sp>
      </p:grpSp>
      <p:sp>
        <p:nvSpPr>
          <p:cNvPr id="3" name="Picture Placeholder 2">
            <a:extLst>
              <a:ext uri="{FF2B5EF4-FFF2-40B4-BE49-F238E27FC236}">
                <a16:creationId xmlns:a16="http://schemas.microsoft.com/office/drawing/2014/main" id="{CD971758-2E52-4942-A1B8-B4035CEF862D}"/>
              </a:ext>
            </a:extLst>
          </p:cNvPr>
          <p:cNvSpPr>
            <a:spLocks noGrp="1"/>
          </p:cNvSpPr>
          <p:nvPr>
            <p:ph type="pic" sz="quarter" idx="10" hasCustomPrompt="1"/>
          </p:nvPr>
        </p:nvSpPr>
        <p:spPr>
          <a:xfrm>
            <a:off x="1654652" y="3444025"/>
            <a:ext cx="1443037" cy="1443037"/>
          </a:xfrm>
          <a:prstGeom prst="ellipse">
            <a:avLst/>
          </a:prstGeom>
          <a:solidFill>
            <a:schemeClr val="bg1"/>
          </a:solidFill>
        </p:spPr>
        <p:txBody>
          <a:bodyPr anchor="ctr"/>
          <a:lstStyle>
            <a:lvl1pPr algn="ctr">
              <a:defRPr sz="1050">
                <a:solidFill>
                  <a:schemeClr val="bg2"/>
                </a:solidFill>
              </a:defRPr>
            </a:lvl1pPr>
          </a:lstStyle>
          <a:p>
            <a:r>
              <a:rPr lang="en-US" dirty="0"/>
              <a:t>PLACE YOUR PHOTO HERE</a:t>
            </a:r>
          </a:p>
        </p:txBody>
      </p:sp>
      <p:sp>
        <p:nvSpPr>
          <p:cNvPr id="50" name="Title 1">
            <a:extLst>
              <a:ext uri="{FF2B5EF4-FFF2-40B4-BE49-F238E27FC236}">
                <a16:creationId xmlns:a16="http://schemas.microsoft.com/office/drawing/2014/main" id="{3D2AFCB0-B95D-F84C-91FE-5AA4A5FE4111}"/>
              </a:ext>
            </a:extLst>
          </p:cNvPr>
          <p:cNvSpPr>
            <a:spLocks noGrp="1"/>
          </p:cNvSpPr>
          <p:nvPr>
            <p:ph type="title" hasCustomPrompt="1"/>
          </p:nvPr>
        </p:nvSpPr>
        <p:spPr>
          <a:xfrm>
            <a:off x="337299" y="431071"/>
            <a:ext cx="4083892" cy="447416"/>
          </a:xfrm>
          <a:prstGeom prst="rect">
            <a:avLst/>
          </a:prstGeom>
        </p:spPr>
        <p:txBody>
          <a:bodyPr/>
          <a:lstStyle>
            <a:lvl1pPr>
              <a:defRPr sz="3600" b="1" i="0">
                <a:latin typeface="Segoe UI Semibold" panose="020B0502040204020203" pitchFamily="34" charset="0"/>
                <a:cs typeface="Segoe UI Semibold" panose="020B0502040204020203" pitchFamily="34" charset="0"/>
              </a:defRPr>
            </a:lvl1pPr>
          </a:lstStyle>
          <a:p>
            <a:r>
              <a:rPr lang="en-US" dirty="0"/>
              <a:t>Speaker Name</a:t>
            </a:r>
          </a:p>
        </p:txBody>
      </p:sp>
      <p:sp>
        <p:nvSpPr>
          <p:cNvPr id="52" name="Text Placeholder 4">
            <a:extLst>
              <a:ext uri="{FF2B5EF4-FFF2-40B4-BE49-F238E27FC236}">
                <a16:creationId xmlns:a16="http://schemas.microsoft.com/office/drawing/2014/main" id="{4914BB13-04BF-404C-AA9E-28E69E1D6E27}"/>
              </a:ext>
            </a:extLst>
          </p:cNvPr>
          <p:cNvSpPr>
            <a:spLocks noGrp="1"/>
          </p:cNvSpPr>
          <p:nvPr>
            <p:ph type="body" sz="quarter" idx="11" hasCustomPrompt="1"/>
          </p:nvPr>
        </p:nvSpPr>
        <p:spPr>
          <a:xfrm>
            <a:off x="337299" y="1265821"/>
            <a:ext cx="4077744" cy="774700"/>
          </a:xfrm>
          <a:prstGeom prst="rect">
            <a:avLst/>
          </a:prstGeom>
        </p:spPr>
        <p:txBody>
          <a:bodyPr/>
          <a:lstStyle>
            <a:lvl1pPr>
              <a:lnSpc>
                <a:spcPct val="100000"/>
              </a:lnSpc>
              <a:defRPr sz="2400" b="1" i="0">
                <a:solidFill>
                  <a:schemeClr val="accent2"/>
                </a:solidFill>
                <a:latin typeface="Segoe UI Semibold" panose="020B0502040204020203" pitchFamily="34" charset="0"/>
                <a:cs typeface="Segoe UI Semibold" panose="020B0502040204020203" pitchFamily="34" charset="0"/>
              </a:defRPr>
            </a:lvl1pPr>
          </a:lstStyle>
          <a:p>
            <a:pPr lvl="0"/>
            <a:r>
              <a:rPr lang="en-US" dirty="0"/>
              <a:t>Title</a:t>
            </a:r>
            <a:br>
              <a:rPr lang="en-US" dirty="0"/>
            </a:br>
            <a:r>
              <a:rPr lang="en-US" dirty="0"/>
              <a:t>Company</a:t>
            </a:r>
          </a:p>
        </p:txBody>
      </p:sp>
      <p:sp>
        <p:nvSpPr>
          <p:cNvPr id="53" name="Text Placeholder 4">
            <a:extLst>
              <a:ext uri="{FF2B5EF4-FFF2-40B4-BE49-F238E27FC236}">
                <a16:creationId xmlns:a16="http://schemas.microsoft.com/office/drawing/2014/main" id="{F242CE12-E6F8-964F-9232-CEBB0225A8EA}"/>
              </a:ext>
            </a:extLst>
          </p:cNvPr>
          <p:cNvSpPr>
            <a:spLocks noGrp="1"/>
          </p:cNvSpPr>
          <p:nvPr>
            <p:ph type="body" sz="quarter" idx="12" hasCustomPrompt="1"/>
          </p:nvPr>
        </p:nvSpPr>
        <p:spPr>
          <a:xfrm>
            <a:off x="872241" y="2047903"/>
            <a:ext cx="3699759" cy="1396121"/>
          </a:xfrm>
          <a:prstGeom prst="rect">
            <a:avLst/>
          </a:prstGeom>
        </p:spPr>
        <p:txBody>
          <a:bodyPr/>
          <a:lstStyle>
            <a:lvl1pPr>
              <a:lnSpc>
                <a:spcPct val="100000"/>
              </a:lnSpc>
              <a:spcBef>
                <a:spcPts val="0"/>
              </a:spcBef>
              <a:spcAft>
                <a:spcPts val="900"/>
              </a:spcAft>
              <a:defRPr lang="en-US" sz="2400" b="0" i="0" kern="1200" dirty="0">
                <a:solidFill>
                  <a:schemeClr val="tx1"/>
                </a:solidFill>
                <a:latin typeface="+mn-lt"/>
                <a:ea typeface="+mn-ea"/>
                <a:cs typeface="Segoe UI Semilight" panose="020B0402040204020203" pitchFamily="34" charset="0"/>
              </a:defRPr>
            </a:lvl1pPr>
          </a:lstStyle>
          <a:p>
            <a:pPr lvl="0"/>
            <a:r>
              <a:rPr lang="en-US" dirty="0"/>
              <a:t>/</a:t>
            </a:r>
            <a:r>
              <a:rPr lang="en-US" dirty="0" err="1"/>
              <a:t>yourname</a:t>
            </a:r>
            <a:endParaRPr lang="en-US" dirty="0"/>
          </a:p>
          <a:p>
            <a:pPr lvl="0"/>
            <a:r>
              <a:rPr lang="en-US" dirty="0"/>
              <a:t>@</a:t>
            </a:r>
            <a:r>
              <a:rPr lang="en-US" dirty="0" err="1"/>
              <a:t>yourhandle</a:t>
            </a:r>
            <a:endParaRPr lang="en-US" dirty="0"/>
          </a:p>
          <a:p>
            <a:pPr lvl="0"/>
            <a:r>
              <a:rPr lang="en-US" dirty="0" err="1"/>
              <a:t>yourname</a:t>
            </a:r>
            <a:endParaRPr lang="en-US" dirty="0"/>
          </a:p>
        </p:txBody>
      </p:sp>
      <p:sp>
        <p:nvSpPr>
          <p:cNvPr id="61" name="Text Placeholder 6">
            <a:extLst>
              <a:ext uri="{FF2B5EF4-FFF2-40B4-BE49-F238E27FC236}">
                <a16:creationId xmlns:a16="http://schemas.microsoft.com/office/drawing/2014/main" id="{4C9BAD48-11ED-1C45-8E0B-00EE221E2613}"/>
              </a:ext>
            </a:extLst>
          </p:cNvPr>
          <p:cNvSpPr>
            <a:spLocks noGrp="1"/>
          </p:cNvSpPr>
          <p:nvPr>
            <p:ph type="body" sz="quarter" idx="15" hasCustomPrompt="1"/>
          </p:nvPr>
        </p:nvSpPr>
        <p:spPr>
          <a:xfrm>
            <a:off x="5629481" y="2750956"/>
            <a:ext cx="2998926" cy="1806855"/>
          </a:xfrm>
          <a:prstGeom prst="rect">
            <a:avLst/>
          </a:prstGeom>
        </p:spPr>
        <p:txBody>
          <a:bodyPr anchor="ctr"/>
          <a:lstStyle>
            <a:lvl1pPr>
              <a:spcBef>
                <a:spcPts val="0"/>
              </a:spcBef>
              <a:defRPr lang="en-US" sz="2400" kern="1200" spc="20" dirty="0">
                <a:solidFill>
                  <a:schemeClr val="tx1"/>
                </a:solidFill>
                <a:latin typeface="+mn-lt"/>
                <a:ea typeface="+mn-ea"/>
                <a:cs typeface="+mn-cs"/>
              </a:defRPr>
            </a:lvl1pPr>
          </a:lstStyle>
          <a:p>
            <a:r>
              <a:rPr lang="en-US"/>
              <a:t>Speaker 2 details go here: 24pt Segoe, max of two biography points</a:t>
            </a:r>
          </a:p>
        </p:txBody>
      </p:sp>
      <p:sp>
        <p:nvSpPr>
          <p:cNvPr id="62" name="Text Placeholder 6">
            <a:extLst>
              <a:ext uri="{FF2B5EF4-FFF2-40B4-BE49-F238E27FC236}">
                <a16:creationId xmlns:a16="http://schemas.microsoft.com/office/drawing/2014/main" id="{E3F1CDDB-E2E2-5E44-A257-9D44C51E2CC4}"/>
              </a:ext>
            </a:extLst>
          </p:cNvPr>
          <p:cNvSpPr>
            <a:spLocks noGrp="1"/>
          </p:cNvSpPr>
          <p:nvPr>
            <p:ph type="body" sz="quarter" idx="16" hasCustomPrompt="1"/>
          </p:nvPr>
        </p:nvSpPr>
        <p:spPr>
          <a:xfrm>
            <a:off x="5629481" y="585656"/>
            <a:ext cx="2998926" cy="1806855"/>
          </a:xfrm>
          <a:prstGeom prst="rect">
            <a:avLst/>
          </a:prstGeom>
        </p:spPr>
        <p:txBody>
          <a:bodyPr anchor="ctr"/>
          <a:lstStyle>
            <a:lvl1pPr>
              <a:spcBef>
                <a:spcPts val="0"/>
              </a:spcBef>
              <a:defRPr lang="en-US" sz="2400" kern="1200" spc="20" dirty="0">
                <a:solidFill>
                  <a:schemeClr val="tx1"/>
                </a:solidFill>
                <a:latin typeface="+mn-lt"/>
                <a:ea typeface="+mn-ea"/>
                <a:cs typeface="+mn-cs"/>
              </a:defRPr>
            </a:lvl1pPr>
          </a:lstStyle>
          <a:p>
            <a:r>
              <a:rPr lang="en-US"/>
              <a:t>Speaker details go here: 24pt Segoe, max of two biography points</a:t>
            </a:r>
          </a:p>
        </p:txBody>
      </p:sp>
      <p:cxnSp>
        <p:nvCxnSpPr>
          <p:cNvPr id="26" name="Straight Connector 25">
            <a:extLst>
              <a:ext uri="{FF2B5EF4-FFF2-40B4-BE49-F238E27FC236}">
                <a16:creationId xmlns:a16="http://schemas.microsoft.com/office/drawing/2014/main" id="{790F3606-28E1-7E4D-B662-560F6E7E2C32}"/>
              </a:ext>
            </a:extLst>
          </p:cNvPr>
          <p:cNvCxnSpPr>
            <a:cxnSpLocks/>
          </p:cNvCxnSpPr>
          <p:nvPr userDrawn="1"/>
        </p:nvCxnSpPr>
        <p:spPr>
          <a:xfrm flipH="1">
            <a:off x="5377075" y="2571750"/>
            <a:ext cx="3251332" cy="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5584F3B-3244-4F24-BA69-A9418BD392C0}"/>
              </a:ext>
            </a:extLst>
          </p:cNvPr>
          <p:cNvSpPr>
            <a:spLocks noGrp="1"/>
          </p:cNvSpPr>
          <p:nvPr>
            <p:ph type="body" sz="quarter" idx="17" hasCustomPrompt="1"/>
          </p:nvPr>
        </p:nvSpPr>
        <p:spPr>
          <a:xfrm>
            <a:off x="337299" y="906260"/>
            <a:ext cx="3941763" cy="331788"/>
          </a:xfrm>
          <a:prstGeom prst="rect">
            <a:avLst/>
          </a:prstGeom>
        </p:spPr>
        <p:txBody>
          <a:bodyPr/>
          <a:lstStyle>
            <a:lvl1pPr>
              <a:defRPr sz="2400">
                <a:latin typeface="+mn-lt"/>
                <a:cs typeface="Segoe UI" panose="020B0502040204020203" pitchFamily="34" charset="0"/>
              </a:defRPr>
            </a:lvl1pPr>
          </a:lstStyle>
          <a:p>
            <a:pPr lvl="0"/>
            <a:r>
              <a:rPr lang="en-US" dirty="0"/>
              <a:t>Pronouns</a:t>
            </a:r>
            <a:endParaRPr lang="en-CA" dirty="0"/>
          </a:p>
        </p:txBody>
      </p:sp>
    </p:spTree>
    <p:extLst>
      <p:ext uri="{BB962C8B-B14F-4D97-AF65-F5344CB8AC3E}">
        <p14:creationId xmlns:p14="http://schemas.microsoft.com/office/powerpoint/2010/main" val="7290728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12B756-9115-384E-A02A-DC1400744AD6}"/>
              </a:ext>
            </a:extLst>
          </p:cNvPr>
          <p:cNvPicPr>
            <a:picLocks noChangeAspect="1"/>
          </p:cNvPicPr>
          <p:nvPr userDrawn="1"/>
        </p:nvPicPr>
        <p:blipFill>
          <a:blip r:embed="rId2"/>
          <a:stretch>
            <a:fillRect/>
          </a:stretch>
        </p:blipFill>
        <p:spPr>
          <a:xfrm>
            <a:off x="-26356" y="-11084"/>
            <a:ext cx="9181919" cy="5166360"/>
          </a:xfrm>
          <a:prstGeom prst="rect">
            <a:avLst/>
          </a:prstGeom>
        </p:spPr>
      </p:pic>
      <p:pic>
        <p:nvPicPr>
          <p:cNvPr id="18" name="Picture 17">
            <a:extLst>
              <a:ext uri="{FF2B5EF4-FFF2-40B4-BE49-F238E27FC236}">
                <a16:creationId xmlns:a16="http://schemas.microsoft.com/office/drawing/2014/main" id="{D6D9EFCA-C990-B34E-B1B2-7067822FD67C}"/>
              </a:ext>
            </a:extLst>
          </p:cNvPr>
          <p:cNvPicPr>
            <a:picLocks noChangeAspect="1"/>
          </p:cNvPicPr>
          <p:nvPr userDrawn="1"/>
        </p:nvPicPr>
        <p:blipFill rotWithShape="1">
          <a:blip r:embed="rId3"/>
          <a:srcRect l="2034"/>
          <a:stretch/>
        </p:blipFill>
        <p:spPr>
          <a:xfrm>
            <a:off x="-42361" y="1931556"/>
            <a:ext cx="9197923" cy="3222054"/>
          </a:xfrm>
          <a:prstGeom prst="rect">
            <a:avLst/>
          </a:prstGeom>
        </p:spPr>
      </p:pic>
      <p:pic>
        <p:nvPicPr>
          <p:cNvPr id="9" name="Picture 8">
            <a:extLst>
              <a:ext uri="{FF2B5EF4-FFF2-40B4-BE49-F238E27FC236}">
                <a16:creationId xmlns:a16="http://schemas.microsoft.com/office/drawing/2014/main" id="{573C4016-81B7-1C45-AAF3-EF7A5BCF2CD3}"/>
              </a:ext>
            </a:extLst>
          </p:cNvPr>
          <p:cNvPicPr>
            <a:picLocks noChangeAspect="1"/>
          </p:cNvPicPr>
          <p:nvPr userDrawn="1"/>
        </p:nvPicPr>
        <p:blipFill>
          <a:blip r:embed="rId4"/>
          <a:stretch>
            <a:fillRect/>
          </a:stretch>
        </p:blipFill>
        <p:spPr>
          <a:xfrm>
            <a:off x="2682662" y="1603599"/>
            <a:ext cx="3778675" cy="1442897"/>
          </a:xfrm>
          <a:prstGeom prst="rect">
            <a:avLst/>
          </a:prstGeom>
        </p:spPr>
      </p:pic>
    </p:spTree>
    <p:extLst>
      <p:ext uri="{BB962C8B-B14F-4D97-AF65-F5344CB8AC3E}">
        <p14:creationId xmlns:p14="http://schemas.microsoft.com/office/powerpoint/2010/main" val="304581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pa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1FD285-B07B-974F-AB0A-85DF1E206CA6}"/>
              </a:ext>
            </a:extLst>
          </p:cNvPr>
          <p:cNvPicPr>
            <a:picLocks noChangeAspect="1"/>
          </p:cNvPicPr>
          <p:nvPr userDrawn="1"/>
        </p:nvPicPr>
        <p:blipFill>
          <a:blip r:embed="rId2"/>
          <a:stretch>
            <a:fillRect/>
          </a:stretch>
        </p:blipFill>
        <p:spPr>
          <a:xfrm>
            <a:off x="-20320" y="0"/>
            <a:ext cx="9165668" cy="5157216"/>
          </a:xfrm>
          <a:prstGeom prst="rect">
            <a:avLst/>
          </a:prstGeom>
        </p:spPr>
      </p:pic>
      <p:pic>
        <p:nvPicPr>
          <p:cNvPr id="18" name="Picture 17">
            <a:extLst>
              <a:ext uri="{FF2B5EF4-FFF2-40B4-BE49-F238E27FC236}">
                <a16:creationId xmlns:a16="http://schemas.microsoft.com/office/drawing/2014/main" id="{D6D9EFCA-C990-B34E-B1B2-7067822FD67C}"/>
              </a:ext>
            </a:extLst>
          </p:cNvPr>
          <p:cNvPicPr>
            <a:picLocks noChangeAspect="1"/>
          </p:cNvPicPr>
          <p:nvPr userDrawn="1"/>
        </p:nvPicPr>
        <p:blipFill rotWithShape="1">
          <a:blip r:embed="rId3"/>
          <a:srcRect l="2165"/>
          <a:stretch/>
        </p:blipFill>
        <p:spPr>
          <a:xfrm>
            <a:off x="-20320" y="1931556"/>
            <a:ext cx="9169712" cy="3222054"/>
          </a:xfrm>
          <a:prstGeom prst="rect">
            <a:avLst/>
          </a:prstGeom>
        </p:spPr>
      </p:pic>
      <p:sp>
        <p:nvSpPr>
          <p:cNvPr id="5" name="Text Placeholder 4">
            <a:extLst>
              <a:ext uri="{FF2B5EF4-FFF2-40B4-BE49-F238E27FC236}">
                <a16:creationId xmlns:a16="http://schemas.microsoft.com/office/drawing/2014/main" id="{29E62D62-49AC-485B-AA83-A9513898A247}"/>
              </a:ext>
            </a:extLst>
          </p:cNvPr>
          <p:cNvSpPr>
            <a:spLocks noGrp="1"/>
          </p:cNvSpPr>
          <p:nvPr>
            <p:ph type="body" sz="quarter" idx="14" hasCustomPrompt="1"/>
          </p:nvPr>
        </p:nvSpPr>
        <p:spPr>
          <a:xfrm>
            <a:off x="819941" y="986770"/>
            <a:ext cx="2471451" cy="276999"/>
          </a:xfrm>
          <a:prstGeom prst="rect">
            <a:avLst/>
          </a:prstGeom>
        </p:spPr>
        <p:txBody>
          <a:bodyPr wrap="square" lIns="0" tIns="0" rIns="0" bIns="0" anchor="ctr">
            <a:spAutoFit/>
          </a:bodyPr>
          <a:lstStyle>
            <a:lvl1pPr marL="0" indent="0">
              <a:lnSpc>
                <a:spcPct val="100000"/>
              </a:lnSpc>
              <a:spcBef>
                <a:spcPts val="0"/>
              </a:spcBef>
              <a:buNone/>
              <a:defRPr sz="1800">
                <a:solidFill>
                  <a:schemeClr val="bg1"/>
                </a:solidFill>
                <a:latin typeface="+mj-lt"/>
              </a:defRPr>
            </a:lvl1pPr>
          </a:lstStyle>
          <a:p>
            <a:pPr lvl="0"/>
            <a:r>
              <a:rPr lang="en-US" dirty="0"/>
              <a:t>Click to add title</a:t>
            </a:r>
          </a:p>
        </p:txBody>
      </p:sp>
      <p:sp>
        <p:nvSpPr>
          <p:cNvPr id="32" name="Text Placeholder 20">
            <a:extLst>
              <a:ext uri="{FF2B5EF4-FFF2-40B4-BE49-F238E27FC236}">
                <a16:creationId xmlns:a16="http://schemas.microsoft.com/office/drawing/2014/main" id="{7610BD07-DE2D-AB47-BA9A-311016376C40}"/>
              </a:ext>
            </a:extLst>
          </p:cNvPr>
          <p:cNvSpPr>
            <a:spLocks noGrp="1"/>
          </p:cNvSpPr>
          <p:nvPr>
            <p:ph type="body" sz="quarter" idx="12" hasCustomPrompt="1"/>
          </p:nvPr>
        </p:nvSpPr>
        <p:spPr bwMode="gray">
          <a:xfrm>
            <a:off x="819941" y="1712957"/>
            <a:ext cx="3009900" cy="169277"/>
          </a:xfrm>
          <a:prstGeom prst="rect">
            <a:avLst/>
          </a:prstGeom>
          <a:noFill/>
        </p:spPr>
        <p:txBody>
          <a:bodyPr wrap="square" lIns="0" tIns="0" rIns="0" bIns="0" rtlCol="0" anchor="t" anchorCtr="0">
            <a:spAutoFit/>
          </a:bodyPr>
          <a:lstStyle>
            <a:lvl1pPr marL="0" indent="0" algn="l">
              <a:lnSpc>
                <a:spcPct val="100000"/>
              </a:lnSpc>
              <a:buNone/>
              <a:defRPr lang="en-US" sz="1100" b="0" dirty="0">
                <a:solidFill>
                  <a:schemeClr val="bg1"/>
                </a:solidFill>
                <a:latin typeface="+mn-lt"/>
                <a:ea typeface="Poppins" charset="0"/>
                <a:cs typeface="Poppins" charset="0"/>
              </a:defRPr>
            </a:lvl1pPr>
          </a:lstStyle>
          <a:p>
            <a:pPr lvl="0">
              <a:spcBef>
                <a:spcPct val="0"/>
              </a:spcBef>
              <a:spcAft>
                <a:spcPct val="0"/>
              </a:spcAft>
            </a:pPr>
            <a:r>
              <a:rPr lang="en-US" dirty="0"/>
              <a:t>Click to add text</a:t>
            </a:r>
          </a:p>
        </p:txBody>
      </p:sp>
      <p:sp>
        <p:nvSpPr>
          <p:cNvPr id="2" name="Rectangle 1">
            <a:extLst>
              <a:ext uri="{FF2B5EF4-FFF2-40B4-BE49-F238E27FC236}">
                <a16:creationId xmlns:a16="http://schemas.microsoft.com/office/drawing/2014/main" id="{F5231257-9CBB-964E-A84D-F5E60F5D2034}"/>
              </a:ext>
            </a:extLst>
          </p:cNvPr>
          <p:cNvSpPr/>
          <p:nvPr userDrawn="1"/>
        </p:nvSpPr>
        <p:spPr>
          <a:xfrm>
            <a:off x="-73025" y="4932529"/>
            <a:ext cx="1817185" cy="221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dirty="0"/>
          </a:p>
        </p:txBody>
      </p:sp>
      <p:pic>
        <p:nvPicPr>
          <p:cNvPr id="8" name="Picture 7">
            <a:extLst>
              <a:ext uri="{FF2B5EF4-FFF2-40B4-BE49-F238E27FC236}">
                <a16:creationId xmlns:a16="http://schemas.microsoft.com/office/drawing/2014/main" id="{67A566F8-AB56-6444-B11D-65CE74DA9083}"/>
              </a:ext>
            </a:extLst>
          </p:cNvPr>
          <p:cNvPicPr>
            <a:picLocks noChangeAspect="1"/>
          </p:cNvPicPr>
          <p:nvPr userDrawn="1"/>
        </p:nvPicPr>
        <p:blipFill>
          <a:blip r:embed="rId4"/>
          <a:stretch>
            <a:fillRect/>
          </a:stretch>
        </p:blipFill>
        <p:spPr>
          <a:xfrm>
            <a:off x="307550" y="4239101"/>
            <a:ext cx="1795982" cy="685800"/>
          </a:xfrm>
          <a:prstGeom prst="rect">
            <a:avLst/>
          </a:prstGeom>
        </p:spPr>
      </p:pic>
    </p:spTree>
    <p:extLst>
      <p:ext uri="{BB962C8B-B14F-4D97-AF65-F5344CB8AC3E}">
        <p14:creationId xmlns:p14="http://schemas.microsoft.com/office/powerpoint/2010/main" val="13857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p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484394-B99C-1246-83EF-3309A28FFBC1}"/>
              </a:ext>
            </a:extLst>
          </p:cNvPr>
          <p:cNvPicPr>
            <a:picLocks noChangeAspect="1"/>
          </p:cNvPicPr>
          <p:nvPr userDrawn="1"/>
        </p:nvPicPr>
        <p:blipFill>
          <a:blip r:embed="rId2"/>
          <a:stretch>
            <a:fillRect/>
          </a:stretch>
        </p:blipFill>
        <p:spPr>
          <a:xfrm>
            <a:off x="-18967" y="-5080"/>
            <a:ext cx="9165668" cy="5157216"/>
          </a:xfrm>
          <a:prstGeom prst="rect">
            <a:avLst/>
          </a:prstGeom>
        </p:spPr>
      </p:pic>
      <p:pic>
        <p:nvPicPr>
          <p:cNvPr id="18" name="Picture 17">
            <a:extLst>
              <a:ext uri="{FF2B5EF4-FFF2-40B4-BE49-F238E27FC236}">
                <a16:creationId xmlns:a16="http://schemas.microsoft.com/office/drawing/2014/main" id="{D6D9EFCA-C990-B34E-B1B2-7067822FD67C}"/>
              </a:ext>
            </a:extLst>
          </p:cNvPr>
          <p:cNvPicPr>
            <a:picLocks noChangeAspect="1"/>
          </p:cNvPicPr>
          <p:nvPr userDrawn="1"/>
        </p:nvPicPr>
        <p:blipFill rotWithShape="1">
          <a:blip r:embed="rId3"/>
          <a:srcRect l="2179"/>
          <a:stretch/>
        </p:blipFill>
        <p:spPr>
          <a:xfrm>
            <a:off x="-28800" y="1931556"/>
            <a:ext cx="9168359" cy="3222054"/>
          </a:xfrm>
          <a:prstGeom prst="rect">
            <a:avLst/>
          </a:prstGeom>
        </p:spPr>
      </p:pic>
      <p:sp>
        <p:nvSpPr>
          <p:cNvPr id="5" name="Text Placeholder 4">
            <a:extLst>
              <a:ext uri="{FF2B5EF4-FFF2-40B4-BE49-F238E27FC236}">
                <a16:creationId xmlns:a16="http://schemas.microsoft.com/office/drawing/2014/main" id="{29E62D62-49AC-485B-AA83-A9513898A247}"/>
              </a:ext>
            </a:extLst>
          </p:cNvPr>
          <p:cNvSpPr>
            <a:spLocks noGrp="1"/>
          </p:cNvSpPr>
          <p:nvPr>
            <p:ph type="body" sz="quarter" idx="14" hasCustomPrompt="1"/>
          </p:nvPr>
        </p:nvSpPr>
        <p:spPr>
          <a:xfrm>
            <a:off x="819941" y="986770"/>
            <a:ext cx="2471451" cy="276999"/>
          </a:xfrm>
          <a:prstGeom prst="rect">
            <a:avLst/>
          </a:prstGeom>
        </p:spPr>
        <p:txBody>
          <a:bodyPr wrap="square" lIns="0" tIns="0" rIns="0" bIns="0" anchor="ctr">
            <a:spAutoFit/>
          </a:bodyPr>
          <a:lstStyle>
            <a:lvl1pPr marL="0" indent="0">
              <a:lnSpc>
                <a:spcPct val="100000"/>
              </a:lnSpc>
              <a:spcBef>
                <a:spcPts val="0"/>
              </a:spcBef>
              <a:buNone/>
              <a:defRPr sz="1800">
                <a:solidFill>
                  <a:schemeClr val="bg1"/>
                </a:solidFill>
                <a:latin typeface="+mj-lt"/>
              </a:defRPr>
            </a:lvl1pPr>
          </a:lstStyle>
          <a:p>
            <a:pPr lvl="0"/>
            <a:r>
              <a:rPr lang="en-US" dirty="0"/>
              <a:t>Click to add title</a:t>
            </a:r>
          </a:p>
        </p:txBody>
      </p:sp>
      <p:sp>
        <p:nvSpPr>
          <p:cNvPr id="32" name="Text Placeholder 20">
            <a:extLst>
              <a:ext uri="{FF2B5EF4-FFF2-40B4-BE49-F238E27FC236}">
                <a16:creationId xmlns:a16="http://schemas.microsoft.com/office/drawing/2014/main" id="{7610BD07-DE2D-AB47-BA9A-311016376C40}"/>
              </a:ext>
            </a:extLst>
          </p:cNvPr>
          <p:cNvSpPr>
            <a:spLocks noGrp="1"/>
          </p:cNvSpPr>
          <p:nvPr>
            <p:ph type="body" sz="quarter" idx="12" hasCustomPrompt="1"/>
          </p:nvPr>
        </p:nvSpPr>
        <p:spPr bwMode="gray">
          <a:xfrm>
            <a:off x="819941" y="1712957"/>
            <a:ext cx="3009900" cy="169277"/>
          </a:xfrm>
          <a:prstGeom prst="rect">
            <a:avLst/>
          </a:prstGeom>
          <a:noFill/>
        </p:spPr>
        <p:txBody>
          <a:bodyPr wrap="square" lIns="0" tIns="0" rIns="0" bIns="0" rtlCol="0" anchor="t" anchorCtr="0">
            <a:spAutoFit/>
          </a:bodyPr>
          <a:lstStyle>
            <a:lvl1pPr marL="0" indent="0" algn="l">
              <a:lnSpc>
                <a:spcPct val="100000"/>
              </a:lnSpc>
              <a:buNone/>
              <a:defRPr lang="en-US" sz="1100" b="0" dirty="0">
                <a:solidFill>
                  <a:schemeClr val="bg1"/>
                </a:solidFill>
                <a:latin typeface="+mn-lt"/>
                <a:ea typeface="Poppins" charset="0"/>
                <a:cs typeface="Poppins" charset="0"/>
              </a:defRPr>
            </a:lvl1pPr>
          </a:lstStyle>
          <a:p>
            <a:pPr lvl="0">
              <a:spcBef>
                <a:spcPct val="0"/>
              </a:spcBef>
              <a:spcAft>
                <a:spcPct val="0"/>
              </a:spcAft>
            </a:pPr>
            <a:r>
              <a:rPr lang="en-US" dirty="0"/>
              <a:t>Click to add text</a:t>
            </a:r>
          </a:p>
        </p:txBody>
      </p:sp>
      <p:sp>
        <p:nvSpPr>
          <p:cNvPr id="2" name="Rectangle 1">
            <a:extLst>
              <a:ext uri="{FF2B5EF4-FFF2-40B4-BE49-F238E27FC236}">
                <a16:creationId xmlns:a16="http://schemas.microsoft.com/office/drawing/2014/main" id="{F5231257-9CBB-964E-A84D-F5E60F5D2034}"/>
              </a:ext>
            </a:extLst>
          </p:cNvPr>
          <p:cNvSpPr/>
          <p:nvPr userDrawn="1"/>
        </p:nvSpPr>
        <p:spPr>
          <a:xfrm>
            <a:off x="-73025" y="4932529"/>
            <a:ext cx="1817185" cy="221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dirty="0"/>
          </a:p>
        </p:txBody>
      </p:sp>
      <p:pic>
        <p:nvPicPr>
          <p:cNvPr id="8" name="Picture 7">
            <a:extLst>
              <a:ext uri="{FF2B5EF4-FFF2-40B4-BE49-F238E27FC236}">
                <a16:creationId xmlns:a16="http://schemas.microsoft.com/office/drawing/2014/main" id="{67A566F8-AB56-6444-B11D-65CE74DA9083}"/>
              </a:ext>
            </a:extLst>
          </p:cNvPr>
          <p:cNvPicPr>
            <a:picLocks noChangeAspect="1"/>
          </p:cNvPicPr>
          <p:nvPr userDrawn="1"/>
        </p:nvPicPr>
        <p:blipFill>
          <a:blip r:embed="rId4"/>
          <a:stretch>
            <a:fillRect/>
          </a:stretch>
        </p:blipFill>
        <p:spPr>
          <a:xfrm>
            <a:off x="307550" y="4239101"/>
            <a:ext cx="1795982" cy="685800"/>
          </a:xfrm>
          <a:prstGeom prst="rect">
            <a:avLst/>
          </a:prstGeom>
        </p:spPr>
      </p:pic>
    </p:spTree>
    <p:extLst>
      <p:ext uri="{BB962C8B-B14F-4D97-AF65-F5344CB8AC3E}">
        <p14:creationId xmlns:p14="http://schemas.microsoft.com/office/powerpoint/2010/main" val="88872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pag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39D482-69C8-5147-8C75-15F4F9FBB9BB}"/>
              </a:ext>
            </a:extLst>
          </p:cNvPr>
          <p:cNvPicPr>
            <a:picLocks noChangeAspect="1"/>
          </p:cNvPicPr>
          <p:nvPr userDrawn="1"/>
        </p:nvPicPr>
        <p:blipFill>
          <a:blip r:embed="rId2"/>
          <a:stretch>
            <a:fillRect/>
          </a:stretch>
        </p:blipFill>
        <p:spPr>
          <a:xfrm>
            <a:off x="-13492" y="0"/>
            <a:ext cx="9165668" cy="5157216"/>
          </a:xfrm>
          <a:prstGeom prst="rect">
            <a:avLst/>
          </a:prstGeom>
        </p:spPr>
      </p:pic>
      <p:sp>
        <p:nvSpPr>
          <p:cNvPr id="22" name="Text Placeholder 4">
            <a:extLst>
              <a:ext uri="{FF2B5EF4-FFF2-40B4-BE49-F238E27FC236}">
                <a16:creationId xmlns:a16="http://schemas.microsoft.com/office/drawing/2014/main" id="{D901A99E-E736-428D-9CA5-6DAD7341F35F}"/>
              </a:ext>
            </a:extLst>
          </p:cNvPr>
          <p:cNvSpPr>
            <a:spLocks noGrp="1"/>
          </p:cNvSpPr>
          <p:nvPr>
            <p:ph type="body" sz="quarter" idx="14" hasCustomPrompt="1"/>
          </p:nvPr>
        </p:nvSpPr>
        <p:spPr bwMode="gray">
          <a:xfrm>
            <a:off x="3772871" y="2568950"/>
            <a:ext cx="3677798" cy="360099"/>
          </a:xfrm>
          <a:prstGeom prst="rect">
            <a:avLst/>
          </a:prstGeom>
        </p:spPr>
        <p:txBody>
          <a:bodyPr wrap="square" lIns="0" tIns="0" rIns="0" bIns="0" anchor="ctr">
            <a:spAutoFit/>
          </a:bodyPr>
          <a:lstStyle>
            <a:lvl1pPr marL="0" indent="0">
              <a:lnSpc>
                <a:spcPct val="90000"/>
              </a:lnSpc>
              <a:buNone/>
              <a:defRPr sz="2600">
                <a:solidFill>
                  <a:schemeClr val="accent1"/>
                </a:solidFill>
                <a:latin typeface="+mj-lt"/>
              </a:defRPr>
            </a:lvl1pPr>
          </a:lstStyle>
          <a:p>
            <a:pPr lvl="0"/>
            <a:r>
              <a:rPr lang="en-US" dirty="0"/>
              <a:t>Click to add title</a:t>
            </a:r>
          </a:p>
        </p:txBody>
      </p:sp>
      <p:sp>
        <p:nvSpPr>
          <p:cNvPr id="23" name="Text Placeholder 20">
            <a:extLst>
              <a:ext uri="{FF2B5EF4-FFF2-40B4-BE49-F238E27FC236}">
                <a16:creationId xmlns:a16="http://schemas.microsoft.com/office/drawing/2014/main" id="{B1CEC446-D033-47DE-AE2F-0B4F2788E29E}"/>
              </a:ext>
            </a:extLst>
          </p:cNvPr>
          <p:cNvSpPr>
            <a:spLocks noGrp="1"/>
          </p:cNvSpPr>
          <p:nvPr>
            <p:ph type="body" sz="quarter" idx="12" hasCustomPrompt="1"/>
          </p:nvPr>
        </p:nvSpPr>
        <p:spPr bwMode="gray">
          <a:xfrm>
            <a:off x="3772871" y="3351704"/>
            <a:ext cx="3009900" cy="193899"/>
          </a:xfrm>
          <a:prstGeom prst="rect">
            <a:avLst/>
          </a:prstGeom>
          <a:noFill/>
        </p:spPr>
        <p:txBody>
          <a:bodyPr wrap="square" lIns="0" tIns="0" rIns="0" bIns="0" rtlCol="0" anchor="t" anchorCtr="0">
            <a:spAutoFit/>
          </a:bodyPr>
          <a:lstStyle>
            <a:lvl1pPr marL="0" indent="0" algn="l">
              <a:buNone/>
              <a:defRPr lang="en-US" sz="1400" b="0" dirty="0">
                <a:solidFill>
                  <a:schemeClr val="bg1"/>
                </a:solidFill>
                <a:latin typeface="+mn-lt"/>
                <a:ea typeface="Poppins" charset="0"/>
                <a:cs typeface="Poppins" charset="0"/>
              </a:defRPr>
            </a:lvl1pPr>
          </a:lstStyle>
          <a:p>
            <a:pPr lvl="0">
              <a:spcBef>
                <a:spcPct val="0"/>
              </a:spcBef>
              <a:spcAft>
                <a:spcPct val="0"/>
              </a:spcAft>
            </a:pPr>
            <a:r>
              <a:rPr lang="en-US" dirty="0"/>
              <a:t>Click to add text</a:t>
            </a:r>
          </a:p>
        </p:txBody>
      </p:sp>
      <p:sp>
        <p:nvSpPr>
          <p:cNvPr id="25" name="Text Placeholder 20">
            <a:extLst>
              <a:ext uri="{FF2B5EF4-FFF2-40B4-BE49-F238E27FC236}">
                <a16:creationId xmlns:a16="http://schemas.microsoft.com/office/drawing/2014/main" id="{63D50153-0B85-41FD-9A72-E607C056D253}"/>
              </a:ext>
            </a:extLst>
          </p:cNvPr>
          <p:cNvSpPr>
            <a:spLocks noGrp="1"/>
          </p:cNvSpPr>
          <p:nvPr>
            <p:ph type="body" sz="quarter" idx="13" hasCustomPrompt="1"/>
          </p:nvPr>
        </p:nvSpPr>
        <p:spPr bwMode="gray">
          <a:xfrm>
            <a:off x="3772871" y="3008976"/>
            <a:ext cx="3009900" cy="249299"/>
          </a:xfrm>
          <a:prstGeom prst="rect">
            <a:avLst/>
          </a:prstGeom>
          <a:noFill/>
        </p:spPr>
        <p:txBody>
          <a:bodyPr wrap="square" lIns="0" tIns="0" rIns="0" bIns="0" rtlCol="0" anchor="b" anchorCtr="0">
            <a:spAutoFit/>
          </a:bodyPr>
          <a:lstStyle>
            <a:lvl1pPr marL="0" indent="0" algn="l">
              <a:buNone/>
              <a:defRPr lang="en-US" sz="1800" b="1" dirty="0">
                <a:solidFill>
                  <a:schemeClr val="bg1"/>
                </a:solidFill>
                <a:latin typeface="+mn-lt"/>
                <a:ea typeface="Poppins" charset="0"/>
                <a:cs typeface="Poppins" charset="0"/>
              </a:defRPr>
            </a:lvl1pPr>
          </a:lstStyle>
          <a:p>
            <a:pPr lvl="0">
              <a:spcBef>
                <a:spcPct val="0"/>
              </a:spcBef>
              <a:spcAft>
                <a:spcPct val="0"/>
              </a:spcAft>
            </a:pPr>
            <a:r>
              <a:rPr lang="en-US" dirty="0"/>
              <a:t>Click to add subhead</a:t>
            </a:r>
          </a:p>
        </p:txBody>
      </p:sp>
      <p:pic>
        <p:nvPicPr>
          <p:cNvPr id="10" name="Picture 9">
            <a:extLst>
              <a:ext uri="{FF2B5EF4-FFF2-40B4-BE49-F238E27FC236}">
                <a16:creationId xmlns:a16="http://schemas.microsoft.com/office/drawing/2014/main" id="{7A787275-A672-784E-95F7-4CB7BDD647AF}"/>
              </a:ext>
            </a:extLst>
          </p:cNvPr>
          <p:cNvPicPr>
            <a:picLocks noChangeAspect="1"/>
          </p:cNvPicPr>
          <p:nvPr userDrawn="1"/>
        </p:nvPicPr>
        <p:blipFill>
          <a:blip r:embed="rId3"/>
          <a:stretch>
            <a:fillRect/>
          </a:stretch>
        </p:blipFill>
        <p:spPr>
          <a:xfrm>
            <a:off x="7450669" y="4224648"/>
            <a:ext cx="1143000" cy="940884"/>
          </a:xfrm>
          <a:prstGeom prst="rect">
            <a:avLst/>
          </a:prstGeom>
        </p:spPr>
      </p:pic>
      <p:pic>
        <p:nvPicPr>
          <p:cNvPr id="19" name="Picture 18">
            <a:extLst>
              <a:ext uri="{FF2B5EF4-FFF2-40B4-BE49-F238E27FC236}">
                <a16:creationId xmlns:a16="http://schemas.microsoft.com/office/drawing/2014/main" id="{4CC6C7C5-44D1-4B4B-82C6-CAB7A9DA117B}"/>
              </a:ext>
            </a:extLst>
          </p:cNvPr>
          <p:cNvPicPr>
            <a:picLocks noChangeAspect="1"/>
          </p:cNvPicPr>
          <p:nvPr userDrawn="1"/>
        </p:nvPicPr>
        <p:blipFill>
          <a:blip r:embed="rId4"/>
          <a:stretch>
            <a:fillRect/>
          </a:stretch>
        </p:blipFill>
        <p:spPr>
          <a:xfrm>
            <a:off x="285163" y="4456088"/>
            <a:ext cx="1197321" cy="457200"/>
          </a:xfrm>
          <a:prstGeom prst="rect">
            <a:avLst/>
          </a:prstGeom>
        </p:spPr>
      </p:pic>
    </p:spTree>
    <p:extLst>
      <p:ext uri="{BB962C8B-B14F-4D97-AF65-F5344CB8AC3E}">
        <p14:creationId xmlns:p14="http://schemas.microsoft.com/office/powerpoint/2010/main" val="396781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pag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476D75-E5F3-F942-8800-01F5C171CA64}"/>
              </a:ext>
            </a:extLst>
          </p:cNvPr>
          <p:cNvPicPr>
            <a:picLocks noChangeAspect="1"/>
          </p:cNvPicPr>
          <p:nvPr userDrawn="1"/>
        </p:nvPicPr>
        <p:blipFill>
          <a:blip r:embed="rId2"/>
          <a:stretch>
            <a:fillRect/>
          </a:stretch>
        </p:blipFill>
        <p:spPr>
          <a:xfrm>
            <a:off x="-4467" y="-5475"/>
            <a:ext cx="9160213" cy="5166360"/>
          </a:xfrm>
          <a:prstGeom prst="rect">
            <a:avLst/>
          </a:prstGeom>
        </p:spPr>
      </p:pic>
      <p:sp>
        <p:nvSpPr>
          <p:cNvPr id="22" name="Text Placeholder 4">
            <a:extLst>
              <a:ext uri="{FF2B5EF4-FFF2-40B4-BE49-F238E27FC236}">
                <a16:creationId xmlns:a16="http://schemas.microsoft.com/office/drawing/2014/main" id="{D901A99E-E736-428D-9CA5-6DAD7341F35F}"/>
              </a:ext>
            </a:extLst>
          </p:cNvPr>
          <p:cNvSpPr>
            <a:spLocks noGrp="1"/>
          </p:cNvSpPr>
          <p:nvPr>
            <p:ph type="body" sz="quarter" idx="14" hasCustomPrompt="1"/>
          </p:nvPr>
        </p:nvSpPr>
        <p:spPr bwMode="gray">
          <a:xfrm>
            <a:off x="5168819" y="1154269"/>
            <a:ext cx="3677798" cy="360099"/>
          </a:xfrm>
          <a:prstGeom prst="rect">
            <a:avLst/>
          </a:prstGeom>
        </p:spPr>
        <p:txBody>
          <a:bodyPr wrap="square" lIns="0" tIns="0" rIns="0" bIns="0" anchor="ctr">
            <a:spAutoFit/>
          </a:bodyPr>
          <a:lstStyle>
            <a:lvl1pPr marL="0" indent="0">
              <a:lnSpc>
                <a:spcPct val="90000"/>
              </a:lnSpc>
              <a:buNone/>
              <a:defRPr sz="2600">
                <a:solidFill>
                  <a:schemeClr val="accent1"/>
                </a:solidFill>
                <a:latin typeface="+mj-lt"/>
              </a:defRPr>
            </a:lvl1pPr>
          </a:lstStyle>
          <a:p>
            <a:pPr lvl="0"/>
            <a:r>
              <a:rPr lang="en-US" dirty="0"/>
              <a:t>Click to add title</a:t>
            </a:r>
          </a:p>
        </p:txBody>
      </p:sp>
      <p:sp>
        <p:nvSpPr>
          <p:cNvPr id="23" name="Text Placeholder 20">
            <a:extLst>
              <a:ext uri="{FF2B5EF4-FFF2-40B4-BE49-F238E27FC236}">
                <a16:creationId xmlns:a16="http://schemas.microsoft.com/office/drawing/2014/main" id="{B1CEC446-D033-47DE-AE2F-0B4F2788E29E}"/>
              </a:ext>
            </a:extLst>
          </p:cNvPr>
          <p:cNvSpPr>
            <a:spLocks noGrp="1"/>
          </p:cNvSpPr>
          <p:nvPr>
            <p:ph type="body" sz="quarter" idx="12" hasCustomPrompt="1"/>
          </p:nvPr>
        </p:nvSpPr>
        <p:spPr bwMode="gray">
          <a:xfrm>
            <a:off x="5168819" y="1937023"/>
            <a:ext cx="3009900" cy="193899"/>
          </a:xfrm>
          <a:prstGeom prst="rect">
            <a:avLst/>
          </a:prstGeom>
          <a:noFill/>
        </p:spPr>
        <p:txBody>
          <a:bodyPr wrap="square" lIns="0" tIns="0" rIns="0" bIns="0" rtlCol="0" anchor="t" anchorCtr="0">
            <a:spAutoFit/>
          </a:bodyPr>
          <a:lstStyle>
            <a:lvl1pPr marL="0" indent="0" algn="l">
              <a:buNone/>
              <a:defRPr lang="en-US" sz="1400" b="0" dirty="0">
                <a:solidFill>
                  <a:schemeClr val="bg1"/>
                </a:solidFill>
                <a:latin typeface="+mn-lt"/>
                <a:ea typeface="Poppins" charset="0"/>
                <a:cs typeface="Poppins" charset="0"/>
              </a:defRPr>
            </a:lvl1pPr>
          </a:lstStyle>
          <a:p>
            <a:pPr lvl="0">
              <a:spcBef>
                <a:spcPct val="0"/>
              </a:spcBef>
              <a:spcAft>
                <a:spcPct val="0"/>
              </a:spcAft>
            </a:pPr>
            <a:r>
              <a:rPr lang="en-US" dirty="0"/>
              <a:t>Click to add text</a:t>
            </a:r>
          </a:p>
        </p:txBody>
      </p:sp>
      <p:sp>
        <p:nvSpPr>
          <p:cNvPr id="25" name="Text Placeholder 20">
            <a:extLst>
              <a:ext uri="{FF2B5EF4-FFF2-40B4-BE49-F238E27FC236}">
                <a16:creationId xmlns:a16="http://schemas.microsoft.com/office/drawing/2014/main" id="{63D50153-0B85-41FD-9A72-E607C056D253}"/>
              </a:ext>
            </a:extLst>
          </p:cNvPr>
          <p:cNvSpPr>
            <a:spLocks noGrp="1"/>
          </p:cNvSpPr>
          <p:nvPr>
            <p:ph type="body" sz="quarter" idx="13" hasCustomPrompt="1"/>
          </p:nvPr>
        </p:nvSpPr>
        <p:spPr bwMode="gray">
          <a:xfrm>
            <a:off x="5168819" y="1594295"/>
            <a:ext cx="3009900" cy="249299"/>
          </a:xfrm>
          <a:prstGeom prst="rect">
            <a:avLst/>
          </a:prstGeom>
          <a:noFill/>
        </p:spPr>
        <p:txBody>
          <a:bodyPr wrap="square" lIns="0" tIns="0" rIns="0" bIns="0" rtlCol="0" anchor="b" anchorCtr="0">
            <a:spAutoFit/>
          </a:bodyPr>
          <a:lstStyle>
            <a:lvl1pPr marL="0" indent="0" algn="l">
              <a:buNone/>
              <a:defRPr lang="en-US" sz="1800" b="1" dirty="0">
                <a:solidFill>
                  <a:schemeClr val="bg1"/>
                </a:solidFill>
                <a:latin typeface="+mn-lt"/>
                <a:ea typeface="Poppins" charset="0"/>
                <a:cs typeface="Poppins" charset="0"/>
              </a:defRPr>
            </a:lvl1pPr>
          </a:lstStyle>
          <a:p>
            <a:pPr lvl="0">
              <a:spcBef>
                <a:spcPct val="0"/>
              </a:spcBef>
              <a:spcAft>
                <a:spcPct val="0"/>
              </a:spcAft>
            </a:pPr>
            <a:r>
              <a:rPr lang="en-US" dirty="0"/>
              <a:t>Click to add subhead</a:t>
            </a:r>
          </a:p>
        </p:txBody>
      </p:sp>
      <p:pic>
        <p:nvPicPr>
          <p:cNvPr id="10" name="Picture 9">
            <a:extLst>
              <a:ext uri="{FF2B5EF4-FFF2-40B4-BE49-F238E27FC236}">
                <a16:creationId xmlns:a16="http://schemas.microsoft.com/office/drawing/2014/main" id="{7A787275-A672-784E-95F7-4CB7BDD647AF}"/>
              </a:ext>
            </a:extLst>
          </p:cNvPr>
          <p:cNvPicPr>
            <a:picLocks noChangeAspect="1"/>
          </p:cNvPicPr>
          <p:nvPr userDrawn="1"/>
        </p:nvPicPr>
        <p:blipFill>
          <a:blip r:embed="rId3"/>
          <a:stretch>
            <a:fillRect/>
          </a:stretch>
        </p:blipFill>
        <p:spPr>
          <a:xfrm>
            <a:off x="7450669" y="4224648"/>
            <a:ext cx="1143000" cy="940884"/>
          </a:xfrm>
          <a:prstGeom prst="rect">
            <a:avLst/>
          </a:prstGeom>
        </p:spPr>
      </p:pic>
      <p:pic>
        <p:nvPicPr>
          <p:cNvPr id="19" name="Picture 18">
            <a:extLst>
              <a:ext uri="{FF2B5EF4-FFF2-40B4-BE49-F238E27FC236}">
                <a16:creationId xmlns:a16="http://schemas.microsoft.com/office/drawing/2014/main" id="{4CC6C7C5-44D1-4B4B-82C6-CAB7A9DA117B}"/>
              </a:ext>
            </a:extLst>
          </p:cNvPr>
          <p:cNvPicPr>
            <a:picLocks noChangeAspect="1"/>
          </p:cNvPicPr>
          <p:nvPr userDrawn="1"/>
        </p:nvPicPr>
        <p:blipFill>
          <a:blip r:embed="rId4"/>
          <a:stretch>
            <a:fillRect/>
          </a:stretch>
        </p:blipFill>
        <p:spPr>
          <a:xfrm>
            <a:off x="285163" y="4456088"/>
            <a:ext cx="1197321" cy="457200"/>
          </a:xfrm>
          <a:prstGeom prst="rect">
            <a:avLst/>
          </a:prstGeom>
        </p:spPr>
      </p:pic>
    </p:spTree>
    <p:extLst>
      <p:ext uri="{BB962C8B-B14F-4D97-AF65-F5344CB8AC3E}">
        <p14:creationId xmlns:p14="http://schemas.microsoft.com/office/powerpoint/2010/main" val="18426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pag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E1C50B-24C2-8943-8191-5CEEF040F58C}"/>
              </a:ext>
            </a:extLst>
          </p:cNvPr>
          <p:cNvPicPr>
            <a:picLocks noChangeAspect="1"/>
          </p:cNvPicPr>
          <p:nvPr userDrawn="1"/>
        </p:nvPicPr>
        <p:blipFill>
          <a:blip r:embed="rId2"/>
          <a:stretch>
            <a:fillRect/>
          </a:stretch>
        </p:blipFill>
        <p:spPr>
          <a:xfrm>
            <a:off x="-13887" y="0"/>
            <a:ext cx="9165668" cy="5157216"/>
          </a:xfrm>
          <a:prstGeom prst="rect">
            <a:avLst/>
          </a:prstGeom>
        </p:spPr>
      </p:pic>
      <p:pic>
        <p:nvPicPr>
          <p:cNvPr id="10" name="Picture 9">
            <a:extLst>
              <a:ext uri="{FF2B5EF4-FFF2-40B4-BE49-F238E27FC236}">
                <a16:creationId xmlns:a16="http://schemas.microsoft.com/office/drawing/2014/main" id="{81011C7F-122C-8247-956E-3890329E84C1}"/>
              </a:ext>
            </a:extLst>
          </p:cNvPr>
          <p:cNvPicPr>
            <a:picLocks noChangeAspect="1"/>
          </p:cNvPicPr>
          <p:nvPr userDrawn="1"/>
        </p:nvPicPr>
        <p:blipFill>
          <a:blip r:embed="rId3"/>
          <a:stretch>
            <a:fillRect/>
          </a:stretch>
        </p:blipFill>
        <p:spPr>
          <a:xfrm>
            <a:off x="3210560" y="2899575"/>
            <a:ext cx="5943600" cy="2249512"/>
          </a:xfrm>
          <a:prstGeom prst="rect">
            <a:avLst/>
          </a:prstGeom>
        </p:spPr>
      </p:pic>
      <p:sp>
        <p:nvSpPr>
          <p:cNvPr id="53" name="Text Placeholder 52">
            <a:extLst>
              <a:ext uri="{FF2B5EF4-FFF2-40B4-BE49-F238E27FC236}">
                <a16:creationId xmlns:a16="http://schemas.microsoft.com/office/drawing/2014/main" id="{FF419A51-03EF-4213-B810-555B49B63316}"/>
              </a:ext>
            </a:extLst>
          </p:cNvPr>
          <p:cNvSpPr>
            <a:spLocks noGrp="1"/>
          </p:cNvSpPr>
          <p:nvPr>
            <p:ph type="body" sz="quarter" idx="10" hasCustomPrompt="1"/>
          </p:nvPr>
        </p:nvSpPr>
        <p:spPr bwMode="gray">
          <a:xfrm>
            <a:off x="577850" y="1829110"/>
            <a:ext cx="3238500" cy="452432"/>
          </a:xfrm>
          <a:prstGeom prst="rect">
            <a:avLst/>
          </a:prstGeom>
          <a:noFill/>
        </p:spPr>
        <p:txBody>
          <a:bodyPr wrap="square" lIns="0" rIns="0" rtlCol="0" anchor="b" anchorCtr="0">
            <a:spAutoFit/>
          </a:bodyPr>
          <a:lstStyle>
            <a:lvl1pPr marL="0" indent="0">
              <a:buNone/>
              <a:defRPr lang="en-US" sz="2600" dirty="0">
                <a:solidFill>
                  <a:schemeClr val="bg1"/>
                </a:solidFill>
                <a:latin typeface="+mj-lt"/>
                <a:ea typeface="Poppins" charset="0"/>
                <a:cs typeface="Poppins" charset="0"/>
              </a:defRPr>
            </a:lvl1pPr>
          </a:lstStyle>
          <a:p>
            <a:pPr lvl="0">
              <a:spcBef>
                <a:spcPct val="0"/>
              </a:spcBef>
              <a:spcAft>
                <a:spcPts val="0"/>
              </a:spcAft>
            </a:pPr>
            <a:r>
              <a:rPr lang="en-US" dirty="0"/>
              <a:t>Click to add title</a:t>
            </a:r>
          </a:p>
        </p:txBody>
      </p:sp>
      <p:sp>
        <p:nvSpPr>
          <p:cNvPr id="55" name="Text Placeholder 54">
            <a:extLst>
              <a:ext uri="{FF2B5EF4-FFF2-40B4-BE49-F238E27FC236}">
                <a16:creationId xmlns:a16="http://schemas.microsoft.com/office/drawing/2014/main" id="{C170F105-A38E-435D-A3E1-E77B8E56D8D6}"/>
              </a:ext>
            </a:extLst>
          </p:cNvPr>
          <p:cNvSpPr>
            <a:spLocks noGrp="1"/>
          </p:cNvSpPr>
          <p:nvPr>
            <p:ph type="body" sz="quarter" idx="11" hasCustomPrompt="1"/>
          </p:nvPr>
        </p:nvSpPr>
        <p:spPr bwMode="gray">
          <a:xfrm>
            <a:off x="577850" y="3116374"/>
            <a:ext cx="3229382" cy="286232"/>
          </a:xfrm>
          <a:prstGeom prst="rect">
            <a:avLst/>
          </a:prstGeom>
          <a:noFill/>
        </p:spPr>
        <p:txBody>
          <a:bodyPr wrap="square" lIns="0" rIns="0" rtlCol="0" anchor="t" anchorCtr="0">
            <a:spAutoFit/>
          </a:bodyPr>
          <a:lstStyle>
            <a:lvl1pPr marL="0" indent="0">
              <a:spcAft>
                <a:spcPts val="150"/>
              </a:spcAft>
              <a:buNone/>
              <a:defRPr lang="en-US" sz="1400" b="0" dirty="0">
                <a:solidFill>
                  <a:schemeClr val="bg1"/>
                </a:solidFill>
                <a:ea typeface="Poppins" charset="0"/>
                <a:cs typeface="Poppins" charset="0"/>
              </a:defRPr>
            </a:lvl1pPr>
          </a:lstStyle>
          <a:p>
            <a:pPr lvl="0">
              <a:spcBef>
                <a:spcPct val="0"/>
              </a:spcBef>
              <a:spcAft>
                <a:spcPts val="0"/>
              </a:spcAft>
            </a:pPr>
            <a:r>
              <a:rPr lang="en-US" dirty="0"/>
              <a:t>Click to add text</a:t>
            </a:r>
          </a:p>
        </p:txBody>
      </p:sp>
      <p:sp>
        <p:nvSpPr>
          <p:cNvPr id="23" name="Text Placeholder 20">
            <a:extLst>
              <a:ext uri="{FF2B5EF4-FFF2-40B4-BE49-F238E27FC236}">
                <a16:creationId xmlns:a16="http://schemas.microsoft.com/office/drawing/2014/main" id="{3F5E1217-A081-4CDC-B2D3-21F5A3DFCEA5}"/>
              </a:ext>
            </a:extLst>
          </p:cNvPr>
          <p:cNvSpPr>
            <a:spLocks noGrp="1"/>
          </p:cNvSpPr>
          <p:nvPr>
            <p:ph type="body" sz="quarter" idx="13" hasCustomPrompt="1"/>
          </p:nvPr>
        </p:nvSpPr>
        <p:spPr bwMode="gray">
          <a:xfrm>
            <a:off x="577849" y="2779156"/>
            <a:ext cx="3229864" cy="341632"/>
          </a:xfrm>
          <a:prstGeom prst="rect">
            <a:avLst/>
          </a:prstGeom>
          <a:noFill/>
        </p:spPr>
        <p:txBody>
          <a:bodyPr wrap="square" lIns="0" rIns="0" rtlCol="0" anchor="b" anchorCtr="0">
            <a:spAutoFit/>
          </a:bodyPr>
          <a:lstStyle>
            <a:lvl1pPr marL="0" indent="0">
              <a:buNone/>
              <a:defRPr lang="en-US" sz="1800" b="1" dirty="0">
                <a:solidFill>
                  <a:schemeClr val="bg1"/>
                </a:solidFill>
                <a:latin typeface="+mn-lt"/>
                <a:ea typeface="Poppins" charset="0"/>
                <a:cs typeface="Poppins" charset="0"/>
              </a:defRPr>
            </a:lvl1pPr>
          </a:lstStyle>
          <a:p>
            <a:pPr lvl="0">
              <a:spcBef>
                <a:spcPct val="0"/>
              </a:spcBef>
              <a:spcAft>
                <a:spcPct val="0"/>
              </a:spcAft>
            </a:pPr>
            <a:r>
              <a:rPr lang="en-US" dirty="0"/>
              <a:t>Click to add subhead</a:t>
            </a:r>
          </a:p>
        </p:txBody>
      </p:sp>
      <p:sp>
        <p:nvSpPr>
          <p:cNvPr id="25" name="Rectangle 24">
            <a:extLst>
              <a:ext uri="{FF2B5EF4-FFF2-40B4-BE49-F238E27FC236}">
                <a16:creationId xmlns:a16="http://schemas.microsoft.com/office/drawing/2014/main" id="{8A954AA2-C06B-1048-823D-0915C9C5A612}"/>
              </a:ext>
            </a:extLst>
          </p:cNvPr>
          <p:cNvSpPr/>
          <p:nvPr userDrawn="1"/>
        </p:nvSpPr>
        <p:spPr>
          <a:xfrm>
            <a:off x="6578601" y="4724801"/>
            <a:ext cx="2083112" cy="253916"/>
          </a:xfrm>
          <a:prstGeom prst="rect">
            <a:avLst/>
          </a:prstGeom>
        </p:spPr>
        <p:txBody>
          <a:bodyPr wrap="square">
            <a:spAutoFit/>
          </a:bodyPr>
          <a:lstStyle/>
          <a:p>
            <a:pPr algn="r"/>
            <a:r>
              <a:rPr lang="en-US" sz="1050" dirty="0">
                <a:solidFill>
                  <a:schemeClr val="bg1"/>
                </a:solidFill>
                <a:latin typeface="Arial" panose="020B0604020202020204" pitchFamily="34" charset="0"/>
                <a:cs typeface="Arial" panose="020B0604020202020204" pitchFamily="34" charset="0"/>
              </a:rPr>
              <a:t>Where Next Meets Now.</a:t>
            </a:r>
          </a:p>
        </p:txBody>
      </p:sp>
      <p:pic>
        <p:nvPicPr>
          <p:cNvPr id="27" name="Picture 26">
            <a:extLst>
              <a:ext uri="{FF2B5EF4-FFF2-40B4-BE49-F238E27FC236}">
                <a16:creationId xmlns:a16="http://schemas.microsoft.com/office/drawing/2014/main" id="{CE9712F7-228A-2F40-B573-3243C858B789}"/>
              </a:ext>
            </a:extLst>
          </p:cNvPr>
          <p:cNvPicPr>
            <a:picLocks noChangeAspect="1"/>
          </p:cNvPicPr>
          <p:nvPr userDrawn="1"/>
        </p:nvPicPr>
        <p:blipFill>
          <a:blip r:embed="rId4">
            <a:biLevel thresh="25000"/>
          </a:blip>
          <a:stretch>
            <a:fillRect/>
          </a:stretch>
        </p:blipFill>
        <p:spPr>
          <a:xfrm>
            <a:off x="577850" y="4632521"/>
            <a:ext cx="1064315" cy="300008"/>
          </a:xfrm>
          <a:prstGeom prst="rect">
            <a:avLst/>
          </a:prstGeom>
        </p:spPr>
      </p:pic>
    </p:spTree>
    <p:extLst>
      <p:ext uri="{BB962C8B-B14F-4D97-AF65-F5344CB8AC3E}">
        <p14:creationId xmlns:p14="http://schemas.microsoft.com/office/powerpoint/2010/main" val="273584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page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05B92-4720-854C-8F53-15FDDD6EF45E}"/>
              </a:ext>
            </a:extLst>
          </p:cNvPr>
          <p:cNvPicPr>
            <a:picLocks noChangeAspect="1"/>
          </p:cNvPicPr>
          <p:nvPr userDrawn="1"/>
        </p:nvPicPr>
        <p:blipFill>
          <a:blip r:embed="rId2"/>
          <a:stretch>
            <a:fillRect/>
          </a:stretch>
        </p:blipFill>
        <p:spPr>
          <a:xfrm>
            <a:off x="-5475" y="-5475"/>
            <a:ext cx="9160213" cy="5166360"/>
          </a:xfrm>
          <a:prstGeom prst="rect">
            <a:avLst/>
          </a:prstGeom>
        </p:spPr>
      </p:pic>
      <p:pic>
        <p:nvPicPr>
          <p:cNvPr id="11" name="Picture 10">
            <a:extLst>
              <a:ext uri="{FF2B5EF4-FFF2-40B4-BE49-F238E27FC236}">
                <a16:creationId xmlns:a16="http://schemas.microsoft.com/office/drawing/2014/main" id="{71739B2C-A564-AD4D-9B4D-2525D5269FE5}"/>
              </a:ext>
            </a:extLst>
          </p:cNvPr>
          <p:cNvPicPr>
            <a:picLocks noChangeAspect="1"/>
          </p:cNvPicPr>
          <p:nvPr userDrawn="1"/>
        </p:nvPicPr>
        <p:blipFill>
          <a:blip r:embed="rId3"/>
          <a:stretch>
            <a:fillRect/>
          </a:stretch>
        </p:blipFill>
        <p:spPr>
          <a:xfrm>
            <a:off x="3210560" y="2899575"/>
            <a:ext cx="5943600" cy="2249512"/>
          </a:xfrm>
          <a:prstGeom prst="rect">
            <a:avLst/>
          </a:prstGeom>
        </p:spPr>
      </p:pic>
      <p:sp>
        <p:nvSpPr>
          <p:cNvPr id="53" name="Text Placeholder 52">
            <a:extLst>
              <a:ext uri="{FF2B5EF4-FFF2-40B4-BE49-F238E27FC236}">
                <a16:creationId xmlns:a16="http://schemas.microsoft.com/office/drawing/2014/main" id="{FF419A51-03EF-4213-B810-555B49B63316}"/>
              </a:ext>
            </a:extLst>
          </p:cNvPr>
          <p:cNvSpPr>
            <a:spLocks noGrp="1"/>
          </p:cNvSpPr>
          <p:nvPr>
            <p:ph type="body" sz="quarter" idx="10" hasCustomPrompt="1"/>
          </p:nvPr>
        </p:nvSpPr>
        <p:spPr bwMode="gray">
          <a:xfrm>
            <a:off x="5495757" y="1829110"/>
            <a:ext cx="3238500" cy="452432"/>
          </a:xfrm>
          <a:prstGeom prst="rect">
            <a:avLst/>
          </a:prstGeom>
          <a:noFill/>
        </p:spPr>
        <p:txBody>
          <a:bodyPr wrap="square" lIns="0" rIns="0" rtlCol="0" anchor="b" anchorCtr="0">
            <a:spAutoFit/>
          </a:bodyPr>
          <a:lstStyle>
            <a:lvl1pPr marL="0" indent="0">
              <a:buNone/>
              <a:defRPr lang="en-US" sz="2600" dirty="0">
                <a:solidFill>
                  <a:schemeClr val="bg1"/>
                </a:solidFill>
                <a:latin typeface="+mj-lt"/>
                <a:ea typeface="Poppins" charset="0"/>
                <a:cs typeface="Poppins" charset="0"/>
              </a:defRPr>
            </a:lvl1pPr>
          </a:lstStyle>
          <a:p>
            <a:pPr lvl="0">
              <a:spcBef>
                <a:spcPct val="0"/>
              </a:spcBef>
              <a:spcAft>
                <a:spcPts val="0"/>
              </a:spcAft>
            </a:pPr>
            <a:r>
              <a:rPr lang="en-US" dirty="0"/>
              <a:t>Click to add title</a:t>
            </a:r>
          </a:p>
        </p:txBody>
      </p:sp>
      <p:sp>
        <p:nvSpPr>
          <p:cNvPr id="55" name="Text Placeholder 54">
            <a:extLst>
              <a:ext uri="{FF2B5EF4-FFF2-40B4-BE49-F238E27FC236}">
                <a16:creationId xmlns:a16="http://schemas.microsoft.com/office/drawing/2014/main" id="{C170F105-A38E-435D-A3E1-E77B8E56D8D6}"/>
              </a:ext>
            </a:extLst>
          </p:cNvPr>
          <p:cNvSpPr>
            <a:spLocks noGrp="1"/>
          </p:cNvSpPr>
          <p:nvPr>
            <p:ph type="body" sz="quarter" idx="11" hasCustomPrompt="1"/>
          </p:nvPr>
        </p:nvSpPr>
        <p:spPr bwMode="gray">
          <a:xfrm>
            <a:off x="5495757" y="3116374"/>
            <a:ext cx="3229382" cy="286232"/>
          </a:xfrm>
          <a:prstGeom prst="rect">
            <a:avLst/>
          </a:prstGeom>
          <a:noFill/>
        </p:spPr>
        <p:txBody>
          <a:bodyPr wrap="square" lIns="0" rIns="0" rtlCol="0" anchor="t" anchorCtr="0">
            <a:spAutoFit/>
          </a:bodyPr>
          <a:lstStyle>
            <a:lvl1pPr marL="0" indent="0">
              <a:spcAft>
                <a:spcPts val="150"/>
              </a:spcAft>
              <a:buNone/>
              <a:defRPr lang="en-US" sz="1400" b="0" dirty="0">
                <a:solidFill>
                  <a:schemeClr val="bg1"/>
                </a:solidFill>
                <a:ea typeface="Poppins" charset="0"/>
                <a:cs typeface="Poppins" charset="0"/>
              </a:defRPr>
            </a:lvl1pPr>
          </a:lstStyle>
          <a:p>
            <a:pPr lvl="0">
              <a:spcBef>
                <a:spcPct val="0"/>
              </a:spcBef>
              <a:spcAft>
                <a:spcPts val="0"/>
              </a:spcAft>
            </a:pPr>
            <a:r>
              <a:rPr lang="en-US" dirty="0"/>
              <a:t>Click to add text</a:t>
            </a:r>
          </a:p>
        </p:txBody>
      </p:sp>
      <p:sp>
        <p:nvSpPr>
          <p:cNvPr id="23" name="Text Placeholder 20">
            <a:extLst>
              <a:ext uri="{FF2B5EF4-FFF2-40B4-BE49-F238E27FC236}">
                <a16:creationId xmlns:a16="http://schemas.microsoft.com/office/drawing/2014/main" id="{3F5E1217-A081-4CDC-B2D3-21F5A3DFCEA5}"/>
              </a:ext>
            </a:extLst>
          </p:cNvPr>
          <p:cNvSpPr>
            <a:spLocks noGrp="1"/>
          </p:cNvSpPr>
          <p:nvPr>
            <p:ph type="body" sz="quarter" idx="13" hasCustomPrompt="1"/>
          </p:nvPr>
        </p:nvSpPr>
        <p:spPr bwMode="gray">
          <a:xfrm>
            <a:off x="5495756" y="2779156"/>
            <a:ext cx="3229864" cy="341632"/>
          </a:xfrm>
          <a:prstGeom prst="rect">
            <a:avLst/>
          </a:prstGeom>
          <a:noFill/>
        </p:spPr>
        <p:txBody>
          <a:bodyPr wrap="square" lIns="0" rIns="0" rtlCol="0" anchor="b" anchorCtr="0">
            <a:spAutoFit/>
          </a:bodyPr>
          <a:lstStyle>
            <a:lvl1pPr marL="0" indent="0">
              <a:buNone/>
              <a:defRPr lang="en-US" sz="1800" b="1" dirty="0">
                <a:solidFill>
                  <a:schemeClr val="bg1"/>
                </a:solidFill>
                <a:latin typeface="+mn-lt"/>
                <a:ea typeface="Poppins" charset="0"/>
                <a:cs typeface="Poppins" charset="0"/>
              </a:defRPr>
            </a:lvl1pPr>
          </a:lstStyle>
          <a:p>
            <a:pPr lvl="0">
              <a:spcBef>
                <a:spcPct val="0"/>
              </a:spcBef>
              <a:spcAft>
                <a:spcPct val="0"/>
              </a:spcAft>
            </a:pPr>
            <a:r>
              <a:rPr lang="en-US" dirty="0"/>
              <a:t>Click to add subhead</a:t>
            </a:r>
          </a:p>
        </p:txBody>
      </p:sp>
      <p:sp>
        <p:nvSpPr>
          <p:cNvPr id="25" name="Rectangle 24">
            <a:extLst>
              <a:ext uri="{FF2B5EF4-FFF2-40B4-BE49-F238E27FC236}">
                <a16:creationId xmlns:a16="http://schemas.microsoft.com/office/drawing/2014/main" id="{8A954AA2-C06B-1048-823D-0915C9C5A612}"/>
              </a:ext>
            </a:extLst>
          </p:cNvPr>
          <p:cNvSpPr/>
          <p:nvPr userDrawn="1"/>
        </p:nvSpPr>
        <p:spPr>
          <a:xfrm>
            <a:off x="6578601" y="4724801"/>
            <a:ext cx="2083112" cy="253916"/>
          </a:xfrm>
          <a:prstGeom prst="rect">
            <a:avLst/>
          </a:prstGeom>
        </p:spPr>
        <p:txBody>
          <a:bodyPr wrap="square">
            <a:spAutoFit/>
          </a:bodyPr>
          <a:lstStyle/>
          <a:p>
            <a:pPr algn="r"/>
            <a:r>
              <a:rPr lang="en-US" sz="1050" dirty="0">
                <a:solidFill>
                  <a:schemeClr val="bg1"/>
                </a:solidFill>
                <a:latin typeface="Arial" panose="020B0604020202020204" pitchFamily="34" charset="0"/>
                <a:cs typeface="Arial" panose="020B0604020202020204" pitchFamily="34" charset="0"/>
              </a:rPr>
              <a:t>Where Next Meets Now.</a:t>
            </a:r>
          </a:p>
        </p:txBody>
      </p:sp>
      <p:pic>
        <p:nvPicPr>
          <p:cNvPr id="27" name="Picture 26">
            <a:extLst>
              <a:ext uri="{FF2B5EF4-FFF2-40B4-BE49-F238E27FC236}">
                <a16:creationId xmlns:a16="http://schemas.microsoft.com/office/drawing/2014/main" id="{CE9712F7-228A-2F40-B573-3243C858B789}"/>
              </a:ext>
            </a:extLst>
          </p:cNvPr>
          <p:cNvPicPr>
            <a:picLocks noChangeAspect="1"/>
          </p:cNvPicPr>
          <p:nvPr userDrawn="1"/>
        </p:nvPicPr>
        <p:blipFill>
          <a:blip r:embed="rId4">
            <a:biLevel thresh="25000"/>
          </a:blip>
          <a:stretch>
            <a:fillRect/>
          </a:stretch>
        </p:blipFill>
        <p:spPr>
          <a:xfrm>
            <a:off x="577850" y="4632521"/>
            <a:ext cx="1064315" cy="300008"/>
          </a:xfrm>
          <a:prstGeom prst="rect">
            <a:avLst/>
          </a:prstGeom>
        </p:spPr>
      </p:pic>
    </p:spTree>
    <p:extLst>
      <p:ext uri="{BB962C8B-B14F-4D97-AF65-F5344CB8AC3E}">
        <p14:creationId xmlns:p14="http://schemas.microsoft.com/office/powerpoint/2010/main" val="97411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page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F63E29-EBC2-7B4C-9E19-6DAB9F99FCA5}"/>
              </a:ext>
            </a:extLst>
          </p:cNvPr>
          <p:cNvPicPr>
            <a:picLocks noChangeAspect="1"/>
          </p:cNvPicPr>
          <p:nvPr userDrawn="1"/>
        </p:nvPicPr>
        <p:blipFill>
          <a:blip r:embed="rId2"/>
          <a:stretch>
            <a:fillRect/>
          </a:stretch>
        </p:blipFill>
        <p:spPr>
          <a:xfrm>
            <a:off x="-9942" y="-5542"/>
            <a:ext cx="9160213" cy="5166360"/>
          </a:xfrm>
          <a:prstGeom prst="rect">
            <a:avLst/>
          </a:prstGeom>
        </p:spPr>
      </p:pic>
      <p:pic>
        <p:nvPicPr>
          <p:cNvPr id="10" name="Picture 9">
            <a:extLst>
              <a:ext uri="{FF2B5EF4-FFF2-40B4-BE49-F238E27FC236}">
                <a16:creationId xmlns:a16="http://schemas.microsoft.com/office/drawing/2014/main" id="{9B4331C9-3BB2-324A-8CC5-0D946DD02C46}"/>
              </a:ext>
            </a:extLst>
          </p:cNvPr>
          <p:cNvPicPr>
            <a:picLocks noChangeAspect="1"/>
          </p:cNvPicPr>
          <p:nvPr userDrawn="1"/>
        </p:nvPicPr>
        <p:blipFill>
          <a:blip r:embed="rId3"/>
          <a:stretch>
            <a:fillRect/>
          </a:stretch>
        </p:blipFill>
        <p:spPr>
          <a:xfrm>
            <a:off x="3210560" y="2899575"/>
            <a:ext cx="5943600" cy="2249512"/>
          </a:xfrm>
          <a:prstGeom prst="rect">
            <a:avLst/>
          </a:prstGeom>
        </p:spPr>
      </p:pic>
      <p:sp>
        <p:nvSpPr>
          <p:cNvPr id="53" name="Text Placeholder 52">
            <a:extLst>
              <a:ext uri="{FF2B5EF4-FFF2-40B4-BE49-F238E27FC236}">
                <a16:creationId xmlns:a16="http://schemas.microsoft.com/office/drawing/2014/main" id="{FF419A51-03EF-4213-B810-555B49B63316}"/>
              </a:ext>
            </a:extLst>
          </p:cNvPr>
          <p:cNvSpPr>
            <a:spLocks noGrp="1"/>
          </p:cNvSpPr>
          <p:nvPr>
            <p:ph type="body" sz="quarter" idx="10" hasCustomPrompt="1"/>
          </p:nvPr>
        </p:nvSpPr>
        <p:spPr bwMode="gray">
          <a:xfrm>
            <a:off x="3526654" y="1077030"/>
            <a:ext cx="4552768" cy="452432"/>
          </a:xfrm>
          <a:prstGeom prst="rect">
            <a:avLst/>
          </a:prstGeom>
          <a:noFill/>
        </p:spPr>
        <p:txBody>
          <a:bodyPr wrap="square" lIns="0" rIns="0" rtlCol="0" anchor="b" anchorCtr="0">
            <a:spAutoFit/>
          </a:bodyPr>
          <a:lstStyle>
            <a:lvl1pPr marL="0" indent="0">
              <a:buNone/>
              <a:defRPr lang="en-US" sz="2600" dirty="0">
                <a:solidFill>
                  <a:schemeClr val="bg1"/>
                </a:solidFill>
                <a:latin typeface="+mj-lt"/>
                <a:ea typeface="Poppins" charset="0"/>
                <a:cs typeface="Poppins" charset="0"/>
              </a:defRPr>
            </a:lvl1pPr>
          </a:lstStyle>
          <a:p>
            <a:pPr lvl="0">
              <a:spcBef>
                <a:spcPct val="0"/>
              </a:spcBef>
              <a:spcAft>
                <a:spcPts val="0"/>
              </a:spcAft>
            </a:pPr>
            <a:r>
              <a:rPr lang="en-US" dirty="0"/>
              <a:t>Click to add title</a:t>
            </a:r>
          </a:p>
        </p:txBody>
      </p:sp>
      <p:sp>
        <p:nvSpPr>
          <p:cNvPr id="55" name="Text Placeholder 54">
            <a:extLst>
              <a:ext uri="{FF2B5EF4-FFF2-40B4-BE49-F238E27FC236}">
                <a16:creationId xmlns:a16="http://schemas.microsoft.com/office/drawing/2014/main" id="{C170F105-A38E-435D-A3E1-E77B8E56D8D6}"/>
              </a:ext>
            </a:extLst>
          </p:cNvPr>
          <p:cNvSpPr>
            <a:spLocks noGrp="1"/>
          </p:cNvSpPr>
          <p:nvPr>
            <p:ph type="body" sz="quarter" idx="11" hasCustomPrompt="1"/>
          </p:nvPr>
        </p:nvSpPr>
        <p:spPr bwMode="gray">
          <a:xfrm>
            <a:off x="3526653" y="2061297"/>
            <a:ext cx="4539949" cy="286232"/>
          </a:xfrm>
          <a:prstGeom prst="rect">
            <a:avLst/>
          </a:prstGeom>
          <a:noFill/>
        </p:spPr>
        <p:txBody>
          <a:bodyPr wrap="square" lIns="0" rIns="0" rtlCol="0" anchor="t" anchorCtr="0">
            <a:spAutoFit/>
          </a:bodyPr>
          <a:lstStyle>
            <a:lvl1pPr marL="0" indent="0">
              <a:spcAft>
                <a:spcPts val="150"/>
              </a:spcAft>
              <a:buNone/>
              <a:defRPr lang="en-US" sz="1400" b="0" dirty="0">
                <a:solidFill>
                  <a:schemeClr val="bg1"/>
                </a:solidFill>
                <a:ea typeface="Poppins" charset="0"/>
                <a:cs typeface="Poppins" charset="0"/>
              </a:defRPr>
            </a:lvl1pPr>
          </a:lstStyle>
          <a:p>
            <a:pPr lvl="0">
              <a:spcBef>
                <a:spcPct val="0"/>
              </a:spcBef>
              <a:spcAft>
                <a:spcPts val="0"/>
              </a:spcAft>
            </a:pPr>
            <a:r>
              <a:rPr lang="en-US" dirty="0"/>
              <a:t>Click to add text</a:t>
            </a:r>
          </a:p>
        </p:txBody>
      </p:sp>
      <p:sp>
        <p:nvSpPr>
          <p:cNvPr id="23" name="Text Placeholder 20">
            <a:extLst>
              <a:ext uri="{FF2B5EF4-FFF2-40B4-BE49-F238E27FC236}">
                <a16:creationId xmlns:a16="http://schemas.microsoft.com/office/drawing/2014/main" id="{3F5E1217-A081-4CDC-B2D3-21F5A3DFCEA5}"/>
              </a:ext>
            </a:extLst>
          </p:cNvPr>
          <p:cNvSpPr>
            <a:spLocks noGrp="1"/>
          </p:cNvSpPr>
          <p:nvPr>
            <p:ph type="body" sz="quarter" idx="13" hasCustomPrompt="1"/>
          </p:nvPr>
        </p:nvSpPr>
        <p:spPr bwMode="gray">
          <a:xfrm>
            <a:off x="3526652" y="1724079"/>
            <a:ext cx="4540627" cy="341632"/>
          </a:xfrm>
          <a:prstGeom prst="rect">
            <a:avLst/>
          </a:prstGeom>
          <a:noFill/>
        </p:spPr>
        <p:txBody>
          <a:bodyPr wrap="square" lIns="0" rIns="0" rtlCol="0" anchor="b" anchorCtr="0">
            <a:spAutoFit/>
          </a:bodyPr>
          <a:lstStyle>
            <a:lvl1pPr marL="0" indent="0">
              <a:buNone/>
              <a:defRPr lang="en-US" sz="1800" b="1" dirty="0">
                <a:solidFill>
                  <a:schemeClr val="bg1"/>
                </a:solidFill>
                <a:latin typeface="+mn-lt"/>
                <a:ea typeface="Poppins" charset="0"/>
                <a:cs typeface="Poppins" charset="0"/>
              </a:defRPr>
            </a:lvl1pPr>
          </a:lstStyle>
          <a:p>
            <a:pPr lvl="0">
              <a:spcBef>
                <a:spcPct val="0"/>
              </a:spcBef>
              <a:spcAft>
                <a:spcPct val="0"/>
              </a:spcAft>
            </a:pPr>
            <a:r>
              <a:rPr lang="en-US" dirty="0"/>
              <a:t>Click to add subhead</a:t>
            </a:r>
          </a:p>
        </p:txBody>
      </p:sp>
      <p:sp>
        <p:nvSpPr>
          <p:cNvPr id="25" name="Rectangle 24">
            <a:extLst>
              <a:ext uri="{FF2B5EF4-FFF2-40B4-BE49-F238E27FC236}">
                <a16:creationId xmlns:a16="http://schemas.microsoft.com/office/drawing/2014/main" id="{8A954AA2-C06B-1048-823D-0915C9C5A612}"/>
              </a:ext>
            </a:extLst>
          </p:cNvPr>
          <p:cNvSpPr/>
          <p:nvPr userDrawn="1"/>
        </p:nvSpPr>
        <p:spPr>
          <a:xfrm>
            <a:off x="6578601" y="4724801"/>
            <a:ext cx="2083112" cy="253916"/>
          </a:xfrm>
          <a:prstGeom prst="rect">
            <a:avLst/>
          </a:prstGeom>
        </p:spPr>
        <p:txBody>
          <a:bodyPr wrap="square">
            <a:spAutoFit/>
          </a:bodyPr>
          <a:lstStyle/>
          <a:p>
            <a:pPr algn="r"/>
            <a:r>
              <a:rPr lang="en-US" sz="1050" dirty="0">
                <a:solidFill>
                  <a:schemeClr val="bg1"/>
                </a:solidFill>
                <a:latin typeface="Arial" panose="020B0604020202020204" pitchFamily="34" charset="0"/>
                <a:cs typeface="Arial" panose="020B0604020202020204" pitchFamily="34" charset="0"/>
              </a:rPr>
              <a:t>Where Next Meets Now.</a:t>
            </a:r>
          </a:p>
        </p:txBody>
      </p:sp>
      <p:pic>
        <p:nvPicPr>
          <p:cNvPr id="27" name="Picture 26">
            <a:extLst>
              <a:ext uri="{FF2B5EF4-FFF2-40B4-BE49-F238E27FC236}">
                <a16:creationId xmlns:a16="http://schemas.microsoft.com/office/drawing/2014/main" id="{CE9712F7-228A-2F40-B573-3243C858B789}"/>
              </a:ext>
            </a:extLst>
          </p:cNvPr>
          <p:cNvPicPr>
            <a:picLocks noChangeAspect="1"/>
          </p:cNvPicPr>
          <p:nvPr userDrawn="1"/>
        </p:nvPicPr>
        <p:blipFill>
          <a:blip r:embed="rId4">
            <a:biLevel thresh="25000"/>
          </a:blip>
          <a:stretch>
            <a:fillRect/>
          </a:stretch>
        </p:blipFill>
        <p:spPr>
          <a:xfrm>
            <a:off x="577850" y="4632521"/>
            <a:ext cx="1064315" cy="300008"/>
          </a:xfrm>
          <a:prstGeom prst="rect">
            <a:avLst/>
          </a:prstGeom>
        </p:spPr>
      </p:pic>
    </p:spTree>
    <p:extLst>
      <p:ext uri="{BB962C8B-B14F-4D97-AF65-F5344CB8AC3E}">
        <p14:creationId xmlns:p14="http://schemas.microsoft.com/office/powerpoint/2010/main" val="177337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page 9">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6FAA1AD-9DAD-C24B-A6CD-75C7BF75C4DD}"/>
              </a:ext>
            </a:extLst>
          </p:cNvPr>
          <p:cNvPicPr>
            <a:picLocks noChangeAspect="1"/>
          </p:cNvPicPr>
          <p:nvPr userDrawn="1"/>
        </p:nvPicPr>
        <p:blipFill>
          <a:blip r:embed="rId2"/>
          <a:stretch>
            <a:fillRect/>
          </a:stretch>
        </p:blipFill>
        <p:spPr>
          <a:xfrm>
            <a:off x="-20814" y="-5542"/>
            <a:ext cx="9181919" cy="5166360"/>
          </a:xfrm>
          <a:prstGeom prst="rect">
            <a:avLst/>
          </a:prstGeom>
        </p:spPr>
      </p:pic>
      <p:pic>
        <p:nvPicPr>
          <p:cNvPr id="10" name="Picture 9">
            <a:extLst>
              <a:ext uri="{FF2B5EF4-FFF2-40B4-BE49-F238E27FC236}">
                <a16:creationId xmlns:a16="http://schemas.microsoft.com/office/drawing/2014/main" id="{9B4331C9-3BB2-324A-8CC5-0D946DD02C46}"/>
              </a:ext>
            </a:extLst>
          </p:cNvPr>
          <p:cNvPicPr>
            <a:picLocks noChangeAspect="1"/>
          </p:cNvPicPr>
          <p:nvPr userDrawn="1"/>
        </p:nvPicPr>
        <p:blipFill>
          <a:blip r:embed="rId3"/>
          <a:stretch>
            <a:fillRect/>
          </a:stretch>
        </p:blipFill>
        <p:spPr>
          <a:xfrm>
            <a:off x="3210560" y="2899575"/>
            <a:ext cx="5943600" cy="2249512"/>
          </a:xfrm>
          <a:prstGeom prst="rect">
            <a:avLst/>
          </a:prstGeom>
        </p:spPr>
      </p:pic>
      <p:sp>
        <p:nvSpPr>
          <p:cNvPr id="53" name="Text Placeholder 52">
            <a:extLst>
              <a:ext uri="{FF2B5EF4-FFF2-40B4-BE49-F238E27FC236}">
                <a16:creationId xmlns:a16="http://schemas.microsoft.com/office/drawing/2014/main" id="{FF419A51-03EF-4213-B810-555B49B63316}"/>
              </a:ext>
            </a:extLst>
          </p:cNvPr>
          <p:cNvSpPr>
            <a:spLocks noGrp="1"/>
          </p:cNvSpPr>
          <p:nvPr>
            <p:ph type="body" sz="quarter" idx="10" hasCustomPrompt="1"/>
          </p:nvPr>
        </p:nvSpPr>
        <p:spPr bwMode="gray">
          <a:xfrm>
            <a:off x="3526654" y="1008233"/>
            <a:ext cx="3051947" cy="1421928"/>
          </a:xfrm>
          <a:prstGeom prst="rect">
            <a:avLst/>
          </a:prstGeom>
          <a:noFill/>
        </p:spPr>
        <p:txBody>
          <a:bodyPr wrap="square" lIns="0" rIns="0" rtlCol="0" anchor="t" anchorCtr="0">
            <a:spAutoFit/>
          </a:bodyPr>
          <a:lstStyle>
            <a:lvl1pPr marL="0" indent="0">
              <a:buNone/>
              <a:defRPr lang="en-US" sz="3200" dirty="0">
                <a:solidFill>
                  <a:schemeClr val="bg1"/>
                </a:solidFill>
                <a:latin typeface="+mj-lt"/>
                <a:ea typeface="Poppins" charset="0"/>
                <a:cs typeface="Poppins" charset="0"/>
              </a:defRPr>
            </a:lvl1pPr>
          </a:lstStyle>
          <a:p>
            <a:pPr lvl="0">
              <a:spcBef>
                <a:spcPct val="0"/>
              </a:spcBef>
              <a:spcAft>
                <a:spcPts val="0"/>
              </a:spcAft>
            </a:pPr>
            <a:r>
              <a:rPr lang="en-US" dirty="0"/>
              <a:t>Click to add title or statement</a:t>
            </a:r>
          </a:p>
        </p:txBody>
      </p:sp>
      <p:sp>
        <p:nvSpPr>
          <p:cNvPr id="25" name="Rectangle 24">
            <a:extLst>
              <a:ext uri="{FF2B5EF4-FFF2-40B4-BE49-F238E27FC236}">
                <a16:creationId xmlns:a16="http://schemas.microsoft.com/office/drawing/2014/main" id="{8A954AA2-C06B-1048-823D-0915C9C5A612}"/>
              </a:ext>
            </a:extLst>
          </p:cNvPr>
          <p:cNvSpPr/>
          <p:nvPr userDrawn="1"/>
        </p:nvSpPr>
        <p:spPr>
          <a:xfrm>
            <a:off x="6578601" y="4724801"/>
            <a:ext cx="2083112" cy="253916"/>
          </a:xfrm>
          <a:prstGeom prst="rect">
            <a:avLst/>
          </a:prstGeom>
        </p:spPr>
        <p:txBody>
          <a:bodyPr wrap="square">
            <a:spAutoFit/>
          </a:bodyPr>
          <a:lstStyle/>
          <a:p>
            <a:pPr algn="r"/>
            <a:r>
              <a:rPr lang="en-US" sz="1050" dirty="0">
                <a:solidFill>
                  <a:schemeClr val="bg1"/>
                </a:solidFill>
                <a:latin typeface="Arial" panose="020B0604020202020204" pitchFamily="34" charset="0"/>
                <a:cs typeface="Arial" panose="020B0604020202020204" pitchFamily="34" charset="0"/>
              </a:rPr>
              <a:t>Where Next Meets Now.</a:t>
            </a:r>
          </a:p>
        </p:txBody>
      </p:sp>
      <p:pic>
        <p:nvPicPr>
          <p:cNvPr id="27" name="Picture 26">
            <a:extLst>
              <a:ext uri="{FF2B5EF4-FFF2-40B4-BE49-F238E27FC236}">
                <a16:creationId xmlns:a16="http://schemas.microsoft.com/office/drawing/2014/main" id="{CE9712F7-228A-2F40-B573-3243C858B789}"/>
              </a:ext>
            </a:extLst>
          </p:cNvPr>
          <p:cNvPicPr>
            <a:picLocks noChangeAspect="1"/>
          </p:cNvPicPr>
          <p:nvPr userDrawn="1"/>
        </p:nvPicPr>
        <p:blipFill>
          <a:blip r:embed="rId4">
            <a:biLevel thresh="25000"/>
          </a:blip>
          <a:stretch>
            <a:fillRect/>
          </a:stretch>
        </p:blipFill>
        <p:spPr>
          <a:xfrm>
            <a:off x="577850" y="4632521"/>
            <a:ext cx="1064315" cy="300008"/>
          </a:xfrm>
          <a:prstGeom prst="rect">
            <a:avLst/>
          </a:prstGeom>
        </p:spPr>
      </p:pic>
      <p:pic>
        <p:nvPicPr>
          <p:cNvPr id="17" name="Picture 16">
            <a:extLst>
              <a:ext uri="{FF2B5EF4-FFF2-40B4-BE49-F238E27FC236}">
                <a16:creationId xmlns:a16="http://schemas.microsoft.com/office/drawing/2014/main" id="{D714582F-A38E-EB46-8DFE-6EDE93EBE82E}"/>
              </a:ext>
            </a:extLst>
          </p:cNvPr>
          <p:cNvPicPr>
            <a:picLocks noChangeAspect="1"/>
          </p:cNvPicPr>
          <p:nvPr userDrawn="1"/>
        </p:nvPicPr>
        <p:blipFill>
          <a:blip r:embed="rId5"/>
          <a:srcRect/>
          <a:stretch/>
        </p:blipFill>
        <p:spPr>
          <a:xfrm>
            <a:off x="6495923" y="777073"/>
            <a:ext cx="1814335" cy="2091901"/>
          </a:xfrm>
          <a:prstGeom prst="rect">
            <a:avLst/>
          </a:prstGeom>
        </p:spPr>
      </p:pic>
    </p:spTree>
    <p:extLst>
      <p:ext uri="{BB962C8B-B14F-4D97-AF65-F5344CB8AC3E}">
        <p14:creationId xmlns:p14="http://schemas.microsoft.com/office/powerpoint/2010/main" val="132705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Half page photo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4382222-387B-4D7E-95EE-3583853F91D5}"/>
              </a:ext>
            </a:extLst>
          </p:cNvPr>
          <p:cNvSpPr>
            <a:spLocks noGrp="1"/>
          </p:cNvSpPr>
          <p:nvPr>
            <p:ph type="pic" sz="quarter" idx="10"/>
          </p:nvPr>
        </p:nvSpPr>
        <p:spPr>
          <a:xfrm>
            <a:off x="0" y="0"/>
            <a:ext cx="3657600" cy="5143500"/>
          </a:xfrm>
          <a:prstGeom prst="rect">
            <a:avLst/>
          </a:prstGeom>
        </p:spPr>
        <p:txBody>
          <a:bodyPr tIns="822960" anchor="ctr" anchorCtr="1">
            <a:noAutofit/>
          </a:bodyPr>
          <a:lstStyle>
            <a:lvl1pPr marL="0" indent="0">
              <a:buNone/>
              <a:defRPr sz="1600"/>
            </a:lvl1pPr>
          </a:lstStyle>
          <a:p>
            <a:r>
              <a:rPr lang="en-US" dirty="0"/>
              <a:t>Click icon to add picture</a:t>
            </a:r>
          </a:p>
        </p:txBody>
      </p:sp>
      <p:sp>
        <p:nvSpPr>
          <p:cNvPr id="19" name="Text Placeholder 18">
            <a:extLst>
              <a:ext uri="{FF2B5EF4-FFF2-40B4-BE49-F238E27FC236}">
                <a16:creationId xmlns:a16="http://schemas.microsoft.com/office/drawing/2014/main" id="{E86C922D-253E-4C80-B37D-DBBE1C91CF35}"/>
              </a:ext>
            </a:extLst>
          </p:cNvPr>
          <p:cNvSpPr>
            <a:spLocks noGrp="1"/>
          </p:cNvSpPr>
          <p:nvPr>
            <p:ph type="body" sz="quarter" idx="11" hasCustomPrompt="1"/>
          </p:nvPr>
        </p:nvSpPr>
        <p:spPr>
          <a:xfrm>
            <a:off x="4457700" y="2134707"/>
            <a:ext cx="4229100" cy="4370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b">
            <a:spAutoFit/>
          </a:bodyPr>
          <a:lstStyle>
            <a:lvl1pPr marL="0" indent="0">
              <a:buNone/>
              <a:defRPr lang="en-US" sz="2600" b="1" dirty="0">
                <a:solidFill>
                  <a:schemeClr val="accent1"/>
                </a:solidFill>
                <a:ea typeface="Open Sans Semibold" charset="0"/>
                <a:cs typeface="Open Sans Semibold" charset="0"/>
              </a:defRPr>
            </a:lvl1pPr>
          </a:lstStyle>
          <a:p>
            <a:pPr lvl="0" eaLnBrk="1">
              <a:spcBef>
                <a:spcPct val="0"/>
              </a:spcBef>
              <a:spcAft>
                <a:spcPct val="0"/>
              </a:spcAft>
            </a:pPr>
            <a:r>
              <a:rPr lang="en-US" dirty="0"/>
              <a:t>Click to add title</a:t>
            </a:r>
          </a:p>
        </p:txBody>
      </p:sp>
      <p:sp>
        <p:nvSpPr>
          <p:cNvPr id="23" name="Text Placeholder 22">
            <a:extLst>
              <a:ext uri="{FF2B5EF4-FFF2-40B4-BE49-F238E27FC236}">
                <a16:creationId xmlns:a16="http://schemas.microsoft.com/office/drawing/2014/main" id="{A82BA870-B0B4-4199-9981-57FD453DB188}"/>
              </a:ext>
            </a:extLst>
          </p:cNvPr>
          <p:cNvSpPr>
            <a:spLocks noGrp="1"/>
          </p:cNvSpPr>
          <p:nvPr>
            <p:ph type="body" sz="quarter" idx="13" hasCustomPrompt="1"/>
          </p:nvPr>
        </p:nvSpPr>
        <p:spPr>
          <a:xfrm>
            <a:off x="4457700" y="2609850"/>
            <a:ext cx="4229100" cy="298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t">
            <a:spAutoFit/>
          </a:bodyPr>
          <a:lstStyle>
            <a:lvl1pPr marL="0" indent="0">
              <a:buNone/>
              <a:defRPr lang="en-US" sz="1600" b="1" dirty="0">
                <a:solidFill>
                  <a:schemeClr val="tx1"/>
                </a:solidFill>
              </a:defRPr>
            </a:lvl1pPr>
          </a:lstStyle>
          <a:p>
            <a:pPr lvl="0" eaLnBrk="1">
              <a:spcBef>
                <a:spcPct val="0"/>
              </a:spcBef>
              <a:spcAft>
                <a:spcPct val="0"/>
              </a:spcAft>
            </a:pPr>
            <a:r>
              <a:rPr lang="en-US" dirty="0"/>
              <a:t>Click to add text</a:t>
            </a:r>
          </a:p>
        </p:txBody>
      </p:sp>
      <p:pic>
        <p:nvPicPr>
          <p:cNvPr id="4" name="Picture 3">
            <a:extLst>
              <a:ext uri="{FF2B5EF4-FFF2-40B4-BE49-F238E27FC236}">
                <a16:creationId xmlns:a16="http://schemas.microsoft.com/office/drawing/2014/main" id="{4BE5CC29-466C-8C4F-AC88-910180DAD2B9}"/>
              </a:ext>
            </a:extLst>
          </p:cNvPr>
          <p:cNvPicPr>
            <a:picLocks noChangeAspect="1"/>
          </p:cNvPicPr>
          <p:nvPr userDrawn="1"/>
        </p:nvPicPr>
        <p:blipFill>
          <a:blip r:embed="rId2"/>
          <a:stretch>
            <a:fillRect/>
          </a:stretch>
        </p:blipFill>
        <p:spPr>
          <a:xfrm>
            <a:off x="7740462" y="4480279"/>
            <a:ext cx="1143000" cy="434340"/>
          </a:xfrm>
          <a:prstGeom prst="rect">
            <a:avLst/>
          </a:prstGeom>
        </p:spPr>
      </p:pic>
    </p:spTree>
    <p:extLst>
      <p:ext uri="{BB962C8B-B14F-4D97-AF65-F5344CB8AC3E}">
        <p14:creationId xmlns:p14="http://schemas.microsoft.com/office/powerpoint/2010/main" val="422488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Evalua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4DD2F-1370-BA4B-AE02-345679E0333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4" y="0"/>
            <a:ext cx="9141291" cy="5143500"/>
          </a:xfrm>
          <a:prstGeom prst="rect">
            <a:avLst/>
          </a:prstGeom>
        </p:spPr>
      </p:pic>
      <p:sp>
        <p:nvSpPr>
          <p:cNvPr id="6" name="Rectangle 5">
            <a:extLst>
              <a:ext uri="{FF2B5EF4-FFF2-40B4-BE49-F238E27FC236}">
                <a16:creationId xmlns:a16="http://schemas.microsoft.com/office/drawing/2014/main" id="{D5726EC7-D5EE-4C3F-9C1A-B09604787243}"/>
              </a:ext>
            </a:extLst>
          </p:cNvPr>
          <p:cNvSpPr/>
          <p:nvPr userDrawn="1"/>
        </p:nvSpPr>
        <p:spPr>
          <a:xfrm>
            <a:off x="123469" y="1881644"/>
            <a:ext cx="2912526" cy="1569660"/>
          </a:xfrm>
          <a:prstGeom prst="rect">
            <a:avLst/>
          </a:prstGeom>
        </p:spPr>
        <p:txBody>
          <a:bodyPr wrap="square">
            <a:spAutoFit/>
          </a:bodyPr>
          <a:lstStyle/>
          <a:p>
            <a:r>
              <a:rPr lang="en-US" sz="2400" b="0" dirty="0">
                <a:solidFill>
                  <a:srgbClr val="C00000"/>
                </a:solidFill>
              </a:rPr>
              <a:t>Submit before </a:t>
            </a:r>
          </a:p>
          <a:p>
            <a:r>
              <a:rPr lang="en-US" sz="2400" b="0" dirty="0">
                <a:solidFill>
                  <a:srgbClr val="C00000"/>
                </a:solidFill>
              </a:rPr>
              <a:t>Friday, Nov. 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rgbClr val="C00000"/>
                </a:solidFill>
              </a:rPr>
              <a:t>at 5pm EST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rgbClr val="C00000"/>
                </a:solidFill>
              </a:rPr>
              <a:t>win prizes</a:t>
            </a:r>
          </a:p>
        </p:txBody>
      </p:sp>
      <p:sp>
        <p:nvSpPr>
          <p:cNvPr id="2" name="TextBox 1">
            <a:extLst>
              <a:ext uri="{FF2B5EF4-FFF2-40B4-BE49-F238E27FC236}">
                <a16:creationId xmlns:a16="http://schemas.microsoft.com/office/drawing/2014/main" id="{43080793-136C-41B3-9B03-6681C75C8A40}"/>
              </a:ext>
            </a:extLst>
          </p:cNvPr>
          <p:cNvSpPr txBox="1"/>
          <p:nvPr userDrawn="1"/>
        </p:nvSpPr>
        <p:spPr>
          <a:xfrm>
            <a:off x="3379635" y="1438445"/>
            <a:ext cx="5207000" cy="2012859"/>
          </a:xfrm>
          <a:prstGeom prst="rect">
            <a:avLst/>
          </a:prstGeom>
          <a:noFill/>
        </p:spPr>
        <p:txBody>
          <a:bodyPr wrap="square" rtlCol="0">
            <a:spAutoFit/>
          </a:bodyPr>
          <a:lstStyle/>
          <a:p>
            <a:r>
              <a:rPr lang="en-US" sz="2400" dirty="0">
                <a:solidFill>
                  <a:schemeClr val="bg2"/>
                </a:solidFill>
                <a:latin typeface="+mj-lt"/>
              </a:rPr>
              <a:t>Your feedback is important to us! </a:t>
            </a:r>
          </a:p>
          <a:p>
            <a:endParaRPr lang="en-US" sz="2400" dirty="0">
              <a:solidFill>
                <a:schemeClr val="bg2"/>
              </a:solidFill>
              <a:latin typeface="+mj-lt"/>
            </a:endParaRPr>
          </a:p>
          <a:p>
            <a:pPr marL="0" marR="0" lvl="0" indent="0" algn="l" defTabSz="914400" rtl="0" eaLnBrk="1" fontAlgn="auto" latinLnBrk="0" hangingPunct="1">
              <a:lnSpc>
                <a:spcPct val="100000"/>
              </a:lnSpc>
              <a:spcBef>
                <a:spcPct val="20000"/>
              </a:spcBef>
              <a:spcAft>
                <a:spcPts val="0"/>
              </a:spcAft>
              <a:buClr>
                <a:schemeClr val="accent3"/>
              </a:buClr>
              <a:buSzTx/>
              <a:buFont typeface="Arial" panose="020B0604020202020204" pitchFamily="34" charset="0"/>
              <a:buNone/>
              <a:tabLst/>
              <a:defRPr/>
            </a:pPr>
            <a:r>
              <a:rPr lang="en-US" sz="2400" dirty="0">
                <a:solidFill>
                  <a:schemeClr val="bg2"/>
                </a:solidFill>
                <a:latin typeface="+mj-lt"/>
              </a:rPr>
              <a:t>Please visit the “</a:t>
            </a:r>
            <a:r>
              <a:rPr lang="en-US" sz="2400" b="1" u="sng" dirty="0">
                <a:solidFill>
                  <a:schemeClr val="bg2"/>
                </a:solidFill>
                <a:latin typeface="+mj-lt"/>
              </a:rPr>
              <a:t>Session Evaluation</a:t>
            </a:r>
            <a:r>
              <a:rPr lang="en-US" sz="2400" dirty="0">
                <a:solidFill>
                  <a:schemeClr val="bg2"/>
                </a:solidFill>
                <a:latin typeface="+mj-lt"/>
              </a:rPr>
              <a:t>” link in the left hand side navigation bar to rate this session. </a:t>
            </a:r>
          </a:p>
        </p:txBody>
      </p:sp>
      <p:sp>
        <p:nvSpPr>
          <p:cNvPr id="4" name="TextBox 3">
            <a:extLst>
              <a:ext uri="{FF2B5EF4-FFF2-40B4-BE49-F238E27FC236}">
                <a16:creationId xmlns:a16="http://schemas.microsoft.com/office/drawing/2014/main" id="{78E23456-F3B7-4BD9-8F99-F0DC41A89F75}"/>
              </a:ext>
            </a:extLst>
          </p:cNvPr>
          <p:cNvSpPr txBox="1"/>
          <p:nvPr userDrawn="1"/>
        </p:nvSpPr>
        <p:spPr>
          <a:xfrm>
            <a:off x="123469" y="340658"/>
            <a:ext cx="2665587" cy="1200329"/>
          </a:xfrm>
          <a:prstGeom prst="rect">
            <a:avLst/>
          </a:prstGeom>
          <a:noFill/>
        </p:spPr>
        <p:txBody>
          <a:bodyPr wrap="square" rtlCol="0">
            <a:spAutoFit/>
          </a:bodyPr>
          <a:lstStyle/>
          <a:p>
            <a:r>
              <a:rPr lang="en-CA" sz="3600" b="1" dirty="0">
                <a:latin typeface="+mj-lt"/>
                <a:cs typeface="Segoe UI Semibold" panose="020B0702040204020203" pitchFamily="34" charset="0"/>
              </a:rPr>
              <a:t>Session Evaluation</a:t>
            </a:r>
          </a:p>
        </p:txBody>
      </p:sp>
    </p:spTree>
    <p:extLst>
      <p:ext uri="{BB962C8B-B14F-4D97-AF65-F5344CB8AC3E}">
        <p14:creationId xmlns:p14="http://schemas.microsoft.com/office/powerpoint/2010/main" val="31349960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Overview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98A522-4004-8246-9968-09FE7170C6E0}"/>
              </a:ext>
            </a:extLst>
          </p:cNvPr>
          <p:cNvPicPr>
            <a:picLocks noChangeAspect="1"/>
          </p:cNvPicPr>
          <p:nvPr userDrawn="1"/>
        </p:nvPicPr>
        <p:blipFill>
          <a:blip r:embed="rId2"/>
          <a:stretch>
            <a:fillRect/>
          </a:stretch>
        </p:blipFill>
        <p:spPr>
          <a:xfrm>
            <a:off x="-3082" y="-16030"/>
            <a:ext cx="9160213" cy="5166360"/>
          </a:xfrm>
          <a:prstGeom prst="rect">
            <a:avLst/>
          </a:prstGeom>
        </p:spPr>
      </p:pic>
      <p:pic>
        <p:nvPicPr>
          <p:cNvPr id="23" name="Picture 22">
            <a:extLst>
              <a:ext uri="{FF2B5EF4-FFF2-40B4-BE49-F238E27FC236}">
                <a16:creationId xmlns:a16="http://schemas.microsoft.com/office/drawing/2014/main" id="{1ED75D1F-6C11-314D-8FB2-1E3506493957}"/>
              </a:ext>
            </a:extLst>
          </p:cNvPr>
          <p:cNvPicPr>
            <a:picLocks noChangeAspect="1"/>
          </p:cNvPicPr>
          <p:nvPr userDrawn="1"/>
        </p:nvPicPr>
        <p:blipFill>
          <a:blip r:embed="rId3"/>
          <a:stretch>
            <a:fillRect/>
          </a:stretch>
        </p:blipFill>
        <p:spPr>
          <a:xfrm>
            <a:off x="3210560" y="2899575"/>
            <a:ext cx="5943600" cy="2249512"/>
          </a:xfrm>
          <a:prstGeom prst="rect">
            <a:avLst/>
          </a:prstGeom>
        </p:spPr>
      </p:pic>
      <p:sp>
        <p:nvSpPr>
          <p:cNvPr id="24" name="Rectangle 23">
            <a:extLst>
              <a:ext uri="{FF2B5EF4-FFF2-40B4-BE49-F238E27FC236}">
                <a16:creationId xmlns:a16="http://schemas.microsoft.com/office/drawing/2014/main" id="{0F3E554E-6D52-AD40-A121-4EB2ABC6BE16}"/>
              </a:ext>
            </a:extLst>
          </p:cNvPr>
          <p:cNvSpPr/>
          <p:nvPr userDrawn="1"/>
        </p:nvSpPr>
        <p:spPr>
          <a:xfrm>
            <a:off x="6578601" y="4724801"/>
            <a:ext cx="2083112" cy="253916"/>
          </a:xfrm>
          <a:prstGeom prst="rect">
            <a:avLst/>
          </a:prstGeom>
        </p:spPr>
        <p:txBody>
          <a:bodyPr wrap="square">
            <a:spAutoFit/>
          </a:bodyPr>
          <a:lstStyle/>
          <a:p>
            <a:pPr algn="r"/>
            <a:r>
              <a:rPr lang="en-US" sz="1050" dirty="0">
                <a:solidFill>
                  <a:schemeClr val="bg1"/>
                </a:solidFill>
                <a:latin typeface="Arial" panose="020B0604020202020204" pitchFamily="34" charset="0"/>
                <a:cs typeface="Arial" panose="020B0604020202020204" pitchFamily="34" charset="0"/>
              </a:rPr>
              <a:t>Where Next Meets Now.</a:t>
            </a:r>
          </a:p>
        </p:txBody>
      </p:sp>
      <p:pic>
        <p:nvPicPr>
          <p:cNvPr id="25" name="Picture 24">
            <a:extLst>
              <a:ext uri="{FF2B5EF4-FFF2-40B4-BE49-F238E27FC236}">
                <a16:creationId xmlns:a16="http://schemas.microsoft.com/office/drawing/2014/main" id="{3212C6A3-83B4-824E-B98F-760C64A9985D}"/>
              </a:ext>
            </a:extLst>
          </p:cNvPr>
          <p:cNvPicPr>
            <a:picLocks noChangeAspect="1"/>
          </p:cNvPicPr>
          <p:nvPr userDrawn="1"/>
        </p:nvPicPr>
        <p:blipFill>
          <a:blip r:embed="rId4">
            <a:biLevel thresh="25000"/>
          </a:blip>
          <a:stretch>
            <a:fillRect/>
          </a:stretch>
        </p:blipFill>
        <p:spPr>
          <a:xfrm>
            <a:off x="577850" y="4632521"/>
            <a:ext cx="1064315" cy="300008"/>
          </a:xfrm>
          <a:prstGeom prst="rect">
            <a:avLst/>
          </a:prstGeom>
        </p:spPr>
      </p:pic>
      <p:sp>
        <p:nvSpPr>
          <p:cNvPr id="30" name="Text Placeholder 2">
            <a:extLst>
              <a:ext uri="{FF2B5EF4-FFF2-40B4-BE49-F238E27FC236}">
                <a16:creationId xmlns:a16="http://schemas.microsoft.com/office/drawing/2014/main" id="{47789DD5-61A0-4CA8-9E8C-C9751BEB3BA4}"/>
              </a:ext>
            </a:extLst>
          </p:cNvPr>
          <p:cNvSpPr>
            <a:spLocks noGrp="1"/>
          </p:cNvSpPr>
          <p:nvPr>
            <p:ph type="body" sz="quarter" idx="12" hasCustomPrompt="1"/>
          </p:nvPr>
        </p:nvSpPr>
        <p:spPr bwMode="gray">
          <a:xfrm>
            <a:off x="5285981" y="1950484"/>
            <a:ext cx="2362200" cy="218586"/>
          </a:xfrm>
          <a:prstGeom prst="rect">
            <a:avLst/>
          </a:prstGeom>
          <a:noFill/>
        </p:spPr>
        <p:txBody>
          <a:bodyPr wrap="square" lIns="0" tIns="0" rIns="0" bIns="0" rtlCol="0" anchor="t" anchorCtr="0">
            <a:spAutoFit/>
          </a:bodyPr>
          <a:lstStyle>
            <a:lvl1pPr marL="0" indent="0" algn="ctr">
              <a:lnSpc>
                <a:spcPct val="100000"/>
              </a:lnSpc>
              <a:buNone/>
              <a:defRPr lang="en-US" sz="1400" dirty="0">
                <a:solidFill>
                  <a:schemeClr val="bg1"/>
                </a:solidFill>
                <a:ea typeface="Poppins" charset="0"/>
                <a:cs typeface="Poppins" charset="0"/>
              </a:defRPr>
            </a:lvl1pPr>
          </a:lstStyle>
          <a:p>
            <a:pPr lvl="0">
              <a:lnSpc>
                <a:spcPct val="110000"/>
              </a:lnSpc>
              <a:spcBef>
                <a:spcPct val="0"/>
              </a:spcBef>
              <a:spcAft>
                <a:spcPct val="0"/>
              </a:spcAft>
            </a:pPr>
            <a:r>
              <a:rPr lang="en-US" dirty="0"/>
              <a:t>Click to add text</a:t>
            </a:r>
          </a:p>
        </p:txBody>
      </p:sp>
      <p:sp>
        <p:nvSpPr>
          <p:cNvPr id="31" name="Text Placeholder 18">
            <a:extLst>
              <a:ext uri="{FF2B5EF4-FFF2-40B4-BE49-F238E27FC236}">
                <a16:creationId xmlns:a16="http://schemas.microsoft.com/office/drawing/2014/main" id="{CFB2C39E-427C-41B5-A5C9-FE4B2A6F2E3E}"/>
              </a:ext>
            </a:extLst>
          </p:cNvPr>
          <p:cNvSpPr>
            <a:spLocks noGrp="1"/>
          </p:cNvSpPr>
          <p:nvPr>
            <p:ph type="body" sz="quarter" idx="13" hasCustomPrompt="1"/>
          </p:nvPr>
        </p:nvSpPr>
        <p:spPr bwMode="gray">
          <a:xfrm>
            <a:off x="5285981" y="1388054"/>
            <a:ext cx="2362200" cy="535531"/>
          </a:xfrm>
          <a:prstGeom prst="rect">
            <a:avLst/>
          </a:prstGeom>
          <a:noFill/>
        </p:spPr>
        <p:txBody>
          <a:bodyPr wrap="square" lIns="0" rtlCol="0" anchor="b" anchorCtr="0">
            <a:spAutoFit/>
          </a:bodyPr>
          <a:lstStyle>
            <a:lvl1pPr marL="0" indent="0" algn="ctr">
              <a:lnSpc>
                <a:spcPct val="80000"/>
              </a:lnSpc>
              <a:buNone/>
              <a:defRPr lang="en-US" sz="3600" dirty="0">
                <a:solidFill>
                  <a:schemeClr val="bg1"/>
                </a:solidFill>
                <a:ea typeface="Poppins" charset="0"/>
                <a:cs typeface="Poppins" charset="0"/>
              </a:defRPr>
            </a:lvl1pPr>
          </a:lstStyle>
          <a:p>
            <a:pPr lvl="0">
              <a:spcBef>
                <a:spcPct val="0"/>
              </a:spcBef>
              <a:spcAft>
                <a:spcPct val="0"/>
              </a:spcAft>
            </a:pPr>
            <a:r>
              <a:rPr lang="en-US" dirty="0"/>
              <a:t>Overview</a:t>
            </a:r>
          </a:p>
        </p:txBody>
      </p:sp>
    </p:spTree>
    <p:extLst>
      <p:ext uri="{BB962C8B-B14F-4D97-AF65-F5344CB8AC3E}">
        <p14:creationId xmlns:p14="http://schemas.microsoft.com/office/powerpoint/2010/main" val="174848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Break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09FB4-475C-4242-B03E-A0B599E23C95}"/>
              </a:ext>
            </a:extLst>
          </p:cNvPr>
          <p:cNvSpPr>
            <a:spLocks noGrp="1"/>
          </p:cNvSpPr>
          <p:nvPr userDrawn="1">
            <p:ph type="title" hasCustomPrompt="1"/>
          </p:nvPr>
        </p:nvSpPr>
        <p:spPr bwMode="invGray">
          <a:xfrm>
            <a:off x="2773363" y="2142249"/>
            <a:ext cx="5879901" cy="98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eaLnBrk="1">
              <a:lnSpc>
                <a:spcPct val="80000"/>
              </a:lnSpc>
              <a:defRPr lang="en-US" sz="4000" b="1">
                <a:solidFill>
                  <a:schemeClr val="bg1"/>
                </a:solidFill>
                <a:latin typeface="+mj-lt"/>
                <a:sym typeface="Poppins" charset="0"/>
              </a:defRPr>
            </a:lvl1pPr>
          </a:lstStyle>
          <a:p>
            <a:pPr lvl="0" eaLnBrk="1"/>
            <a:r>
              <a:rPr lang="en-US" dirty="0"/>
              <a:t>Click to add</a:t>
            </a:r>
            <a:br>
              <a:rPr lang="en-US" dirty="0"/>
            </a:br>
            <a:r>
              <a:rPr lang="en-US" dirty="0"/>
              <a:t>section title</a:t>
            </a:r>
          </a:p>
        </p:txBody>
      </p:sp>
      <p:pic>
        <p:nvPicPr>
          <p:cNvPr id="21" name="Picture 20">
            <a:extLst>
              <a:ext uri="{FF2B5EF4-FFF2-40B4-BE49-F238E27FC236}">
                <a16:creationId xmlns:a16="http://schemas.microsoft.com/office/drawing/2014/main" id="{3E6D27D4-EDC7-374F-97C7-016504041779}"/>
              </a:ext>
            </a:extLst>
          </p:cNvPr>
          <p:cNvPicPr>
            <a:picLocks noChangeAspect="1"/>
          </p:cNvPicPr>
          <p:nvPr userDrawn="1"/>
        </p:nvPicPr>
        <p:blipFill>
          <a:blip r:embed="rId2">
            <a:biLevel thresh="25000"/>
          </a:blip>
          <a:stretch>
            <a:fillRect/>
          </a:stretch>
        </p:blipFill>
        <p:spPr>
          <a:xfrm>
            <a:off x="577850" y="4632521"/>
            <a:ext cx="1064315" cy="300008"/>
          </a:xfrm>
          <a:prstGeom prst="rect">
            <a:avLst/>
          </a:prstGeom>
        </p:spPr>
      </p:pic>
      <p:sp>
        <p:nvSpPr>
          <p:cNvPr id="22" name="Rectangle 21">
            <a:extLst>
              <a:ext uri="{FF2B5EF4-FFF2-40B4-BE49-F238E27FC236}">
                <a16:creationId xmlns:a16="http://schemas.microsoft.com/office/drawing/2014/main" id="{E1255382-82F5-1144-B15F-2E25328BC81B}"/>
              </a:ext>
            </a:extLst>
          </p:cNvPr>
          <p:cNvSpPr/>
          <p:nvPr userDrawn="1"/>
        </p:nvSpPr>
        <p:spPr>
          <a:xfrm>
            <a:off x="6578601" y="4724801"/>
            <a:ext cx="2083112" cy="253916"/>
          </a:xfrm>
          <a:prstGeom prst="rect">
            <a:avLst/>
          </a:prstGeom>
        </p:spPr>
        <p:txBody>
          <a:bodyPr wrap="square">
            <a:spAutoFit/>
          </a:bodyPr>
          <a:lstStyle/>
          <a:p>
            <a:pPr algn="r"/>
            <a:r>
              <a:rPr lang="en-US" sz="1050" dirty="0">
                <a:solidFill>
                  <a:schemeClr val="bg1"/>
                </a:solidFill>
                <a:latin typeface="Arial" panose="020B0604020202020204" pitchFamily="34" charset="0"/>
                <a:cs typeface="Arial" panose="020B0604020202020204" pitchFamily="34" charset="0"/>
              </a:rPr>
              <a:t>Where Next Meets Now.</a:t>
            </a:r>
          </a:p>
        </p:txBody>
      </p:sp>
      <p:sp>
        <p:nvSpPr>
          <p:cNvPr id="24" name="Hexagon 23">
            <a:extLst>
              <a:ext uri="{FF2B5EF4-FFF2-40B4-BE49-F238E27FC236}">
                <a16:creationId xmlns:a16="http://schemas.microsoft.com/office/drawing/2014/main" id="{B639ACF0-7EA0-8549-8EE1-CFDF7D7656E6}"/>
              </a:ext>
            </a:extLst>
          </p:cNvPr>
          <p:cNvSpPr>
            <a:spLocks noChangeAspect="1"/>
          </p:cNvSpPr>
          <p:nvPr userDrawn="1"/>
        </p:nvSpPr>
        <p:spPr>
          <a:xfrm rot="5400000">
            <a:off x="-485926" y="325624"/>
            <a:ext cx="2014444" cy="1736590"/>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dirty="0"/>
          </a:p>
        </p:txBody>
      </p:sp>
      <p:sp>
        <p:nvSpPr>
          <p:cNvPr id="25" name="Hexagon 24">
            <a:extLst>
              <a:ext uri="{FF2B5EF4-FFF2-40B4-BE49-F238E27FC236}">
                <a16:creationId xmlns:a16="http://schemas.microsoft.com/office/drawing/2014/main" id="{E9FECDB3-A0E7-B94A-B42B-C43AB6C129E7}"/>
              </a:ext>
            </a:extLst>
          </p:cNvPr>
          <p:cNvSpPr>
            <a:spLocks noChangeAspect="1"/>
          </p:cNvSpPr>
          <p:nvPr userDrawn="1"/>
        </p:nvSpPr>
        <p:spPr>
          <a:xfrm rot="5400000">
            <a:off x="215600" y="390794"/>
            <a:ext cx="1649854" cy="1422288"/>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dirty="0"/>
          </a:p>
        </p:txBody>
      </p:sp>
      <p:sp>
        <p:nvSpPr>
          <p:cNvPr id="4" name="Hexagon 3">
            <a:extLst>
              <a:ext uri="{FF2B5EF4-FFF2-40B4-BE49-F238E27FC236}">
                <a16:creationId xmlns:a16="http://schemas.microsoft.com/office/drawing/2014/main" id="{A0A96D92-1636-AA42-8388-63A105AF8FD9}"/>
              </a:ext>
            </a:extLst>
          </p:cNvPr>
          <p:cNvSpPr>
            <a:spLocks noChangeAspect="1"/>
          </p:cNvSpPr>
          <p:nvPr userDrawn="1"/>
        </p:nvSpPr>
        <p:spPr>
          <a:xfrm rot="5400000">
            <a:off x="743277" y="1381073"/>
            <a:ext cx="1031159" cy="88893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dirty="0"/>
          </a:p>
        </p:txBody>
      </p:sp>
      <p:sp>
        <p:nvSpPr>
          <p:cNvPr id="12" name="Text Placeholder 11">
            <a:extLst>
              <a:ext uri="{FF2B5EF4-FFF2-40B4-BE49-F238E27FC236}">
                <a16:creationId xmlns:a16="http://schemas.microsoft.com/office/drawing/2014/main" id="{AB8B3D58-EEBE-44FA-818D-DCD7A3181B74}"/>
              </a:ext>
            </a:extLst>
          </p:cNvPr>
          <p:cNvSpPr>
            <a:spLocks noGrp="1"/>
          </p:cNvSpPr>
          <p:nvPr>
            <p:ph type="body" sz="quarter" idx="10" hasCustomPrompt="1"/>
          </p:nvPr>
        </p:nvSpPr>
        <p:spPr bwMode="invGray">
          <a:xfrm>
            <a:off x="814391" y="1291180"/>
            <a:ext cx="888932" cy="1000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nchorCtr="1">
            <a:spAutoFit/>
          </a:bodyPr>
          <a:lstStyle>
            <a:lvl1pPr marL="0" indent="0">
              <a:lnSpc>
                <a:spcPct val="100000"/>
              </a:lnSpc>
              <a:buNone/>
              <a:defRPr lang="en-US" sz="6000" b="1" smtClean="0">
                <a:solidFill>
                  <a:schemeClr val="bg1"/>
                </a:solidFill>
                <a:latin typeface="+mn-lt"/>
                <a:ea typeface="Open Sans Semibold" charset="0"/>
                <a:cs typeface="Open Sans Semibold" charset="0"/>
              </a:defRPr>
            </a:lvl1pPr>
            <a:lvl2pPr>
              <a:defRPr lang="en-US" sz="750" smtClean="0">
                <a:solidFill>
                  <a:srgbClr val="74808C"/>
                </a:solidFill>
                <a:latin typeface="Poppins" charset="0"/>
                <a:ea typeface="Poppins" charset="0"/>
                <a:cs typeface="Poppins" charset="0"/>
              </a:defRPr>
            </a:lvl2pPr>
            <a:lvl3pPr>
              <a:defRPr lang="en-US" sz="750" smtClean="0">
                <a:solidFill>
                  <a:srgbClr val="74808C"/>
                </a:solidFill>
                <a:latin typeface="Poppins" charset="0"/>
                <a:ea typeface="Poppins" charset="0"/>
                <a:cs typeface="Poppins" charset="0"/>
              </a:defRPr>
            </a:lvl3pPr>
            <a:lvl4pPr>
              <a:defRPr lang="en-US" sz="750" smtClean="0">
                <a:solidFill>
                  <a:srgbClr val="74808C"/>
                </a:solidFill>
                <a:latin typeface="Poppins" charset="0"/>
                <a:ea typeface="Poppins" charset="0"/>
                <a:cs typeface="Poppins" charset="0"/>
              </a:defRPr>
            </a:lvl4pPr>
            <a:lvl5pPr>
              <a:defRPr lang="en-US" sz="750">
                <a:solidFill>
                  <a:srgbClr val="74808C"/>
                </a:solidFill>
                <a:latin typeface="Poppins" charset="0"/>
                <a:ea typeface="Poppins" charset="0"/>
                <a:cs typeface="Poppins" charset="0"/>
              </a:defRPr>
            </a:lvl5pPr>
          </a:lstStyle>
          <a:p>
            <a:pPr lvl="0" eaLnBrk="1"/>
            <a:r>
              <a:rPr lang="en-US" dirty="0"/>
              <a:t>1</a:t>
            </a:r>
          </a:p>
        </p:txBody>
      </p:sp>
    </p:spTree>
    <p:extLst>
      <p:ext uri="{BB962C8B-B14F-4D97-AF65-F5344CB8AC3E}">
        <p14:creationId xmlns:p14="http://schemas.microsoft.com/office/powerpoint/2010/main" val="114060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5BB28F-C68D-5443-A1A0-196342C0B28B}"/>
              </a:ext>
            </a:extLst>
          </p:cNvPr>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0B45812-067E-8745-B4B5-98065DFBF2F5}"/>
              </a:ext>
            </a:extLst>
          </p:cNvPr>
          <p:cNvSpPr/>
          <p:nvPr userDrawn="1"/>
        </p:nvSpPr>
        <p:spPr>
          <a:xfrm>
            <a:off x="644732" y="896493"/>
            <a:ext cx="707704" cy="6979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dirty="0"/>
          </a:p>
        </p:txBody>
      </p:sp>
      <p:sp>
        <p:nvSpPr>
          <p:cNvPr id="4" name="Rectangle 3">
            <a:extLst>
              <a:ext uri="{FF2B5EF4-FFF2-40B4-BE49-F238E27FC236}">
                <a16:creationId xmlns:a16="http://schemas.microsoft.com/office/drawing/2014/main" id="{25C76824-7290-4042-A216-3498CDE47E60}"/>
              </a:ext>
            </a:extLst>
          </p:cNvPr>
          <p:cNvSpPr/>
          <p:nvPr userDrawn="1"/>
        </p:nvSpPr>
        <p:spPr>
          <a:xfrm>
            <a:off x="644732" y="647821"/>
            <a:ext cx="168534" cy="1789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dirty="0"/>
          </a:p>
        </p:txBody>
      </p:sp>
      <p:sp>
        <p:nvSpPr>
          <p:cNvPr id="6" name="Rectangle 5">
            <a:extLst>
              <a:ext uri="{FF2B5EF4-FFF2-40B4-BE49-F238E27FC236}">
                <a16:creationId xmlns:a16="http://schemas.microsoft.com/office/drawing/2014/main" id="{AE85BB01-A078-E441-8A9A-38F74E1EE035}"/>
              </a:ext>
            </a:extLst>
          </p:cNvPr>
          <p:cNvSpPr/>
          <p:nvPr userDrawn="1"/>
        </p:nvSpPr>
        <p:spPr>
          <a:xfrm>
            <a:off x="350429" y="749653"/>
            <a:ext cx="247783" cy="4056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dirty="0"/>
          </a:p>
        </p:txBody>
      </p:sp>
      <p:sp>
        <p:nvSpPr>
          <p:cNvPr id="2" name="Title 1">
            <a:extLst>
              <a:ext uri="{FF2B5EF4-FFF2-40B4-BE49-F238E27FC236}">
                <a16:creationId xmlns:a16="http://schemas.microsoft.com/office/drawing/2014/main" id="{8512E9CA-7699-AB44-A505-9041CC509CBB}"/>
              </a:ext>
            </a:extLst>
          </p:cNvPr>
          <p:cNvSpPr>
            <a:spLocks noGrp="1"/>
          </p:cNvSpPr>
          <p:nvPr>
            <p:ph type="title" hasCustomPrompt="1"/>
          </p:nvPr>
        </p:nvSpPr>
        <p:spPr>
          <a:xfrm>
            <a:off x="2773363" y="2070166"/>
            <a:ext cx="4762174" cy="1138773"/>
          </a:xfrm>
        </p:spPr>
        <p:txBody>
          <a:bodyPr/>
          <a:lstStyle>
            <a:lvl1pPr>
              <a:defRPr sz="4000">
                <a:solidFill>
                  <a:schemeClr val="accent5"/>
                </a:solidFill>
                <a:latin typeface="+mj-lt"/>
              </a:defRPr>
            </a:lvl1pPr>
          </a:lstStyle>
          <a:p>
            <a:r>
              <a:rPr lang="en-US" dirty="0"/>
              <a:t>Click to add</a:t>
            </a:r>
            <a:br>
              <a:rPr lang="en-US" dirty="0"/>
            </a:br>
            <a:r>
              <a:rPr lang="en-US" dirty="0"/>
              <a:t>section title</a:t>
            </a:r>
          </a:p>
        </p:txBody>
      </p:sp>
      <p:pic>
        <p:nvPicPr>
          <p:cNvPr id="9" name="Picture 8">
            <a:extLst>
              <a:ext uri="{FF2B5EF4-FFF2-40B4-BE49-F238E27FC236}">
                <a16:creationId xmlns:a16="http://schemas.microsoft.com/office/drawing/2014/main" id="{E6E4C0A8-5958-0745-8F8A-66D7C3BDDEFD}"/>
              </a:ext>
            </a:extLst>
          </p:cNvPr>
          <p:cNvPicPr>
            <a:picLocks noChangeAspect="1"/>
          </p:cNvPicPr>
          <p:nvPr userDrawn="1"/>
        </p:nvPicPr>
        <p:blipFill>
          <a:blip r:embed="rId2">
            <a:biLevel thresh="25000"/>
          </a:blip>
          <a:stretch>
            <a:fillRect/>
          </a:stretch>
        </p:blipFill>
        <p:spPr>
          <a:xfrm>
            <a:off x="577850" y="4632521"/>
            <a:ext cx="1064315" cy="300008"/>
          </a:xfrm>
          <a:prstGeom prst="rect">
            <a:avLst/>
          </a:prstGeom>
        </p:spPr>
      </p:pic>
      <p:sp>
        <p:nvSpPr>
          <p:cNvPr id="10" name="Rectangle 9">
            <a:extLst>
              <a:ext uri="{FF2B5EF4-FFF2-40B4-BE49-F238E27FC236}">
                <a16:creationId xmlns:a16="http://schemas.microsoft.com/office/drawing/2014/main" id="{49E7A440-160A-1D43-9B90-1BEEBEC3F1D7}"/>
              </a:ext>
            </a:extLst>
          </p:cNvPr>
          <p:cNvSpPr/>
          <p:nvPr userDrawn="1"/>
        </p:nvSpPr>
        <p:spPr>
          <a:xfrm>
            <a:off x="6578601" y="4724801"/>
            <a:ext cx="2083112" cy="253916"/>
          </a:xfrm>
          <a:prstGeom prst="rect">
            <a:avLst/>
          </a:prstGeom>
        </p:spPr>
        <p:txBody>
          <a:bodyPr wrap="square">
            <a:spAutoFit/>
          </a:bodyPr>
          <a:lstStyle/>
          <a:p>
            <a:pPr algn="r"/>
            <a:r>
              <a:rPr lang="en-US" sz="1050" dirty="0">
                <a:solidFill>
                  <a:srgbClr val="F94E15"/>
                </a:solidFill>
                <a:latin typeface="Arial" panose="020B0604020202020204" pitchFamily="34" charset="0"/>
                <a:cs typeface="Arial" panose="020B0604020202020204" pitchFamily="34" charset="0"/>
              </a:rPr>
              <a:t>Where Next Meets Now.</a:t>
            </a:r>
          </a:p>
        </p:txBody>
      </p:sp>
      <p:sp>
        <p:nvSpPr>
          <p:cNvPr id="11" name="Hexagon 10">
            <a:extLst>
              <a:ext uri="{FF2B5EF4-FFF2-40B4-BE49-F238E27FC236}">
                <a16:creationId xmlns:a16="http://schemas.microsoft.com/office/drawing/2014/main" id="{09790A76-83C4-A24E-A0EC-990EBAF2A65B}"/>
              </a:ext>
            </a:extLst>
          </p:cNvPr>
          <p:cNvSpPr>
            <a:spLocks noChangeAspect="1"/>
          </p:cNvSpPr>
          <p:nvPr userDrawn="1"/>
        </p:nvSpPr>
        <p:spPr>
          <a:xfrm rot="5400000">
            <a:off x="909428" y="1150014"/>
            <a:ext cx="1031159" cy="88893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dirty="0"/>
          </a:p>
        </p:txBody>
      </p:sp>
      <p:sp>
        <p:nvSpPr>
          <p:cNvPr id="12" name="Text Placeholder 11">
            <a:extLst>
              <a:ext uri="{FF2B5EF4-FFF2-40B4-BE49-F238E27FC236}">
                <a16:creationId xmlns:a16="http://schemas.microsoft.com/office/drawing/2014/main" id="{154FF94A-78B2-E647-8F3D-CF5DB503BE67}"/>
              </a:ext>
            </a:extLst>
          </p:cNvPr>
          <p:cNvSpPr>
            <a:spLocks noGrp="1"/>
          </p:cNvSpPr>
          <p:nvPr>
            <p:ph type="body" sz="quarter" idx="11" hasCustomPrompt="1"/>
          </p:nvPr>
        </p:nvSpPr>
        <p:spPr bwMode="invGray">
          <a:xfrm>
            <a:off x="980541" y="1060121"/>
            <a:ext cx="888931" cy="1000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nchorCtr="1">
            <a:spAutoFit/>
          </a:bodyPr>
          <a:lstStyle>
            <a:lvl1pPr marL="0" indent="0">
              <a:lnSpc>
                <a:spcPct val="100000"/>
              </a:lnSpc>
              <a:buNone/>
              <a:defRPr lang="en-US" sz="6000" b="1" smtClean="0">
                <a:solidFill>
                  <a:schemeClr val="bg1"/>
                </a:solidFill>
                <a:latin typeface="+mn-lt"/>
                <a:ea typeface="Open Sans Semibold" charset="0"/>
                <a:cs typeface="Open Sans Semibold" charset="0"/>
              </a:defRPr>
            </a:lvl1pPr>
            <a:lvl2pPr>
              <a:defRPr lang="en-US" sz="750" smtClean="0">
                <a:solidFill>
                  <a:srgbClr val="74808C"/>
                </a:solidFill>
                <a:latin typeface="Poppins" charset="0"/>
                <a:ea typeface="Poppins" charset="0"/>
                <a:cs typeface="Poppins" charset="0"/>
              </a:defRPr>
            </a:lvl2pPr>
            <a:lvl3pPr>
              <a:defRPr lang="en-US" sz="750" smtClean="0">
                <a:solidFill>
                  <a:srgbClr val="74808C"/>
                </a:solidFill>
                <a:latin typeface="Poppins" charset="0"/>
                <a:ea typeface="Poppins" charset="0"/>
                <a:cs typeface="Poppins" charset="0"/>
              </a:defRPr>
            </a:lvl3pPr>
            <a:lvl4pPr>
              <a:defRPr lang="en-US" sz="750" smtClean="0">
                <a:solidFill>
                  <a:srgbClr val="74808C"/>
                </a:solidFill>
                <a:latin typeface="Poppins" charset="0"/>
                <a:ea typeface="Poppins" charset="0"/>
                <a:cs typeface="Poppins" charset="0"/>
              </a:defRPr>
            </a:lvl4pPr>
            <a:lvl5pPr>
              <a:defRPr lang="en-US" sz="750">
                <a:solidFill>
                  <a:srgbClr val="74808C"/>
                </a:solidFill>
                <a:latin typeface="Poppins" charset="0"/>
                <a:ea typeface="Poppins" charset="0"/>
                <a:cs typeface="Poppins" charset="0"/>
              </a:defRPr>
            </a:lvl5pPr>
          </a:lstStyle>
          <a:p>
            <a:pPr lvl="0" eaLnBrk="1"/>
            <a:r>
              <a:rPr lang="en-US" dirty="0"/>
              <a:t>2</a:t>
            </a:r>
          </a:p>
        </p:txBody>
      </p:sp>
    </p:spTree>
    <p:extLst>
      <p:ext uri="{BB962C8B-B14F-4D97-AF65-F5344CB8AC3E}">
        <p14:creationId xmlns:p14="http://schemas.microsoft.com/office/powerpoint/2010/main" val="67808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Break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31D3F94-BC88-E64E-8D3B-E65724EF8618}"/>
              </a:ext>
            </a:extLst>
          </p:cNvPr>
          <p:cNvSpPr/>
          <p:nvPr userDrawn="1"/>
        </p:nvSpPr>
        <p:spPr>
          <a:xfrm>
            <a:off x="0" y="0"/>
            <a:ext cx="9144000" cy="51435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9809581-2922-2C47-B631-430BA8085F82}"/>
              </a:ext>
            </a:extLst>
          </p:cNvPr>
          <p:cNvPicPr>
            <a:picLocks noChangeAspect="1"/>
          </p:cNvPicPr>
          <p:nvPr userDrawn="1"/>
        </p:nvPicPr>
        <p:blipFill>
          <a:blip r:embed="rId2"/>
          <a:stretch>
            <a:fillRect/>
          </a:stretch>
        </p:blipFill>
        <p:spPr>
          <a:xfrm>
            <a:off x="484064" y="463550"/>
            <a:ext cx="2108200" cy="2108200"/>
          </a:xfrm>
          <a:prstGeom prst="rect">
            <a:avLst/>
          </a:prstGeom>
        </p:spPr>
      </p:pic>
      <p:sp>
        <p:nvSpPr>
          <p:cNvPr id="2" name="Title 1">
            <a:extLst>
              <a:ext uri="{FF2B5EF4-FFF2-40B4-BE49-F238E27FC236}">
                <a16:creationId xmlns:a16="http://schemas.microsoft.com/office/drawing/2014/main" id="{8512E9CA-7699-AB44-A505-9041CC509CBB}"/>
              </a:ext>
            </a:extLst>
          </p:cNvPr>
          <p:cNvSpPr>
            <a:spLocks noGrp="1"/>
          </p:cNvSpPr>
          <p:nvPr>
            <p:ph type="title"/>
          </p:nvPr>
        </p:nvSpPr>
        <p:spPr>
          <a:xfrm>
            <a:off x="2773364" y="2070166"/>
            <a:ext cx="4311868" cy="1138773"/>
          </a:xfrm>
        </p:spPr>
        <p:txBody>
          <a:bodyPr/>
          <a:lstStyle>
            <a:lvl1pPr>
              <a:defRPr sz="4000">
                <a:solidFill>
                  <a:schemeClr val="tx2"/>
                </a:solidFill>
                <a:latin typeface="+mj-lt"/>
              </a:defRPr>
            </a:lvl1pPr>
          </a:lstStyle>
          <a:p>
            <a:r>
              <a:rPr lang="en-US"/>
              <a:t>Click to edit Master title style</a:t>
            </a:r>
            <a:endParaRPr lang="en-US" dirty="0"/>
          </a:p>
        </p:txBody>
      </p:sp>
      <p:sp>
        <p:nvSpPr>
          <p:cNvPr id="8" name="Text Placeholder 11">
            <a:extLst>
              <a:ext uri="{FF2B5EF4-FFF2-40B4-BE49-F238E27FC236}">
                <a16:creationId xmlns:a16="http://schemas.microsoft.com/office/drawing/2014/main" id="{D2CF5574-B95A-4747-BFB1-68A83A910627}"/>
              </a:ext>
            </a:extLst>
          </p:cNvPr>
          <p:cNvSpPr>
            <a:spLocks noGrp="1"/>
          </p:cNvSpPr>
          <p:nvPr>
            <p:ph type="body" sz="quarter" idx="10" hasCustomPrompt="1"/>
          </p:nvPr>
        </p:nvSpPr>
        <p:spPr bwMode="invGray">
          <a:xfrm>
            <a:off x="1057486" y="1017513"/>
            <a:ext cx="961355" cy="1000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nchorCtr="1">
            <a:spAutoFit/>
          </a:bodyPr>
          <a:lstStyle>
            <a:lvl1pPr marL="0" indent="0">
              <a:lnSpc>
                <a:spcPct val="100000"/>
              </a:lnSpc>
              <a:buNone/>
              <a:defRPr lang="en-US" sz="6000" b="1" smtClean="0">
                <a:solidFill>
                  <a:schemeClr val="bg1"/>
                </a:solidFill>
                <a:latin typeface="+mn-lt"/>
                <a:ea typeface="Open Sans Semibold" charset="0"/>
                <a:cs typeface="Open Sans Semibold" charset="0"/>
              </a:defRPr>
            </a:lvl1pPr>
            <a:lvl2pPr>
              <a:defRPr lang="en-US" sz="750" smtClean="0">
                <a:solidFill>
                  <a:srgbClr val="74808C"/>
                </a:solidFill>
                <a:latin typeface="Poppins" charset="0"/>
                <a:ea typeface="Poppins" charset="0"/>
                <a:cs typeface="Poppins" charset="0"/>
              </a:defRPr>
            </a:lvl2pPr>
            <a:lvl3pPr>
              <a:defRPr lang="en-US" sz="750" smtClean="0">
                <a:solidFill>
                  <a:srgbClr val="74808C"/>
                </a:solidFill>
                <a:latin typeface="Poppins" charset="0"/>
                <a:ea typeface="Poppins" charset="0"/>
                <a:cs typeface="Poppins" charset="0"/>
              </a:defRPr>
            </a:lvl3pPr>
            <a:lvl4pPr>
              <a:defRPr lang="en-US" sz="750" smtClean="0">
                <a:solidFill>
                  <a:srgbClr val="74808C"/>
                </a:solidFill>
                <a:latin typeface="Poppins" charset="0"/>
                <a:ea typeface="Poppins" charset="0"/>
                <a:cs typeface="Poppins" charset="0"/>
              </a:defRPr>
            </a:lvl4pPr>
            <a:lvl5pPr>
              <a:defRPr lang="en-US" sz="750">
                <a:solidFill>
                  <a:srgbClr val="74808C"/>
                </a:solidFill>
                <a:latin typeface="Poppins" charset="0"/>
                <a:ea typeface="Poppins" charset="0"/>
                <a:cs typeface="Poppins" charset="0"/>
              </a:defRPr>
            </a:lvl5pPr>
          </a:lstStyle>
          <a:p>
            <a:pPr lvl="0" eaLnBrk="1"/>
            <a:r>
              <a:rPr lang="en-US" dirty="0"/>
              <a:t>3</a:t>
            </a:r>
          </a:p>
        </p:txBody>
      </p:sp>
      <p:sp>
        <p:nvSpPr>
          <p:cNvPr id="10" name="Rectangle 9">
            <a:extLst>
              <a:ext uri="{FF2B5EF4-FFF2-40B4-BE49-F238E27FC236}">
                <a16:creationId xmlns:a16="http://schemas.microsoft.com/office/drawing/2014/main" id="{49E7A440-160A-1D43-9B90-1BEEBEC3F1D7}"/>
              </a:ext>
            </a:extLst>
          </p:cNvPr>
          <p:cNvSpPr/>
          <p:nvPr userDrawn="1"/>
        </p:nvSpPr>
        <p:spPr>
          <a:xfrm>
            <a:off x="6578601" y="4724801"/>
            <a:ext cx="2083112" cy="253916"/>
          </a:xfrm>
          <a:prstGeom prst="rect">
            <a:avLst/>
          </a:prstGeom>
        </p:spPr>
        <p:txBody>
          <a:bodyPr wrap="square">
            <a:spAutoFit/>
          </a:bodyPr>
          <a:lstStyle/>
          <a:p>
            <a:pPr algn="r"/>
            <a:r>
              <a:rPr lang="en-US" sz="1050" dirty="0">
                <a:solidFill>
                  <a:srgbClr val="F94E15"/>
                </a:solidFill>
                <a:latin typeface="Arial" panose="020B0604020202020204" pitchFamily="34" charset="0"/>
                <a:cs typeface="Arial" panose="020B0604020202020204" pitchFamily="34" charset="0"/>
              </a:rPr>
              <a:t>Where Next Meets Now.</a:t>
            </a:r>
          </a:p>
        </p:txBody>
      </p:sp>
      <p:pic>
        <p:nvPicPr>
          <p:cNvPr id="12" name="Picture 11">
            <a:extLst>
              <a:ext uri="{FF2B5EF4-FFF2-40B4-BE49-F238E27FC236}">
                <a16:creationId xmlns:a16="http://schemas.microsoft.com/office/drawing/2014/main" id="{3340AE9E-10EE-5A47-8064-4730D9047392}"/>
              </a:ext>
            </a:extLst>
          </p:cNvPr>
          <p:cNvPicPr>
            <a:picLocks noChangeAspect="1"/>
          </p:cNvPicPr>
          <p:nvPr userDrawn="1"/>
        </p:nvPicPr>
        <p:blipFill>
          <a:blip r:embed="rId3"/>
          <a:stretch>
            <a:fillRect/>
          </a:stretch>
        </p:blipFill>
        <p:spPr>
          <a:xfrm>
            <a:off x="577859" y="4632521"/>
            <a:ext cx="1064315" cy="300008"/>
          </a:xfrm>
          <a:prstGeom prst="rect">
            <a:avLst/>
          </a:prstGeom>
        </p:spPr>
      </p:pic>
    </p:spTree>
    <p:extLst>
      <p:ext uri="{BB962C8B-B14F-4D97-AF65-F5344CB8AC3E}">
        <p14:creationId xmlns:p14="http://schemas.microsoft.com/office/powerpoint/2010/main" val="147281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1 full fram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5C4C632-66E8-9C48-9DBC-B6E35E8F0F56}"/>
              </a:ext>
            </a:extLst>
          </p:cNvPr>
          <p:cNvSpPr>
            <a:spLocks noGrp="1"/>
          </p:cNvSpPr>
          <p:nvPr>
            <p:ph idx="1"/>
          </p:nvPr>
        </p:nvSpPr>
        <p:spPr>
          <a:xfrm>
            <a:off x="491437" y="854869"/>
            <a:ext cx="8183172" cy="724044"/>
          </a:xfrm>
          <a:prstGeom prst="rect">
            <a:avLst/>
          </a:prstGeom>
        </p:spPr>
        <p:txBody>
          <a:bodyPr vert="horz" wrap="square" lIns="91440" tIns="45720" rIns="91440" bIns="45720" rtlCol="0">
            <a:spAutoFit/>
          </a:bodyPr>
          <a:lstStyle>
            <a:lvl3pPr marL="746125" indent="-171450">
              <a:buFont typeface="Wingdings" pitchFamily="2" charset="2"/>
              <a:buChar char="§"/>
              <a:defRPr sz="1000"/>
            </a:lvl3pPr>
          </a:lstStyle>
          <a:p>
            <a:pPr lvl="0"/>
            <a:r>
              <a:rPr lang="en-US" dirty="0"/>
              <a:t>Edit Master text styles</a:t>
            </a:r>
          </a:p>
          <a:p>
            <a:pPr lvl="1"/>
            <a:r>
              <a:rPr lang="en-US" dirty="0"/>
              <a:t>Second level</a:t>
            </a:r>
          </a:p>
          <a:p>
            <a:pPr lvl="2"/>
            <a:r>
              <a:rPr lang="en-US" dirty="0"/>
              <a:t>Third level</a:t>
            </a:r>
          </a:p>
        </p:txBody>
      </p:sp>
      <p:sp>
        <p:nvSpPr>
          <p:cNvPr id="2" name="Title 1"/>
          <p:cNvSpPr>
            <a:spLocks noGrp="1"/>
          </p:cNvSpPr>
          <p:nvPr>
            <p:ph type="title"/>
          </p:nvPr>
        </p:nvSpPr>
        <p:spPr>
          <a:xfrm>
            <a:off x="566421" y="147385"/>
            <a:ext cx="8108188" cy="510909"/>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3568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1 one column">
    <p:spTree>
      <p:nvGrpSpPr>
        <p:cNvPr id="1" name=""/>
        <p:cNvGrpSpPr/>
        <p:nvPr/>
      </p:nvGrpSpPr>
      <p:grpSpPr>
        <a:xfrm>
          <a:off x="0" y="0"/>
          <a:ext cx="0" cy="0"/>
          <a:chOff x="0" y="0"/>
          <a:chExt cx="0" cy="0"/>
        </a:xfrm>
      </p:grpSpPr>
      <p:sp>
        <p:nvSpPr>
          <p:cNvPr id="2" name="Title 1"/>
          <p:cNvSpPr>
            <a:spLocks noGrp="1"/>
          </p:cNvSpPr>
          <p:nvPr>
            <p:ph type="title"/>
          </p:nvPr>
        </p:nvSpPr>
        <p:spPr>
          <a:xfrm>
            <a:off x="566421" y="502985"/>
            <a:ext cx="8108188" cy="510909"/>
          </a:xfrm>
          <a:prstGeom prst="rect">
            <a:avLst/>
          </a:prstGeom>
        </p:spPr>
        <p:txBody>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A7642BD1-AE9C-AB4D-9CC1-3AFA8F79F7CE}"/>
              </a:ext>
            </a:extLst>
          </p:cNvPr>
          <p:cNvSpPr>
            <a:spLocks noGrp="1"/>
          </p:cNvSpPr>
          <p:nvPr>
            <p:ph idx="10"/>
          </p:nvPr>
        </p:nvSpPr>
        <p:spPr>
          <a:xfrm>
            <a:off x="491437" y="1369219"/>
            <a:ext cx="3281840" cy="300082"/>
          </a:xfrm>
          <a:prstGeom prst="rect">
            <a:avLst/>
          </a:prstGeom>
        </p:spPr>
        <p:txBody>
          <a:bodyPr vert="horz" wrap="square" lIns="91440" tIns="45720" rIns="91440" bIns="45720" rtlCol="0">
            <a:spAutoFit/>
          </a:bodyPr>
          <a:lstStyle>
            <a:lvl1pPr marL="0" indent="0">
              <a:buFontTx/>
              <a:buNone/>
              <a:defRPr sz="1500"/>
            </a:lvl1pPr>
          </a:lstStyle>
          <a:p>
            <a:pPr lvl="0"/>
            <a:r>
              <a:rPr lang="en-US" dirty="0"/>
              <a:t>Edit Master text styles</a:t>
            </a:r>
          </a:p>
        </p:txBody>
      </p:sp>
      <p:sp>
        <p:nvSpPr>
          <p:cNvPr id="6" name="Text Placeholder 2">
            <a:extLst>
              <a:ext uri="{FF2B5EF4-FFF2-40B4-BE49-F238E27FC236}">
                <a16:creationId xmlns:a16="http://schemas.microsoft.com/office/drawing/2014/main" id="{EC5FCD3B-5222-8449-9FAD-515F7C35F16C}"/>
              </a:ext>
            </a:extLst>
          </p:cNvPr>
          <p:cNvSpPr>
            <a:spLocks noGrp="1"/>
          </p:cNvSpPr>
          <p:nvPr>
            <p:ph idx="1"/>
          </p:nvPr>
        </p:nvSpPr>
        <p:spPr>
          <a:xfrm>
            <a:off x="491437" y="1666768"/>
            <a:ext cx="8183172" cy="724044"/>
          </a:xfrm>
          <a:prstGeom prst="rect">
            <a:avLst/>
          </a:prstGeom>
        </p:spPr>
        <p:txBody>
          <a:bodyPr vert="horz" wrap="square" lIns="91440" tIns="45720" rIns="91440" bIns="45720" rtlCol="0">
            <a:spAutoFit/>
          </a:bodyPr>
          <a:lstStyle>
            <a:lvl3pPr marL="746125" indent="-171450">
              <a:buFont typeface="Wingdings" pitchFamily="2" charset="2"/>
              <a:buChar char="§"/>
              <a:defRPr sz="10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5516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1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566421" y="502985"/>
            <a:ext cx="8108188" cy="510909"/>
          </a:xfrm>
          <a:prstGeom prst="rect">
            <a:avLst/>
          </a:prstGeom>
        </p:spPr>
        <p:txBody>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A7642BD1-AE9C-AB4D-9CC1-3AFA8F79F7CE}"/>
              </a:ext>
            </a:extLst>
          </p:cNvPr>
          <p:cNvSpPr>
            <a:spLocks noGrp="1"/>
          </p:cNvSpPr>
          <p:nvPr>
            <p:ph idx="10"/>
          </p:nvPr>
        </p:nvSpPr>
        <p:spPr>
          <a:xfrm>
            <a:off x="491437" y="1369219"/>
            <a:ext cx="3281840" cy="300082"/>
          </a:xfrm>
          <a:prstGeom prst="rect">
            <a:avLst/>
          </a:prstGeom>
        </p:spPr>
        <p:txBody>
          <a:bodyPr vert="horz" wrap="square" lIns="91440" tIns="45720" rIns="91440" bIns="45720" rtlCol="0">
            <a:spAutoFit/>
          </a:bodyPr>
          <a:lstStyle>
            <a:lvl1pPr marL="0" indent="0">
              <a:buFontTx/>
              <a:buNone/>
              <a:defRPr sz="1500"/>
            </a:lvl1pPr>
          </a:lstStyle>
          <a:p>
            <a:pPr lvl="0"/>
            <a:r>
              <a:rPr lang="en-US" dirty="0"/>
              <a:t>Edit Master text styles</a:t>
            </a:r>
          </a:p>
        </p:txBody>
      </p:sp>
      <p:sp>
        <p:nvSpPr>
          <p:cNvPr id="4" name="Text Placeholder 2">
            <a:extLst>
              <a:ext uri="{FF2B5EF4-FFF2-40B4-BE49-F238E27FC236}">
                <a16:creationId xmlns:a16="http://schemas.microsoft.com/office/drawing/2014/main" id="{13F8DA06-2B35-C641-9ADC-FC1505DBBD1C}"/>
              </a:ext>
            </a:extLst>
          </p:cNvPr>
          <p:cNvSpPr>
            <a:spLocks noGrp="1"/>
          </p:cNvSpPr>
          <p:nvPr>
            <p:ph idx="11" hasCustomPrompt="1"/>
          </p:nvPr>
        </p:nvSpPr>
        <p:spPr>
          <a:xfrm>
            <a:off x="491437" y="1648526"/>
            <a:ext cx="3281840" cy="724044"/>
          </a:xfrm>
          <a:prstGeom prst="rect">
            <a:avLst/>
          </a:prstGeom>
        </p:spPr>
        <p:txBody>
          <a:bodyPr vert="horz" wrap="square" lIns="91440" tIns="45720" rIns="91440" bIns="45720" rtlCol="0">
            <a:spAutoFit/>
          </a:bodyPr>
          <a:lstStyle>
            <a:lvl1pPr marL="0" indent="0">
              <a:buFontTx/>
              <a:buNone/>
              <a:defRPr b="0"/>
            </a:lvl1pPr>
            <a:lvl2pPr marL="460375" indent="-233363">
              <a:buClr>
                <a:schemeClr val="accent3"/>
              </a:buClr>
              <a:buFont typeface="Arial" panose="020B0604020202020204" pitchFamily="34" charset="0"/>
              <a:buChar char="•"/>
              <a:defRPr/>
            </a:lvl2pPr>
            <a:lvl3pPr>
              <a:defRPr/>
            </a:lvl3pPr>
          </a:lstStyle>
          <a:p>
            <a:pPr lvl="0"/>
            <a:r>
              <a:rPr lang="en-US" dirty="0"/>
              <a:t>Paragraph text</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2C5F9DA2-DF6A-264A-BE46-6F2E585744D7}"/>
              </a:ext>
            </a:extLst>
          </p:cNvPr>
          <p:cNvSpPr>
            <a:spLocks noGrp="1"/>
          </p:cNvSpPr>
          <p:nvPr>
            <p:ph idx="12"/>
          </p:nvPr>
        </p:nvSpPr>
        <p:spPr>
          <a:xfrm>
            <a:off x="4390762" y="1369219"/>
            <a:ext cx="3281840" cy="300082"/>
          </a:xfrm>
          <a:prstGeom prst="rect">
            <a:avLst/>
          </a:prstGeom>
        </p:spPr>
        <p:txBody>
          <a:bodyPr vert="horz" wrap="square" lIns="91440" tIns="45720" rIns="91440" bIns="45720" rtlCol="0">
            <a:spAutoFit/>
          </a:bodyPr>
          <a:lstStyle>
            <a:lvl1pPr marL="0" indent="0">
              <a:buFontTx/>
              <a:buNone/>
              <a:defRPr sz="1500"/>
            </a:lvl1pPr>
          </a:lstStyle>
          <a:p>
            <a:pPr lvl="0"/>
            <a:r>
              <a:rPr lang="en-US" dirty="0"/>
              <a:t>Edit Master text styles</a:t>
            </a:r>
          </a:p>
        </p:txBody>
      </p:sp>
      <p:sp>
        <p:nvSpPr>
          <p:cNvPr id="9" name="Text Placeholder 2">
            <a:extLst>
              <a:ext uri="{FF2B5EF4-FFF2-40B4-BE49-F238E27FC236}">
                <a16:creationId xmlns:a16="http://schemas.microsoft.com/office/drawing/2014/main" id="{0B673857-233E-974F-BBB1-68D210EA9DD6}"/>
              </a:ext>
            </a:extLst>
          </p:cNvPr>
          <p:cNvSpPr>
            <a:spLocks noGrp="1"/>
          </p:cNvSpPr>
          <p:nvPr>
            <p:ph idx="13" hasCustomPrompt="1"/>
          </p:nvPr>
        </p:nvSpPr>
        <p:spPr>
          <a:xfrm>
            <a:off x="4390762" y="1648526"/>
            <a:ext cx="3281840" cy="724044"/>
          </a:xfrm>
          <a:prstGeom prst="rect">
            <a:avLst/>
          </a:prstGeom>
        </p:spPr>
        <p:txBody>
          <a:bodyPr vert="horz" wrap="square" lIns="91440" tIns="45720" rIns="91440" bIns="45720" rtlCol="0">
            <a:spAutoFit/>
          </a:bodyPr>
          <a:lstStyle>
            <a:lvl1pPr marL="0" indent="0">
              <a:buFont typeface="Arial" panose="020B0604020202020204" pitchFamily="34" charset="0"/>
              <a:buNone/>
              <a:defRPr b="0"/>
            </a:lvl1pPr>
            <a:lvl2pPr>
              <a:defRPr/>
            </a:lvl2pPr>
            <a:lvl3pPr>
              <a:defRPr/>
            </a:lvl3pPr>
          </a:lstStyle>
          <a:p>
            <a:pPr lvl="0"/>
            <a:r>
              <a:rPr lang="en-US" dirty="0"/>
              <a:t>Paragraph text</a:t>
            </a:r>
          </a:p>
          <a:p>
            <a:pPr lvl="1"/>
            <a:r>
              <a:rPr lang="en-US" dirty="0"/>
              <a:t>Second level</a:t>
            </a:r>
          </a:p>
          <a:p>
            <a:pPr lvl="2"/>
            <a:r>
              <a:rPr lang="en-US" dirty="0"/>
              <a:t>Third level</a:t>
            </a:r>
          </a:p>
        </p:txBody>
      </p:sp>
    </p:spTree>
    <p:extLst>
      <p:ext uri="{BB962C8B-B14F-4D97-AF65-F5344CB8AC3E}">
        <p14:creationId xmlns:p14="http://schemas.microsoft.com/office/powerpoint/2010/main" val="309491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1 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561626" y="504031"/>
            <a:ext cx="7967765" cy="510909"/>
          </a:xfrm>
          <a:prstGeom prst="rect">
            <a:avLst/>
          </a:prstGeom>
        </p:spPr>
        <p:txBody>
          <a:bodyPr/>
          <a:lstStyle/>
          <a:p>
            <a:r>
              <a:rPr lang="en-US"/>
              <a:t>Click to edit Master title style</a:t>
            </a:r>
            <a:endParaRPr lang="en-US" dirty="0"/>
          </a:p>
        </p:txBody>
      </p:sp>
      <p:sp>
        <p:nvSpPr>
          <p:cNvPr id="4" name="Text Placeholder 2">
            <a:extLst>
              <a:ext uri="{FF2B5EF4-FFF2-40B4-BE49-F238E27FC236}">
                <a16:creationId xmlns:a16="http://schemas.microsoft.com/office/drawing/2014/main" id="{89E908C4-09E5-C44D-A006-4D070DBCA440}"/>
              </a:ext>
            </a:extLst>
          </p:cNvPr>
          <p:cNvSpPr>
            <a:spLocks noGrp="1"/>
          </p:cNvSpPr>
          <p:nvPr>
            <p:ph idx="10"/>
          </p:nvPr>
        </p:nvSpPr>
        <p:spPr>
          <a:xfrm>
            <a:off x="482068" y="1521619"/>
            <a:ext cx="2687852" cy="1328261"/>
          </a:xfrm>
          <a:prstGeom prst="rect">
            <a:avLst/>
          </a:prstGeom>
        </p:spPr>
        <p:txBody>
          <a:bodyPr vert="horz" lIns="91440" tIns="45720" rIns="91440" bIns="45720" rtlCol="0">
            <a:normAutofit/>
          </a:bodyPr>
          <a:lstStyle>
            <a:lvl1pPr marL="0" indent="0" algn="l">
              <a:buFontTx/>
              <a:buNone/>
              <a:defRPr/>
            </a:lvl1pPr>
            <a:lvl2pPr>
              <a:defRPr/>
            </a:lvl2pPr>
            <a:lvl3pPr>
              <a:defRPr/>
            </a:lvl3pPr>
          </a:lstStyle>
          <a:p>
            <a:pPr lvl="0"/>
            <a:r>
              <a:rPr lang="en-US" dirty="0"/>
              <a:t>Edit Master text styles</a:t>
            </a:r>
          </a:p>
          <a:p>
            <a:pPr lvl="1"/>
            <a:r>
              <a:rPr lang="en-US" dirty="0"/>
              <a:t>Second level</a:t>
            </a:r>
          </a:p>
          <a:p>
            <a:pPr lvl="2"/>
            <a:r>
              <a:rPr lang="en-US" dirty="0"/>
              <a:t>Third level</a:t>
            </a:r>
          </a:p>
          <a:p>
            <a:pPr lvl="0"/>
            <a:endParaRPr lang="en-US" dirty="0"/>
          </a:p>
        </p:txBody>
      </p:sp>
      <p:sp>
        <p:nvSpPr>
          <p:cNvPr id="5" name="Text Placeholder 2">
            <a:extLst>
              <a:ext uri="{FF2B5EF4-FFF2-40B4-BE49-F238E27FC236}">
                <a16:creationId xmlns:a16="http://schemas.microsoft.com/office/drawing/2014/main" id="{8C9C029B-A589-9D4D-9615-AF7A1B07A6F2}"/>
              </a:ext>
            </a:extLst>
          </p:cNvPr>
          <p:cNvSpPr>
            <a:spLocks noGrp="1"/>
          </p:cNvSpPr>
          <p:nvPr>
            <p:ph idx="11"/>
          </p:nvPr>
        </p:nvSpPr>
        <p:spPr>
          <a:xfrm>
            <a:off x="3169920" y="1521619"/>
            <a:ext cx="2687852" cy="1328261"/>
          </a:xfrm>
          <a:prstGeom prst="rect">
            <a:avLst/>
          </a:prstGeom>
        </p:spPr>
        <p:txBody>
          <a:bodyPr vert="horz" lIns="91440" tIns="45720" rIns="91440" bIns="45720" rtlCol="0">
            <a:normAutofit/>
          </a:bodyPr>
          <a:lstStyle>
            <a:lvl1pPr marL="0" indent="0" algn="l">
              <a:buFontTx/>
              <a:buNone/>
              <a:defRPr/>
            </a:lvl1pPr>
            <a:lvl2pPr>
              <a:defRPr/>
            </a:lvl2pPr>
            <a:lvl3pPr>
              <a:defRPr/>
            </a:lvl3pPr>
          </a:lstStyle>
          <a:p>
            <a:pPr lvl="0"/>
            <a:r>
              <a:rPr lang="en-US" dirty="0"/>
              <a:t>Edit Master text styles</a:t>
            </a:r>
          </a:p>
          <a:p>
            <a:pPr lvl="1"/>
            <a:r>
              <a:rPr lang="en-US" dirty="0"/>
              <a:t>Second level</a:t>
            </a:r>
          </a:p>
          <a:p>
            <a:pPr lvl="2"/>
            <a:r>
              <a:rPr lang="en-US" dirty="0"/>
              <a:t>Third level</a:t>
            </a:r>
          </a:p>
          <a:p>
            <a:pPr lvl="0"/>
            <a:endParaRPr lang="en-US" dirty="0"/>
          </a:p>
        </p:txBody>
      </p:sp>
      <p:sp>
        <p:nvSpPr>
          <p:cNvPr id="6" name="Text Placeholder 2">
            <a:extLst>
              <a:ext uri="{FF2B5EF4-FFF2-40B4-BE49-F238E27FC236}">
                <a16:creationId xmlns:a16="http://schemas.microsoft.com/office/drawing/2014/main" id="{99D314C0-9ED6-E842-ADED-2D44628B05A5}"/>
              </a:ext>
            </a:extLst>
          </p:cNvPr>
          <p:cNvSpPr>
            <a:spLocks noGrp="1"/>
          </p:cNvSpPr>
          <p:nvPr>
            <p:ph idx="12"/>
          </p:nvPr>
        </p:nvSpPr>
        <p:spPr>
          <a:xfrm>
            <a:off x="5857772" y="1521618"/>
            <a:ext cx="2687852" cy="1328262"/>
          </a:xfrm>
          <a:prstGeom prst="rect">
            <a:avLst/>
          </a:prstGeom>
        </p:spPr>
        <p:txBody>
          <a:bodyPr vert="horz" lIns="91440" tIns="45720" rIns="91440" bIns="45720" rtlCol="0">
            <a:normAutofit/>
          </a:bodyPr>
          <a:lstStyle>
            <a:lvl1pPr marL="0" indent="0" algn="l">
              <a:buFontTx/>
              <a:buNone/>
              <a:defRPr/>
            </a:lvl1pPr>
            <a:lvl2pPr>
              <a:defRPr/>
            </a:lvl2pPr>
            <a:lvl3pPr>
              <a:defRPr/>
            </a:lvl3pPr>
          </a:lstStyle>
          <a:p>
            <a:pPr lvl="0"/>
            <a:r>
              <a:rPr lang="en-US" dirty="0"/>
              <a:t>Edit Master text styles</a:t>
            </a:r>
          </a:p>
          <a:p>
            <a:pPr lvl="1"/>
            <a:r>
              <a:rPr lang="en-US" dirty="0"/>
              <a:t>Second level</a:t>
            </a:r>
          </a:p>
          <a:p>
            <a:pPr lvl="2"/>
            <a:r>
              <a:rPr lang="en-US" dirty="0"/>
              <a:t>Third level</a:t>
            </a:r>
          </a:p>
          <a:p>
            <a:pPr lvl="0"/>
            <a:endParaRPr lang="en-US" dirty="0"/>
          </a:p>
        </p:txBody>
      </p:sp>
    </p:spTree>
    <p:extLst>
      <p:ext uri="{BB962C8B-B14F-4D97-AF65-F5344CB8AC3E}">
        <p14:creationId xmlns:p14="http://schemas.microsoft.com/office/powerpoint/2010/main" val="24583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2 one colum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7FDAE2-C95A-6245-B9AA-65C0D87E550D}"/>
              </a:ext>
            </a:extLst>
          </p:cNvPr>
          <p:cNvPicPr>
            <a:picLocks noChangeAspect="1"/>
          </p:cNvPicPr>
          <p:nvPr userDrawn="1"/>
        </p:nvPicPr>
        <p:blipFill>
          <a:blip r:embed="rId2"/>
          <a:stretch>
            <a:fillRect/>
          </a:stretch>
        </p:blipFill>
        <p:spPr>
          <a:xfrm>
            <a:off x="-13934" y="2388761"/>
            <a:ext cx="2286000" cy="2772228"/>
          </a:xfrm>
          <a:prstGeom prst="rect">
            <a:avLst/>
          </a:prstGeom>
        </p:spPr>
      </p:pic>
      <p:sp>
        <p:nvSpPr>
          <p:cNvPr id="8" name="Text Placeholder 2">
            <a:extLst>
              <a:ext uri="{FF2B5EF4-FFF2-40B4-BE49-F238E27FC236}">
                <a16:creationId xmlns:a16="http://schemas.microsoft.com/office/drawing/2014/main" id="{40D50112-C384-CE49-82E1-07DECA9693F7}"/>
              </a:ext>
            </a:extLst>
          </p:cNvPr>
          <p:cNvSpPr>
            <a:spLocks noGrp="1"/>
          </p:cNvSpPr>
          <p:nvPr>
            <p:ph idx="12"/>
          </p:nvPr>
        </p:nvSpPr>
        <p:spPr>
          <a:xfrm>
            <a:off x="491437" y="1369219"/>
            <a:ext cx="3281840" cy="300082"/>
          </a:xfrm>
          <a:prstGeom prst="rect">
            <a:avLst/>
          </a:prstGeom>
        </p:spPr>
        <p:txBody>
          <a:bodyPr vert="horz" wrap="square" lIns="91440" tIns="45720" rIns="91440" bIns="45720" rtlCol="0">
            <a:spAutoFit/>
          </a:bodyPr>
          <a:lstStyle>
            <a:lvl1pPr marL="0" indent="0">
              <a:buFontTx/>
              <a:buNone/>
              <a:defRPr sz="1500"/>
            </a:lvl1pPr>
          </a:lstStyle>
          <a:p>
            <a:pPr lvl="0"/>
            <a:r>
              <a:rPr lang="en-US" dirty="0"/>
              <a:t>Edit Master text styles</a:t>
            </a:r>
          </a:p>
        </p:txBody>
      </p:sp>
      <p:sp>
        <p:nvSpPr>
          <p:cNvPr id="9" name="Text Placeholder 2">
            <a:extLst>
              <a:ext uri="{FF2B5EF4-FFF2-40B4-BE49-F238E27FC236}">
                <a16:creationId xmlns:a16="http://schemas.microsoft.com/office/drawing/2014/main" id="{A96B4992-F4E7-654A-9C29-D866F6480EA9}"/>
              </a:ext>
            </a:extLst>
          </p:cNvPr>
          <p:cNvSpPr>
            <a:spLocks noGrp="1"/>
          </p:cNvSpPr>
          <p:nvPr>
            <p:ph idx="13" hasCustomPrompt="1"/>
          </p:nvPr>
        </p:nvSpPr>
        <p:spPr>
          <a:xfrm>
            <a:off x="491437" y="1648526"/>
            <a:ext cx="3281840" cy="1405769"/>
          </a:xfrm>
          <a:prstGeom prst="rect">
            <a:avLst/>
          </a:prstGeom>
        </p:spPr>
        <p:txBody>
          <a:bodyPr vert="horz" wrap="square" lIns="91440" tIns="45720" rIns="91440" bIns="45720" rtlCol="0">
            <a:spAutoFit/>
          </a:bodyPr>
          <a:lstStyle>
            <a:lvl1pPr marL="0" indent="0">
              <a:buFontTx/>
              <a:buNone/>
              <a:defRPr b="0"/>
            </a:lvl1pPr>
            <a:lvl2pPr>
              <a:defRPr b="0"/>
            </a:lvl2pPr>
            <a:lvl3pPr>
              <a:defRPr/>
            </a:lvl3pPr>
          </a:lstStyle>
          <a:p>
            <a:pPr lvl="0"/>
            <a:r>
              <a:rPr lang="en-US" dirty="0"/>
              <a:t>Paragraph text</a:t>
            </a:r>
          </a:p>
          <a:p>
            <a:pPr lvl="1"/>
            <a:r>
              <a:rPr lang="en-US" dirty="0"/>
              <a:t>Second level</a:t>
            </a:r>
          </a:p>
          <a:p>
            <a:pPr lvl="2"/>
            <a:r>
              <a:rPr lang="en-US" dirty="0"/>
              <a:t>Third level</a:t>
            </a:r>
          </a:p>
          <a:p>
            <a:pPr lvl="0"/>
            <a:endParaRPr lang="en-US" dirty="0"/>
          </a:p>
          <a:p>
            <a:pPr lvl="0"/>
            <a:r>
              <a:rPr lang="en-US" dirty="0"/>
              <a:t>	</a:t>
            </a:r>
          </a:p>
        </p:txBody>
      </p:sp>
      <p:sp>
        <p:nvSpPr>
          <p:cNvPr id="2" name="Title 1"/>
          <p:cNvSpPr>
            <a:spLocks noGrp="1"/>
          </p:cNvSpPr>
          <p:nvPr>
            <p:ph type="title"/>
          </p:nvPr>
        </p:nvSpPr>
        <p:spPr>
          <a:xfrm>
            <a:off x="566421" y="502985"/>
            <a:ext cx="8108188" cy="510909"/>
          </a:xfrm>
          <a:prstGeom prst="rect">
            <a:avLst/>
          </a:prstGeo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0A121E1B-7B5A-2C43-8943-91FDAD35F464}"/>
              </a:ext>
            </a:extLst>
          </p:cNvPr>
          <p:cNvPicPr>
            <a:picLocks noChangeAspect="1"/>
          </p:cNvPicPr>
          <p:nvPr userDrawn="1"/>
        </p:nvPicPr>
        <p:blipFill>
          <a:blip r:embed="rId3"/>
          <a:stretch>
            <a:fillRect/>
          </a:stretch>
        </p:blipFill>
        <p:spPr>
          <a:xfrm>
            <a:off x="577859" y="4632521"/>
            <a:ext cx="1064315" cy="300008"/>
          </a:xfrm>
          <a:prstGeom prst="rect">
            <a:avLst/>
          </a:prstGeom>
        </p:spPr>
      </p:pic>
    </p:spTree>
    <p:extLst>
      <p:ext uri="{BB962C8B-B14F-4D97-AF65-F5344CB8AC3E}">
        <p14:creationId xmlns:p14="http://schemas.microsoft.com/office/powerpoint/2010/main" val="165690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2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566421" y="502985"/>
            <a:ext cx="8108188" cy="510909"/>
          </a:xfrm>
          <a:prstGeom prst="rect">
            <a:avLst/>
          </a:prstGeom>
        </p:spPr>
        <p:txBody>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A7642BD1-AE9C-AB4D-9CC1-3AFA8F79F7CE}"/>
              </a:ext>
            </a:extLst>
          </p:cNvPr>
          <p:cNvSpPr>
            <a:spLocks noGrp="1"/>
          </p:cNvSpPr>
          <p:nvPr>
            <p:ph idx="10"/>
          </p:nvPr>
        </p:nvSpPr>
        <p:spPr>
          <a:xfrm>
            <a:off x="491437" y="1369219"/>
            <a:ext cx="3281840" cy="300082"/>
          </a:xfrm>
          <a:prstGeom prst="rect">
            <a:avLst/>
          </a:prstGeom>
        </p:spPr>
        <p:txBody>
          <a:bodyPr vert="horz" wrap="square" lIns="91440" tIns="45720" rIns="91440" bIns="45720" rtlCol="0">
            <a:spAutoFit/>
          </a:bodyPr>
          <a:lstStyle>
            <a:lvl1pPr marL="0" indent="0">
              <a:buFontTx/>
              <a:buNone/>
              <a:defRPr sz="1500"/>
            </a:lvl1pPr>
          </a:lstStyle>
          <a:p>
            <a:pPr lvl="0"/>
            <a:r>
              <a:rPr lang="en-US" dirty="0"/>
              <a:t>Edit Master text styles</a:t>
            </a:r>
          </a:p>
        </p:txBody>
      </p:sp>
      <p:sp>
        <p:nvSpPr>
          <p:cNvPr id="4" name="Text Placeholder 2">
            <a:extLst>
              <a:ext uri="{FF2B5EF4-FFF2-40B4-BE49-F238E27FC236}">
                <a16:creationId xmlns:a16="http://schemas.microsoft.com/office/drawing/2014/main" id="{13F8DA06-2B35-C641-9ADC-FC1505DBBD1C}"/>
              </a:ext>
            </a:extLst>
          </p:cNvPr>
          <p:cNvSpPr>
            <a:spLocks noGrp="1"/>
          </p:cNvSpPr>
          <p:nvPr>
            <p:ph idx="11" hasCustomPrompt="1"/>
          </p:nvPr>
        </p:nvSpPr>
        <p:spPr>
          <a:xfrm>
            <a:off x="491437" y="1648526"/>
            <a:ext cx="3281840" cy="724044"/>
          </a:xfrm>
          <a:prstGeom prst="rect">
            <a:avLst/>
          </a:prstGeom>
        </p:spPr>
        <p:txBody>
          <a:bodyPr vert="horz" wrap="square" lIns="91440" tIns="45720" rIns="91440" bIns="45720" rtlCol="0">
            <a:spAutoFit/>
          </a:bodyPr>
          <a:lstStyle>
            <a:lvl1pPr marL="0" indent="0">
              <a:buFontTx/>
              <a:buNone/>
              <a:defRPr b="0"/>
            </a:lvl1pPr>
            <a:lvl2pPr>
              <a:defRPr/>
            </a:lvl2pPr>
            <a:lvl3pPr>
              <a:defRPr/>
            </a:lvl3pPr>
          </a:lstStyle>
          <a:p>
            <a:pPr lvl="0"/>
            <a:r>
              <a:rPr lang="en-US" dirty="0"/>
              <a:t>Paragraph text</a:t>
            </a:r>
          </a:p>
          <a:p>
            <a:pPr lvl="1"/>
            <a:r>
              <a:rPr lang="en-US" dirty="0"/>
              <a:t>Second level</a:t>
            </a:r>
          </a:p>
          <a:p>
            <a:pPr lvl="2"/>
            <a:r>
              <a:rPr lang="en-US" dirty="0"/>
              <a:t>Third level</a:t>
            </a:r>
          </a:p>
        </p:txBody>
      </p:sp>
      <p:pic>
        <p:nvPicPr>
          <p:cNvPr id="5" name="Picture 4">
            <a:extLst>
              <a:ext uri="{FF2B5EF4-FFF2-40B4-BE49-F238E27FC236}">
                <a16:creationId xmlns:a16="http://schemas.microsoft.com/office/drawing/2014/main" id="{3D7FDAE2-C95A-6245-B9AA-65C0D87E550D}"/>
              </a:ext>
            </a:extLst>
          </p:cNvPr>
          <p:cNvPicPr>
            <a:picLocks noChangeAspect="1"/>
          </p:cNvPicPr>
          <p:nvPr userDrawn="1"/>
        </p:nvPicPr>
        <p:blipFill>
          <a:blip r:embed="rId2"/>
          <a:stretch>
            <a:fillRect/>
          </a:stretch>
        </p:blipFill>
        <p:spPr>
          <a:xfrm>
            <a:off x="-13934" y="2388761"/>
            <a:ext cx="2286000" cy="2772228"/>
          </a:xfrm>
          <a:prstGeom prst="rect">
            <a:avLst/>
          </a:prstGeom>
        </p:spPr>
      </p:pic>
      <p:pic>
        <p:nvPicPr>
          <p:cNvPr id="6" name="Picture 5">
            <a:extLst>
              <a:ext uri="{FF2B5EF4-FFF2-40B4-BE49-F238E27FC236}">
                <a16:creationId xmlns:a16="http://schemas.microsoft.com/office/drawing/2014/main" id="{0A121E1B-7B5A-2C43-8943-91FDAD35F464}"/>
              </a:ext>
            </a:extLst>
          </p:cNvPr>
          <p:cNvPicPr>
            <a:picLocks noChangeAspect="1"/>
          </p:cNvPicPr>
          <p:nvPr userDrawn="1"/>
        </p:nvPicPr>
        <p:blipFill>
          <a:blip r:embed="rId3"/>
          <a:stretch>
            <a:fillRect/>
          </a:stretch>
        </p:blipFill>
        <p:spPr>
          <a:xfrm>
            <a:off x="577859" y="4632521"/>
            <a:ext cx="1064315" cy="300008"/>
          </a:xfrm>
          <a:prstGeom prst="rect">
            <a:avLst/>
          </a:prstGeom>
        </p:spPr>
      </p:pic>
      <p:sp>
        <p:nvSpPr>
          <p:cNvPr id="8" name="Text Placeholder 2">
            <a:extLst>
              <a:ext uri="{FF2B5EF4-FFF2-40B4-BE49-F238E27FC236}">
                <a16:creationId xmlns:a16="http://schemas.microsoft.com/office/drawing/2014/main" id="{2C5F9DA2-DF6A-264A-BE46-6F2E585744D7}"/>
              </a:ext>
            </a:extLst>
          </p:cNvPr>
          <p:cNvSpPr>
            <a:spLocks noGrp="1"/>
          </p:cNvSpPr>
          <p:nvPr>
            <p:ph idx="12"/>
          </p:nvPr>
        </p:nvSpPr>
        <p:spPr>
          <a:xfrm>
            <a:off x="4390762" y="1369219"/>
            <a:ext cx="3281840" cy="300082"/>
          </a:xfrm>
          <a:prstGeom prst="rect">
            <a:avLst/>
          </a:prstGeom>
        </p:spPr>
        <p:txBody>
          <a:bodyPr vert="horz" wrap="square" lIns="91440" tIns="45720" rIns="91440" bIns="45720" rtlCol="0">
            <a:spAutoFit/>
          </a:bodyPr>
          <a:lstStyle>
            <a:lvl1pPr marL="0" indent="0">
              <a:buFontTx/>
              <a:buNone/>
              <a:defRPr sz="1500"/>
            </a:lvl1pPr>
          </a:lstStyle>
          <a:p>
            <a:pPr lvl="0"/>
            <a:r>
              <a:rPr lang="en-US" dirty="0"/>
              <a:t>Edit Master text styles</a:t>
            </a:r>
          </a:p>
        </p:txBody>
      </p:sp>
      <p:sp>
        <p:nvSpPr>
          <p:cNvPr id="9" name="Text Placeholder 2">
            <a:extLst>
              <a:ext uri="{FF2B5EF4-FFF2-40B4-BE49-F238E27FC236}">
                <a16:creationId xmlns:a16="http://schemas.microsoft.com/office/drawing/2014/main" id="{0B673857-233E-974F-BBB1-68D210EA9DD6}"/>
              </a:ext>
            </a:extLst>
          </p:cNvPr>
          <p:cNvSpPr>
            <a:spLocks noGrp="1"/>
          </p:cNvSpPr>
          <p:nvPr>
            <p:ph idx="13" hasCustomPrompt="1"/>
          </p:nvPr>
        </p:nvSpPr>
        <p:spPr>
          <a:xfrm>
            <a:off x="4390762" y="1648526"/>
            <a:ext cx="3281840" cy="724044"/>
          </a:xfrm>
          <a:prstGeom prst="rect">
            <a:avLst/>
          </a:prstGeom>
        </p:spPr>
        <p:txBody>
          <a:bodyPr vert="horz" wrap="square" lIns="91440" tIns="45720" rIns="91440" bIns="45720" rtlCol="0">
            <a:spAutoFit/>
          </a:bodyPr>
          <a:lstStyle>
            <a:lvl1pPr marL="0" indent="0">
              <a:buFontTx/>
              <a:buNone/>
              <a:defRPr b="0"/>
            </a:lvl1pPr>
            <a:lvl2pPr>
              <a:defRPr/>
            </a:lvl2pPr>
            <a:lvl3pPr>
              <a:defRPr/>
            </a:lvl3pPr>
          </a:lstStyle>
          <a:p>
            <a:pPr lvl="0"/>
            <a:r>
              <a:rPr lang="en-US" dirty="0"/>
              <a:t>Paragraph text</a:t>
            </a:r>
          </a:p>
          <a:p>
            <a:pPr lvl="1"/>
            <a:r>
              <a:rPr lang="en-US" dirty="0"/>
              <a:t>Second level</a:t>
            </a:r>
          </a:p>
          <a:p>
            <a:pPr lvl="2"/>
            <a:r>
              <a:rPr lang="en-US" dirty="0"/>
              <a:t>Third level</a:t>
            </a:r>
          </a:p>
        </p:txBody>
      </p:sp>
    </p:spTree>
    <p:extLst>
      <p:ext uri="{BB962C8B-B14F-4D97-AF65-F5344CB8AC3E}">
        <p14:creationId xmlns:p14="http://schemas.microsoft.com/office/powerpoint/2010/main" val="139447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087B63-253A-124A-BC52-C471715D495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0" name="Title 37">
            <a:extLst>
              <a:ext uri="{FF2B5EF4-FFF2-40B4-BE49-F238E27FC236}">
                <a16:creationId xmlns:a16="http://schemas.microsoft.com/office/drawing/2014/main" id="{4D54DA7A-C40C-D641-A9EF-5A574BA6C0D6}"/>
              </a:ext>
            </a:extLst>
          </p:cNvPr>
          <p:cNvSpPr>
            <a:spLocks noGrp="1"/>
          </p:cNvSpPr>
          <p:nvPr>
            <p:ph type="title" hasCustomPrompt="1"/>
          </p:nvPr>
        </p:nvSpPr>
        <p:spPr>
          <a:xfrm>
            <a:off x="4799705" y="1915622"/>
            <a:ext cx="3976024" cy="597065"/>
          </a:xfrm>
          <a:prstGeom prst="rect">
            <a:avLst/>
          </a:prstGeom>
        </p:spPr>
        <p:txBody>
          <a:bodyPr/>
          <a:lstStyle>
            <a:lvl1pPr>
              <a:defRPr b="0">
                <a:latin typeface="Segoe UI" panose="020B0502040204020203" pitchFamily="34" charset="0"/>
                <a:cs typeface="Segoe UI" panose="020B0502040204020203" pitchFamily="34" charset="0"/>
              </a:defRPr>
            </a:lvl1pPr>
          </a:lstStyle>
          <a:p>
            <a:r>
              <a:rPr lang="en-US" dirty="0"/>
              <a:t>Speaker name</a:t>
            </a:r>
            <a:br>
              <a:rPr lang="en-US" dirty="0"/>
            </a:br>
            <a:r>
              <a:rPr lang="en-US" dirty="0"/>
              <a:t>Pronouns</a:t>
            </a:r>
          </a:p>
        </p:txBody>
      </p:sp>
      <p:sp>
        <p:nvSpPr>
          <p:cNvPr id="21" name="Text Placeholder 38">
            <a:extLst>
              <a:ext uri="{FF2B5EF4-FFF2-40B4-BE49-F238E27FC236}">
                <a16:creationId xmlns:a16="http://schemas.microsoft.com/office/drawing/2014/main" id="{1F1D8F46-C246-494C-87E8-F66B5ADA44C3}"/>
              </a:ext>
            </a:extLst>
          </p:cNvPr>
          <p:cNvSpPr>
            <a:spLocks noGrp="1"/>
          </p:cNvSpPr>
          <p:nvPr>
            <p:ph type="body" sz="quarter" idx="13"/>
          </p:nvPr>
        </p:nvSpPr>
        <p:spPr>
          <a:xfrm>
            <a:off x="4886067" y="3090001"/>
            <a:ext cx="3598807" cy="1068958"/>
          </a:xfrm>
          <a:prstGeom prst="rect">
            <a:avLst/>
          </a:prstGeom>
        </p:spPr>
        <p:txBody>
          <a:bodyPr/>
          <a:lstStyle>
            <a:lvl1pPr>
              <a:defRPr>
                <a:latin typeface="Segoe UI Semibold" panose="020B0702040204020203" pitchFamily="34" charset="0"/>
                <a:cs typeface="Segoe UI Semibold" panose="020B0702040204020203" pitchFamily="34" charset="0"/>
              </a:defRPr>
            </a:lvl1pPr>
          </a:lstStyle>
          <a:p>
            <a:r>
              <a:rPr lang="en-US" dirty="0"/>
              <a:t>@</a:t>
            </a:r>
            <a:r>
              <a:rPr lang="en-US" dirty="0" err="1"/>
              <a:t>yourhandle</a:t>
            </a:r>
            <a:endParaRPr lang="en-US" dirty="0"/>
          </a:p>
          <a:p>
            <a:r>
              <a:rPr lang="en-US" dirty="0"/>
              <a:t>youremail@email.com</a:t>
            </a:r>
          </a:p>
        </p:txBody>
      </p:sp>
      <p:sp>
        <p:nvSpPr>
          <p:cNvPr id="22" name="Rectangle 21">
            <a:extLst>
              <a:ext uri="{FF2B5EF4-FFF2-40B4-BE49-F238E27FC236}">
                <a16:creationId xmlns:a16="http://schemas.microsoft.com/office/drawing/2014/main" id="{DCA66E3A-7FB9-6A45-B507-F38C98064BBF}"/>
              </a:ext>
            </a:extLst>
          </p:cNvPr>
          <p:cNvSpPr/>
          <p:nvPr userDrawn="1"/>
        </p:nvSpPr>
        <p:spPr>
          <a:xfrm>
            <a:off x="407639" y="892365"/>
            <a:ext cx="3598807" cy="923330"/>
          </a:xfrm>
          <a:prstGeom prst="rect">
            <a:avLst/>
          </a:prstGeom>
        </p:spPr>
        <p:txBody>
          <a:bodyPr wrap="square">
            <a:spAutoFit/>
          </a:bodyPr>
          <a:lstStyle/>
          <a:p>
            <a:r>
              <a:rPr lang="en-US" sz="5400" b="1" dirty="0"/>
              <a:t>Thank you</a:t>
            </a:r>
          </a:p>
        </p:txBody>
      </p:sp>
      <p:pic>
        <p:nvPicPr>
          <p:cNvPr id="23" name="Picture 22">
            <a:extLst>
              <a:ext uri="{FF2B5EF4-FFF2-40B4-BE49-F238E27FC236}">
                <a16:creationId xmlns:a16="http://schemas.microsoft.com/office/drawing/2014/main" id="{6E8342C2-0D0B-1D46-ACC8-AD0594D2A609}"/>
              </a:ext>
            </a:extLst>
          </p:cNvPr>
          <p:cNvPicPr>
            <a:picLocks noChangeAspect="1"/>
          </p:cNvPicPr>
          <p:nvPr userDrawn="1"/>
        </p:nvPicPr>
        <p:blipFill>
          <a:blip r:embed="rId3"/>
          <a:stretch>
            <a:fillRect/>
          </a:stretch>
        </p:blipFill>
        <p:spPr>
          <a:xfrm>
            <a:off x="4456805" y="3148014"/>
            <a:ext cx="342900" cy="342900"/>
          </a:xfrm>
          <a:prstGeom prst="rect">
            <a:avLst/>
          </a:prstGeom>
        </p:spPr>
      </p:pic>
      <p:pic>
        <p:nvPicPr>
          <p:cNvPr id="25" name="Picture 24">
            <a:extLst>
              <a:ext uri="{FF2B5EF4-FFF2-40B4-BE49-F238E27FC236}">
                <a16:creationId xmlns:a16="http://schemas.microsoft.com/office/drawing/2014/main" id="{BE7D530F-E1F6-594A-BE8D-C951E3455640}"/>
              </a:ext>
            </a:extLst>
          </p:cNvPr>
          <p:cNvPicPr>
            <a:picLocks noChangeAspect="1"/>
          </p:cNvPicPr>
          <p:nvPr userDrawn="1"/>
        </p:nvPicPr>
        <p:blipFill>
          <a:blip r:embed="rId4"/>
          <a:stretch>
            <a:fillRect/>
          </a:stretch>
        </p:blipFill>
        <p:spPr>
          <a:xfrm>
            <a:off x="4456805" y="3626221"/>
            <a:ext cx="342900" cy="342900"/>
          </a:xfrm>
          <a:prstGeom prst="rect">
            <a:avLst/>
          </a:prstGeom>
        </p:spPr>
      </p:pic>
      <p:pic>
        <p:nvPicPr>
          <p:cNvPr id="5" name="Picture 4">
            <a:extLst>
              <a:ext uri="{FF2B5EF4-FFF2-40B4-BE49-F238E27FC236}">
                <a16:creationId xmlns:a16="http://schemas.microsoft.com/office/drawing/2014/main" id="{CFB433CD-D3ED-804C-A74F-9C0842AB3F46}"/>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3419665"/>
            <a:ext cx="1973576" cy="1723835"/>
          </a:xfrm>
          <a:prstGeom prst="rect">
            <a:avLst/>
          </a:prstGeom>
        </p:spPr>
      </p:pic>
    </p:spTree>
    <p:extLst>
      <p:ext uri="{BB962C8B-B14F-4D97-AF65-F5344CB8AC3E}">
        <p14:creationId xmlns:p14="http://schemas.microsoft.com/office/powerpoint/2010/main" val="1963449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2 full frame">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BE3A481F-2224-D741-B8FF-2F8BA3152B80}"/>
              </a:ext>
            </a:extLst>
          </p:cNvPr>
          <p:cNvSpPr>
            <a:spLocks noGrp="1"/>
          </p:cNvSpPr>
          <p:nvPr>
            <p:ph idx="1"/>
          </p:nvPr>
        </p:nvSpPr>
        <p:spPr>
          <a:xfrm>
            <a:off x="491437" y="1369219"/>
            <a:ext cx="8183172" cy="737894"/>
          </a:xfrm>
          <a:prstGeom prst="rect">
            <a:avLst/>
          </a:prstGeom>
        </p:spPr>
        <p:txBody>
          <a:bodyPr vert="horz" wrap="square" lIns="91440" tIns="45720" rIns="91440" bIns="45720" rtlCol="0">
            <a:spAutoFit/>
          </a:bodyPr>
          <a:lstStyle/>
          <a:p>
            <a:pPr lvl="0"/>
            <a:r>
              <a:rPr lang="en-US" dirty="0"/>
              <a:t>Edit Master text styles</a:t>
            </a:r>
          </a:p>
          <a:p>
            <a:pPr lvl="1"/>
            <a:r>
              <a:rPr lang="en-US" dirty="0"/>
              <a:t>Second level</a:t>
            </a:r>
          </a:p>
          <a:p>
            <a:pPr lvl="2"/>
            <a:r>
              <a:rPr lang="en-US" dirty="0"/>
              <a:t>Third level</a:t>
            </a:r>
          </a:p>
        </p:txBody>
      </p:sp>
      <p:sp>
        <p:nvSpPr>
          <p:cNvPr id="8" name="Title 1">
            <a:extLst>
              <a:ext uri="{FF2B5EF4-FFF2-40B4-BE49-F238E27FC236}">
                <a16:creationId xmlns:a16="http://schemas.microsoft.com/office/drawing/2014/main" id="{B24AF0F8-7546-4E49-8575-21F5A783DF4F}"/>
              </a:ext>
            </a:extLst>
          </p:cNvPr>
          <p:cNvSpPr>
            <a:spLocks noGrp="1"/>
          </p:cNvSpPr>
          <p:nvPr>
            <p:ph type="title"/>
          </p:nvPr>
        </p:nvSpPr>
        <p:spPr>
          <a:xfrm>
            <a:off x="566421" y="502985"/>
            <a:ext cx="8108188" cy="510909"/>
          </a:xfrm>
          <a:prstGeom prst="rect">
            <a:avLst/>
          </a:prstGeom>
        </p:spPr>
        <p:txBody>
          <a:bodyPr/>
          <a:lstStyle/>
          <a:p>
            <a:r>
              <a:rPr lang="en-US"/>
              <a:t>Click to edit Master title style</a:t>
            </a:r>
            <a:endParaRPr lang="en-US" dirty="0"/>
          </a:p>
        </p:txBody>
      </p:sp>
      <p:pic>
        <p:nvPicPr>
          <p:cNvPr id="10" name="Picture 9">
            <a:extLst>
              <a:ext uri="{FF2B5EF4-FFF2-40B4-BE49-F238E27FC236}">
                <a16:creationId xmlns:a16="http://schemas.microsoft.com/office/drawing/2014/main" id="{D6DAA090-2D5D-1443-8C5F-93BFA2940D15}"/>
              </a:ext>
            </a:extLst>
          </p:cNvPr>
          <p:cNvPicPr>
            <a:picLocks noChangeAspect="1"/>
          </p:cNvPicPr>
          <p:nvPr userDrawn="1"/>
        </p:nvPicPr>
        <p:blipFill>
          <a:blip r:embed="rId2"/>
          <a:stretch>
            <a:fillRect/>
          </a:stretch>
        </p:blipFill>
        <p:spPr>
          <a:xfrm>
            <a:off x="-13934" y="2388761"/>
            <a:ext cx="2286000" cy="2772228"/>
          </a:xfrm>
          <a:prstGeom prst="rect">
            <a:avLst/>
          </a:prstGeom>
        </p:spPr>
      </p:pic>
      <p:pic>
        <p:nvPicPr>
          <p:cNvPr id="11" name="Picture 10">
            <a:extLst>
              <a:ext uri="{FF2B5EF4-FFF2-40B4-BE49-F238E27FC236}">
                <a16:creationId xmlns:a16="http://schemas.microsoft.com/office/drawing/2014/main" id="{6F2D1E7B-9AFF-174B-A5E0-6F8E958308BB}"/>
              </a:ext>
            </a:extLst>
          </p:cNvPr>
          <p:cNvPicPr>
            <a:picLocks noChangeAspect="1"/>
          </p:cNvPicPr>
          <p:nvPr userDrawn="1"/>
        </p:nvPicPr>
        <p:blipFill>
          <a:blip r:embed="rId3"/>
          <a:stretch>
            <a:fillRect/>
          </a:stretch>
        </p:blipFill>
        <p:spPr>
          <a:xfrm>
            <a:off x="577859" y="4632521"/>
            <a:ext cx="1064315" cy="300008"/>
          </a:xfrm>
          <a:prstGeom prst="rect">
            <a:avLst/>
          </a:prstGeom>
        </p:spPr>
      </p:pic>
    </p:spTree>
    <p:extLst>
      <p:ext uri="{BB962C8B-B14F-4D97-AF65-F5344CB8AC3E}">
        <p14:creationId xmlns:p14="http://schemas.microsoft.com/office/powerpoint/2010/main" val="100051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2 three columns">
    <p:spTree>
      <p:nvGrpSpPr>
        <p:cNvPr id="1" name=""/>
        <p:cNvGrpSpPr/>
        <p:nvPr/>
      </p:nvGrpSpPr>
      <p:grpSpPr>
        <a:xfrm>
          <a:off x="0" y="0"/>
          <a:ext cx="0" cy="0"/>
          <a:chOff x="0" y="0"/>
          <a:chExt cx="0" cy="0"/>
        </a:xfrm>
      </p:grpSpPr>
      <p:sp>
        <p:nvSpPr>
          <p:cNvPr id="2" name="Title 1"/>
          <p:cNvSpPr>
            <a:spLocks noGrp="1"/>
          </p:cNvSpPr>
          <p:nvPr>
            <p:ph type="title"/>
          </p:nvPr>
        </p:nvSpPr>
        <p:spPr>
          <a:xfrm>
            <a:off x="561626" y="504031"/>
            <a:ext cx="7967765" cy="510909"/>
          </a:xfrm>
          <a:prstGeom prst="rect">
            <a:avLst/>
          </a:prstGeom>
        </p:spPr>
        <p:txBody>
          <a:bodyPr/>
          <a:lstStyle/>
          <a:p>
            <a:r>
              <a:rPr lang="en-US"/>
              <a:t>Click to edit Master title style</a:t>
            </a:r>
            <a:endParaRPr lang="en-US" dirty="0"/>
          </a:p>
        </p:txBody>
      </p:sp>
      <p:sp>
        <p:nvSpPr>
          <p:cNvPr id="4" name="Text Placeholder 2">
            <a:extLst>
              <a:ext uri="{FF2B5EF4-FFF2-40B4-BE49-F238E27FC236}">
                <a16:creationId xmlns:a16="http://schemas.microsoft.com/office/drawing/2014/main" id="{89E908C4-09E5-C44D-A006-4D070DBCA440}"/>
              </a:ext>
            </a:extLst>
          </p:cNvPr>
          <p:cNvSpPr>
            <a:spLocks noGrp="1"/>
          </p:cNvSpPr>
          <p:nvPr>
            <p:ph idx="10"/>
          </p:nvPr>
        </p:nvSpPr>
        <p:spPr>
          <a:xfrm>
            <a:off x="482068" y="1521619"/>
            <a:ext cx="2687852" cy="1328261"/>
          </a:xfrm>
          <a:prstGeom prst="rect">
            <a:avLst/>
          </a:prstGeom>
        </p:spPr>
        <p:txBody>
          <a:bodyPr vert="horz" lIns="91440" tIns="45720" rIns="91440" bIns="45720" rtlCol="0">
            <a:normAutofit/>
          </a:bodyPr>
          <a:lstStyle>
            <a:lvl1pPr marL="0" indent="0" algn="l">
              <a:buFontTx/>
              <a:buNone/>
              <a:defRPr/>
            </a:lvl1pPr>
            <a:lvl2pPr>
              <a:defRPr/>
            </a:lvl2pPr>
            <a:lvl3pPr>
              <a:defRPr/>
            </a:lvl3pPr>
          </a:lstStyle>
          <a:p>
            <a:pPr lvl="0"/>
            <a:r>
              <a:rPr lang="en-US" dirty="0"/>
              <a:t>Edit Master text styles</a:t>
            </a:r>
          </a:p>
          <a:p>
            <a:pPr lvl="1"/>
            <a:r>
              <a:rPr lang="en-US" dirty="0"/>
              <a:t>Second level</a:t>
            </a:r>
          </a:p>
          <a:p>
            <a:pPr lvl="2"/>
            <a:r>
              <a:rPr lang="en-US" dirty="0"/>
              <a:t>Third level</a:t>
            </a:r>
          </a:p>
          <a:p>
            <a:pPr lvl="0"/>
            <a:endParaRPr lang="en-US" dirty="0"/>
          </a:p>
        </p:txBody>
      </p:sp>
      <p:sp>
        <p:nvSpPr>
          <p:cNvPr id="5" name="Text Placeholder 2">
            <a:extLst>
              <a:ext uri="{FF2B5EF4-FFF2-40B4-BE49-F238E27FC236}">
                <a16:creationId xmlns:a16="http://schemas.microsoft.com/office/drawing/2014/main" id="{8C9C029B-A589-9D4D-9615-AF7A1B07A6F2}"/>
              </a:ext>
            </a:extLst>
          </p:cNvPr>
          <p:cNvSpPr>
            <a:spLocks noGrp="1"/>
          </p:cNvSpPr>
          <p:nvPr>
            <p:ph idx="11"/>
          </p:nvPr>
        </p:nvSpPr>
        <p:spPr>
          <a:xfrm>
            <a:off x="3169920" y="1521619"/>
            <a:ext cx="2687852" cy="1328261"/>
          </a:xfrm>
          <a:prstGeom prst="rect">
            <a:avLst/>
          </a:prstGeom>
        </p:spPr>
        <p:txBody>
          <a:bodyPr vert="horz" lIns="91440" tIns="45720" rIns="91440" bIns="45720" rtlCol="0">
            <a:normAutofit/>
          </a:bodyPr>
          <a:lstStyle>
            <a:lvl1pPr marL="0" indent="0" algn="l">
              <a:buFontTx/>
              <a:buNone/>
              <a:defRPr/>
            </a:lvl1pPr>
            <a:lvl2pPr>
              <a:defRPr/>
            </a:lvl2pPr>
            <a:lvl3pPr>
              <a:defRPr/>
            </a:lvl3pPr>
          </a:lstStyle>
          <a:p>
            <a:pPr lvl="0"/>
            <a:r>
              <a:rPr lang="en-US" dirty="0"/>
              <a:t>Edit Master text styles</a:t>
            </a:r>
          </a:p>
          <a:p>
            <a:pPr lvl="1"/>
            <a:r>
              <a:rPr lang="en-US" dirty="0"/>
              <a:t>Second level</a:t>
            </a:r>
          </a:p>
          <a:p>
            <a:pPr lvl="2"/>
            <a:r>
              <a:rPr lang="en-US" dirty="0"/>
              <a:t>Third level</a:t>
            </a:r>
          </a:p>
          <a:p>
            <a:pPr lvl="0"/>
            <a:endParaRPr lang="en-US" dirty="0"/>
          </a:p>
        </p:txBody>
      </p:sp>
      <p:sp>
        <p:nvSpPr>
          <p:cNvPr id="6" name="Text Placeholder 2">
            <a:extLst>
              <a:ext uri="{FF2B5EF4-FFF2-40B4-BE49-F238E27FC236}">
                <a16:creationId xmlns:a16="http://schemas.microsoft.com/office/drawing/2014/main" id="{99D314C0-9ED6-E842-ADED-2D44628B05A5}"/>
              </a:ext>
            </a:extLst>
          </p:cNvPr>
          <p:cNvSpPr>
            <a:spLocks noGrp="1"/>
          </p:cNvSpPr>
          <p:nvPr>
            <p:ph idx="12"/>
          </p:nvPr>
        </p:nvSpPr>
        <p:spPr>
          <a:xfrm>
            <a:off x="5857772" y="1521618"/>
            <a:ext cx="2687852" cy="1328262"/>
          </a:xfrm>
          <a:prstGeom prst="rect">
            <a:avLst/>
          </a:prstGeom>
        </p:spPr>
        <p:txBody>
          <a:bodyPr vert="horz" lIns="91440" tIns="45720" rIns="91440" bIns="45720" rtlCol="0">
            <a:normAutofit/>
          </a:bodyPr>
          <a:lstStyle>
            <a:lvl1pPr marL="0" indent="0" algn="l">
              <a:buFontTx/>
              <a:buNone/>
              <a:defRPr/>
            </a:lvl1pPr>
            <a:lvl2pPr>
              <a:defRPr/>
            </a:lvl2pPr>
            <a:lvl3pPr>
              <a:defRPr/>
            </a:lvl3pPr>
          </a:lstStyle>
          <a:p>
            <a:pPr lvl="0"/>
            <a:r>
              <a:rPr lang="en-US" dirty="0"/>
              <a:t>Edit Master text styles</a:t>
            </a:r>
          </a:p>
          <a:p>
            <a:pPr lvl="1"/>
            <a:r>
              <a:rPr lang="en-US" dirty="0"/>
              <a:t>Second level</a:t>
            </a:r>
          </a:p>
          <a:p>
            <a:pPr lvl="2"/>
            <a:r>
              <a:rPr lang="en-US" dirty="0"/>
              <a:t>Third level</a:t>
            </a:r>
          </a:p>
          <a:p>
            <a:pPr lvl="0"/>
            <a:endParaRPr lang="en-US" dirty="0"/>
          </a:p>
        </p:txBody>
      </p:sp>
      <p:pic>
        <p:nvPicPr>
          <p:cNvPr id="7" name="Picture 6">
            <a:extLst>
              <a:ext uri="{FF2B5EF4-FFF2-40B4-BE49-F238E27FC236}">
                <a16:creationId xmlns:a16="http://schemas.microsoft.com/office/drawing/2014/main" id="{8E73609A-61C6-B944-ABE1-934CC0851E09}"/>
              </a:ext>
            </a:extLst>
          </p:cNvPr>
          <p:cNvPicPr>
            <a:picLocks noChangeAspect="1"/>
          </p:cNvPicPr>
          <p:nvPr userDrawn="1"/>
        </p:nvPicPr>
        <p:blipFill>
          <a:blip r:embed="rId2"/>
          <a:stretch>
            <a:fillRect/>
          </a:stretch>
        </p:blipFill>
        <p:spPr>
          <a:xfrm>
            <a:off x="-13934" y="2388761"/>
            <a:ext cx="2286000" cy="2772228"/>
          </a:xfrm>
          <a:prstGeom prst="rect">
            <a:avLst/>
          </a:prstGeom>
        </p:spPr>
      </p:pic>
      <p:pic>
        <p:nvPicPr>
          <p:cNvPr id="8" name="Picture 7">
            <a:extLst>
              <a:ext uri="{FF2B5EF4-FFF2-40B4-BE49-F238E27FC236}">
                <a16:creationId xmlns:a16="http://schemas.microsoft.com/office/drawing/2014/main" id="{BA2B4D33-809B-B04D-9D37-652B4EE4F05F}"/>
              </a:ext>
            </a:extLst>
          </p:cNvPr>
          <p:cNvPicPr>
            <a:picLocks noChangeAspect="1"/>
          </p:cNvPicPr>
          <p:nvPr userDrawn="1"/>
        </p:nvPicPr>
        <p:blipFill>
          <a:blip r:embed="rId3"/>
          <a:stretch>
            <a:fillRect/>
          </a:stretch>
        </p:blipFill>
        <p:spPr>
          <a:xfrm>
            <a:off x="577859" y="4632521"/>
            <a:ext cx="1064315" cy="300008"/>
          </a:xfrm>
          <a:prstGeom prst="rect">
            <a:avLst/>
          </a:prstGeom>
        </p:spPr>
      </p:pic>
    </p:spTree>
    <p:extLst>
      <p:ext uri="{BB962C8B-B14F-4D97-AF65-F5344CB8AC3E}">
        <p14:creationId xmlns:p14="http://schemas.microsoft.com/office/powerpoint/2010/main" val="407455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3 one colum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3281F5-1594-3D43-BB0D-9BBF219C1353}"/>
              </a:ext>
            </a:extLst>
          </p:cNvPr>
          <p:cNvPicPr>
            <a:picLocks noChangeAspect="1"/>
          </p:cNvPicPr>
          <p:nvPr userDrawn="1"/>
        </p:nvPicPr>
        <p:blipFill>
          <a:blip r:embed="rId2"/>
          <a:stretch>
            <a:fillRect/>
          </a:stretch>
        </p:blipFill>
        <p:spPr>
          <a:xfrm>
            <a:off x="0" y="1642065"/>
            <a:ext cx="5486400" cy="3507698"/>
          </a:xfrm>
          <a:prstGeom prst="rect">
            <a:avLst/>
          </a:prstGeom>
        </p:spPr>
      </p:pic>
      <p:sp>
        <p:nvSpPr>
          <p:cNvPr id="2" name="Title 1"/>
          <p:cNvSpPr>
            <a:spLocks noGrp="1"/>
          </p:cNvSpPr>
          <p:nvPr>
            <p:ph type="title"/>
          </p:nvPr>
        </p:nvSpPr>
        <p:spPr>
          <a:xfrm>
            <a:off x="566421" y="502985"/>
            <a:ext cx="8108188" cy="510909"/>
          </a:xfrm>
          <a:prstGeom prst="rect">
            <a:avLst/>
          </a:prstGeom>
        </p:spPr>
        <p:txBody>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A7642BD1-AE9C-AB4D-9CC1-3AFA8F79F7CE}"/>
              </a:ext>
            </a:extLst>
          </p:cNvPr>
          <p:cNvSpPr>
            <a:spLocks noGrp="1"/>
          </p:cNvSpPr>
          <p:nvPr>
            <p:ph idx="10"/>
          </p:nvPr>
        </p:nvSpPr>
        <p:spPr>
          <a:xfrm>
            <a:off x="491437" y="1369219"/>
            <a:ext cx="3281840" cy="300082"/>
          </a:xfrm>
          <a:prstGeom prst="rect">
            <a:avLst/>
          </a:prstGeom>
        </p:spPr>
        <p:txBody>
          <a:bodyPr vert="horz" wrap="square" lIns="91440" tIns="45720" rIns="91440" bIns="45720" rtlCol="0">
            <a:spAutoFit/>
          </a:bodyPr>
          <a:lstStyle>
            <a:lvl1pPr marL="0" indent="0">
              <a:buFontTx/>
              <a:buNone/>
              <a:defRPr sz="1500"/>
            </a:lvl1pPr>
          </a:lstStyle>
          <a:p>
            <a:pPr lvl="0"/>
            <a:r>
              <a:rPr lang="en-US" dirty="0"/>
              <a:t>Edit Master text styles</a:t>
            </a:r>
          </a:p>
        </p:txBody>
      </p:sp>
      <p:sp>
        <p:nvSpPr>
          <p:cNvPr id="4" name="Text Placeholder 2">
            <a:extLst>
              <a:ext uri="{FF2B5EF4-FFF2-40B4-BE49-F238E27FC236}">
                <a16:creationId xmlns:a16="http://schemas.microsoft.com/office/drawing/2014/main" id="{13F8DA06-2B35-C641-9ADC-FC1505DBBD1C}"/>
              </a:ext>
            </a:extLst>
          </p:cNvPr>
          <p:cNvSpPr>
            <a:spLocks noGrp="1"/>
          </p:cNvSpPr>
          <p:nvPr>
            <p:ph idx="11" hasCustomPrompt="1"/>
          </p:nvPr>
        </p:nvSpPr>
        <p:spPr>
          <a:xfrm>
            <a:off x="491437" y="1648526"/>
            <a:ext cx="3281840" cy="724044"/>
          </a:xfrm>
          <a:prstGeom prst="rect">
            <a:avLst/>
          </a:prstGeom>
        </p:spPr>
        <p:txBody>
          <a:bodyPr vert="horz" wrap="square" lIns="91440" tIns="45720" rIns="91440" bIns="45720" rtlCol="0">
            <a:spAutoFit/>
          </a:bodyPr>
          <a:lstStyle>
            <a:lvl1pPr marL="0" indent="0">
              <a:buFontTx/>
              <a:buNone/>
              <a:defRPr b="0"/>
            </a:lvl1pPr>
            <a:lvl2pPr>
              <a:defRPr/>
            </a:lvl2pPr>
            <a:lvl3pPr>
              <a:defRPr/>
            </a:lvl3pPr>
          </a:lstStyle>
          <a:p>
            <a:pPr lvl="0"/>
            <a:r>
              <a:rPr lang="en-US" dirty="0"/>
              <a:t>Paragraph text</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C50D3FD8-DB33-5A44-BBF8-E2964979B8F4}"/>
              </a:ext>
            </a:extLst>
          </p:cNvPr>
          <p:cNvPicPr>
            <a:picLocks noChangeAspect="1"/>
          </p:cNvPicPr>
          <p:nvPr userDrawn="1"/>
        </p:nvPicPr>
        <p:blipFill>
          <a:blip r:embed="rId3"/>
          <a:stretch>
            <a:fillRect/>
          </a:stretch>
        </p:blipFill>
        <p:spPr>
          <a:xfrm>
            <a:off x="577859" y="4632521"/>
            <a:ext cx="1064315" cy="300008"/>
          </a:xfrm>
          <a:prstGeom prst="rect">
            <a:avLst/>
          </a:prstGeom>
        </p:spPr>
      </p:pic>
      <p:sp>
        <p:nvSpPr>
          <p:cNvPr id="10" name="TextBox 9">
            <a:extLst>
              <a:ext uri="{FF2B5EF4-FFF2-40B4-BE49-F238E27FC236}">
                <a16:creationId xmlns:a16="http://schemas.microsoft.com/office/drawing/2014/main" id="{B9F2E910-68C6-9049-8E6B-B86AFDD23E6E}"/>
              </a:ext>
            </a:extLst>
          </p:cNvPr>
          <p:cNvSpPr txBox="1"/>
          <p:nvPr userDrawn="1"/>
        </p:nvSpPr>
        <p:spPr>
          <a:xfrm>
            <a:off x="1642174" y="4782073"/>
            <a:ext cx="5477954" cy="182358"/>
          </a:xfrm>
          <a:prstGeom prst="rect">
            <a:avLst/>
          </a:prstGeom>
          <a:noFill/>
        </p:spPr>
        <p:txBody>
          <a:bodyPr wrap="square" rtlCol="0">
            <a:spAutoFit/>
          </a:bodyPr>
          <a:lstStyle/>
          <a:p>
            <a:pPr algn="ctr">
              <a:lnSpc>
                <a:spcPct val="90000"/>
              </a:lnSpc>
              <a:spcBef>
                <a:spcPts val="1200"/>
              </a:spcBef>
            </a:pPr>
            <a:r>
              <a:rPr lang="en-US" sz="650" dirty="0">
                <a:solidFill>
                  <a:schemeClr val="bg2"/>
                </a:solidFill>
              </a:rPr>
              <a:t>quest.com | confidential</a:t>
            </a:r>
          </a:p>
        </p:txBody>
      </p:sp>
    </p:spTree>
    <p:extLst>
      <p:ext uri="{BB962C8B-B14F-4D97-AF65-F5344CB8AC3E}">
        <p14:creationId xmlns:p14="http://schemas.microsoft.com/office/powerpoint/2010/main" val="626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3 two column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1168B5-6A6A-EC49-A50F-E37022994E51}"/>
              </a:ext>
            </a:extLst>
          </p:cNvPr>
          <p:cNvPicPr>
            <a:picLocks noChangeAspect="1"/>
          </p:cNvPicPr>
          <p:nvPr userDrawn="1"/>
        </p:nvPicPr>
        <p:blipFill>
          <a:blip r:embed="rId2"/>
          <a:stretch>
            <a:fillRect/>
          </a:stretch>
        </p:blipFill>
        <p:spPr>
          <a:xfrm>
            <a:off x="0" y="1642065"/>
            <a:ext cx="5486400" cy="3507698"/>
          </a:xfrm>
          <a:prstGeom prst="rect">
            <a:avLst/>
          </a:prstGeom>
        </p:spPr>
      </p:pic>
      <p:sp>
        <p:nvSpPr>
          <p:cNvPr id="2" name="Title 1"/>
          <p:cNvSpPr>
            <a:spLocks noGrp="1"/>
          </p:cNvSpPr>
          <p:nvPr>
            <p:ph type="title"/>
          </p:nvPr>
        </p:nvSpPr>
        <p:spPr>
          <a:xfrm>
            <a:off x="566421" y="502985"/>
            <a:ext cx="8108188" cy="510909"/>
          </a:xfrm>
          <a:prstGeom prst="rect">
            <a:avLst/>
          </a:prstGeom>
        </p:spPr>
        <p:txBody>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A7642BD1-AE9C-AB4D-9CC1-3AFA8F79F7CE}"/>
              </a:ext>
            </a:extLst>
          </p:cNvPr>
          <p:cNvSpPr>
            <a:spLocks noGrp="1"/>
          </p:cNvSpPr>
          <p:nvPr>
            <p:ph idx="10"/>
          </p:nvPr>
        </p:nvSpPr>
        <p:spPr>
          <a:xfrm>
            <a:off x="491437" y="1369219"/>
            <a:ext cx="3281840" cy="300082"/>
          </a:xfrm>
          <a:prstGeom prst="rect">
            <a:avLst/>
          </a:prstGeom>
        </p:spPr>
        <p:txBody>
          <a:bodyPr vert="horz" wrap="square" lIns="91440" tIns="45720" rIns="91440" bIns="45720" rtlCol="0">
            <a:spAutoFit/>
          </a:bodyPr>
          <a:lstStyle>
            <a:lvl1pPr marL="0" indent="0">
              <a:buFontTx/>
              <a:buNone/>
              <a:defRPr sz="1500"/>
            </a:lvl1pPr>
          </a:lstStyle>
          <a:p>
            <a:pPr lvl="0"/>
            <a:r>
              <a:rPr lang="en-US" dirty="0"/>
              <a:t>Edit Master text styles</a:t>
            </a:r>
          </a:p>
        </p:txBody>
      </p:sp>
      <p:sp>
        <p:nvSpPr>
          <p:cNvPr id="4" name="Text Placeholder 2">
            <a:extLst>
              <a:ext uri="{FF2B5EF4-FFF2-40B4-BE49-F238E27FC236}">
                <a16:creationId xmlns:a16="http://schemas.microsoft.com/office/drawing/2014/main" id="{13F8DA06-2B35-C641-9ADC-FC1505DBBD1C}"/>
              </a:ext>
            </a:extLst>
          </p:cNvPr>
          <p:cNvSpPr>
            <a:spLocks noGrp="1"/>
          </p:cNvSpPr>
          <p:nvPr>
            <p:ph idx="11" hasCustomPrompt="1"/>
          </p:nvPr>
        </p:nvSpPr>
        <p:spPr>
          <a:xfrm>
            <a:off x="491437" y="1648526"/>
            <a:ext cx="3281840" cy="724044"/>
          </a:xfrm>
          <a:prstGeom prst="rect">
            <a:avLst/>
          </a:prstGeom>
        </p:spPr>
        <p:txBody>
          <a:bodyPr vert="horz" wrap="square" lIns="91440" tIns="45720" rIns="91440" bIns="45720" rtlCol="0">
            <a:spAutoFit/>
          </a:bodyPr>
          <a:lstStyle>
            <a:lvl1pPr marL="0" indent="0">
              <a:buFontTx/>
              <a:buNone/>
              <a:defRPr b="0"/>
            </a:lvl1pPr>
            <a:lvl2pPr>
              <a:defRPr/>
            </a:lvl2pPr>
            <a:lvl3pPr>
              <a:defRPr/>
            </a:lvl3pPr>
          </a:lstStyle>
          <a:p>
            <a:pPr lvl="0"/>
            <a:r>
              <a:rPr lang="en-US" dirty="0"/>
              <a:t>Paragraph text</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2C5F9DA2-DF6A-264A-BE46-6F2E585744D7}"/>
              </a:ext>
            </a:extLst>
          </p:cNvPr>
          <p:cNvSpPr>
            <a:spLocks noGrp="1"/>
          </p:cNvSpPr>
          <p:nvPr>
            <p:ph idx="12"/>
          </p:nvPr>
        </p:nvSpPr>
        <p:spPr>
          <a:xfrm>
            <a:off x="4390762" y="1369219"/>
            <a:ext cx="3281840" cy="300082"/>
          </a:xfrm>
          <a:prstGeom prst="rect">
            <a:avLst/>
          </a:prstGeom>
        </p:spPr>
        <p:txBody>
          <a:bodyPr vert="horz" wrap="square" lIns="91440" tIns="45720" rIns="91440" bIns="45720" rtlCol="0">
            <a:spAutoFit/>
          </a:bodyPr>
          <a:lstStyle>
            <a:lvl1pPr marL="0" indent="0">
              <a:buFontTx/>
              <a:buNone/>
              <a:defRPr sz="1500"/>
            </a:lvl1pPr>
          </a:lstStyle>
          <a:p>
            <a:pPr lvl="0"/>
            <a:r>
              <a:rPr lang="en-US" dirty="0"/>
              <a:t>Edit Master text styles</a:t>
            </a:r>
          </a:p>
        </p:txBody>
      </p:sp>
      <p:sp>
        <p:nvSpPr>
          <p:cNvPr id="9" name="Text Placeholder 2">
            <a:extLst>
              <a:ext uri="{FF2B5EF4-FFF2-40B4-BE49-F238E27FC236}">
                <a16:creationId xmlns:a16="http://schemas.microsoft.com/office/drawing/2014/main" id="{0B673857-233E-974F-BBB1-68D210EA9DD6}"/>
              </a:ext>
            </a:extLst>
          </p:cNvPr>
          <p:cNvSpPr>
            <a:spLocks noGrp="1"/>
          </p:cNvSpPr>
          <p:nvPr>
            <p:ph idx="13" hasCustomPrompt="1"/>
          </p:nvPr>
        </p:nvSpPr>
        <p:spPr>
          <a:xfrm>
            <a:off x="4390762" y="1648526"/>
            <a:ext cx="3281840" cy="724044"/>
          </a:xfrm>
          <a:prstGeom prst="rect">
            <a:avLst/>
          </a:prstGeom>
        </p:spPr>
        <p:txBody>
          <a:bodyPr vert="horz" wrap="square" lIns="91440" tIns="45720" rIns="91440" bIns="45720" rtlCol="0">
            <a:spAutoFit/>
          </a:bodyPr>
          <a:lstStyle>
            <a:lvl1pPr marL="0" indent="0">
              <a:buFontTx/>
              <a:buNone/>
              <a:defRPr b="0"/>
            </a:lvl1pPr>
            <a:lvl2pPr>
              <a:defRPr/>
            </a:lvl2pPr>
            <a:lvl3pPr>
              <a:defRPr/>
            </a:lvl3pPr>
          </a:lstStyle>
          <a:p>
            <a:pPr lvl="0"/>
            <a:r>
              <a:rPr lang="en-US" dirty="0"/>
              <a:t>Paragraph text</a:t>
            </a:r>
          </a:p>
          <a:p>
            <a:pPr lvl="1"/>
            <a:r>
              <a:rPr lang="en-US" dirty="0"/>
              <a:t>Second level</a:t>
            </a:r>
          </a:p>
          <a:p>
            <a:pPr lvl="2"/>
            <a:r>
              <a:rPr lang="en-US" dirty="0"/>
              <a:t>Third level</a:t>
            </a:r>
          </a:p>
        </p:txBody>
      </p:sp>
      <p:pic>
        <p:nvPicPr>
          <p:cNvPr id="11" name="Picture 10">
            <a:extLst>
              <a:ext uri="{FF2B5EF4-FFF2-40B4-BE49-F238E27FC236}">
                <a16:creationId xmlns:a16="http://schemas.microsoft.com/office/drawing/2014/main" id="{5CEC289D-429D-1146-8070-55F03EE17F22}"/>
              </a:ext>
            </a:extLst>
          </p:cNvPr>
          <p:cNvPicPr>
            <a:picLocks noChangeAspect="1"/>
          </p:cNvPicPr>
          <p:nvPr userDrawn="1"/>
        </p:nvPicPr>
        <p:blipFill>
          <a:blip r:embed="rId3"/>
          <a:stretch>
            <a:fillRect/>
          </a:stretch>
        </p:blipFill>
        <p:spPr>
          <a:xfrm>
            <a:off x="577859" y="4632521"/>
            <a:ext cx="1064315" cy="300008"/>
          </a:xfrm>
          <a:prstGeom prst="rect">
            <a:avLst/>
          </a:prstGeom>
        </p:spPr>
      </p:pic>
    </p:spTree>
    <p:extLst>
      <p:ext uri="{BB962C8B-B14F-4D97-AF65-F5344CB8AC3E}">
        <p14:creationId xmlns:p14="http://schemas.microsoft.com/office/powerpoint/2010/main" val="374013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3 full fram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57298B-5740-0C47-B709-F20A4B0A03DC}"/>
              </a:ext>
            </a:extLst>
          </p:cNvPr>
          <p:cNvPicPr>
            <a:picLocks noChangeAspect="1"/>
          </p:cNvPicPr>
          <p:nvPr userDrawn="1"/>
        </p:nvPicPr>
        <p:blipFill>
          <a:blip r:embed="rId2"/>
          <a:stretch>
            <a:fillRect/>
          </a:stretch>
        </p:blipFill>
        <p:spPr>
          <a:xfrm>
            <a:off x="0" y="1642065"/>
            <a:ext cx="5486400" cy="3507698"/>
          </a:xfrm>
          <a:prstGeom prst="rect">
            <a:avLst/>
          </a:prstGeom>
        </p:spPr>
      </p:pic>
      <p:pic>
        <p:nvPicPr>
          <p:cNvPr id="3" name="Picture 2">
            <a:extLst>
              <a:ext uri="{FF2B5EF4-FFF2-40B4-BE49-F238E27FC236}">
                <a16:creationId xmlns:a16="http://schemas.microsoft.com/office/drawing/2014/main" id="{2DC4A2AD-62A5-E644-8178-F7A3D4374EAB}"/>
              </a:ext>
            </a:extLst>
          </p:cNvPr>
          <p:cNvPicPr>
            <a:picLocks noChangeAspect="1"/>
          </p:cNvPicPr>
          <p:nvPr userDrawn="1"/>
        </p:nvPicPr>
        <p:blipFill>
          <a:blip r:embed="rId3"/>
          <a:stretch>
            <a:fillRect/>
          </a:stretch>
        </p:blipFill>
        <p:spPr>
          <a:xfrm>
            <a:off x="577859" y="4632521"/>
            <a:ext cx="1064315" cy="300008"/>
          </a:xfrm>
          <a:prstGeom prst="rect">
            <a:avLst/>
          </a:prstGeom>
        </p:spPr>
      </p:pic>
      <p:sp>
        <p:nvSpPr>
          <p:cNvPr id="5" name="Title Placeholder 1">
            <a:extLst>
              <a:ext uri="{FF2B5EF4-FFF2-40B4-BE49-F238E27FC236}">
                <a16:creationId xmlns:a16="http://schemas.microsoft.com/office/drawing/2014/main" id="{8BB9BD08-941B-104F-82BB-14BA3F5EFAE0}"/>
              </a:ext>
            </a:extLst>
          </p:cNvPr>
          <p:cNvSpPr>
            <a:spLocks noGrp="1"/>
          </p:cNvSpPr>
          <p:nvPr>
            <p:ph type="title"/>
          </p:nvPr>
        </p:nvSpPr>
        <p:spPr>
          <a:xfrm>
            <a:off x="569981" y="500011"/>
            <a:ext cx="8183172" cy="510909"/>
          </a:xfrm>
          <a:prstGeom prst="rect">
            <a:avLst/>
          </a:prstGeom>
        </p:spPr>
        <p:txBody>
          <a:bodyPr vert="horz" wrap="square" lIns="0" tIns="45720" rIns="0" bIns="45720" rtlCol="0" anchor="t">
            <a:spAutoFit/>
          </a:bodyPr>
          <a:lstStyle/>
          <a:p>
            <a:r>
              <a:rPr lang="en-US"/>
              <a:t>Click to edit Master title style</a:t>
            </a:r>
            <a:endParaRPr lang="en-US" dirty="0"/>
          </a:p>
        </p:txBody>
      </p:sp>
      <p:sp>
        <p:nvSpPr>
          <p:cNvPr id="6" name="TextBox 5">
            <a:extLst>
              <a:ext uri="{FF2B5EF4-FFF2-40B4-BE49-F238E27FC236}">
                <a16:creationId xmlns:a16="http://schemas.microsoft.com/office/drawing/2014/main" id="{159858CB-B80E-A945-AFD2-376C9759DE77}"/>
              </a:ext>
            </a:extLst>
          </p:cNvPr>
          <p:cNvSpPr txBox="1"/>
          <p:nvPr userDrawn="1"/>
        </p:nvSpPr>
        <p:spPr>
          <a:xfrm>
            <a:off x="1642174" y="4782073"/>
            <a:ext cx="5477954" cy="182358"/>
          </a:xfrm>
          <a:prstGeom prst="rect">
            <a:avLst/>
          </a:prstGeom>
          <a:noFill/>
        </p:spPr>
        <p:txBody>
          <a:bodyPr wrap="square" rtlCol="0">
            <a:spAutoFit/>
          </a:bodyPr>
          <a:lstStyle/>
          <a:p>
            <a:pPr algn="ctr">
              <a:lnSpc>
                <a:spcPct val="90000"/>
              </a:lnSpc>
              <a:spcBef>
                <a:spcPts val="1200"/>
              </a:spcBef>
            </a:pPr>
            <a:r>
              <a:rPr lang="en-US" sz="650" dirty="0">
                <a:solidFill>
                  <a:schemeClr val="bg2"/>
                </a:solidFill>
              </a:rPr>
              <a:t>quest.com | confidential</a:t>
            </a:r>
          </a:p>
        </p:txBody>
      </p:sp>
      <p:sp>
        <p:nvSpPr>
          <p:cNvPr id="7" name="Text Placeholder 2">
            <a:extLst>
              <a:ext uri="{FF2B5EF4-FFF2-40B4-BE49-F238E27FC236}">
                <a16:creationId xmlns:a16="http://schemas.microsoft.com/office/drawing/2014/main" id="{BC731624-DFED-194D-A4FB-0BEC3FFFCFCE}"/>
              </a:ext>
            </a:extLst>
          </p:cNvPr>
          <p:cNvSpPr>
            <a:spLocks noGrp="1"/>
          </p:cNvSpPr>
          <p:nvPr>
            <p:ph idx="1"/>
          </p:nvPr>
        </p:nvSpPr>
        <p:spPr>
          <a:xfrm>
            <a:off x="491437" y="1369219"/>
            <a:ext cx="8183172" cy="737894"/>
          </a:xfrm>
          <a:prstGeom prst="rect">
            <a:avLst/>
          </a:prstGeom>
        </p:spPr>
        <p:txBody>
          <a:bodyPr vert="horz" wrap="square" lIns="91440" tIns="45720" rIns="91440" bIns="45720" rtlCol="0">
            <a:spAutoFit/>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338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3 three colum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3623F0-6608-9948-AFFF-363723926D11}"/>
              </a:ext>
            </a:extLst>
          </p:cNvPr>
          <p:cNvPicPr>
            <a:picLocks noChangeAspect="1"/>
          </p:cNvPicPr>
          <p:nvPr userDrawn="1"/>
        </p:nvPicPr>
        <p:blipFill>
          <a:blip r:embed="rId2"/>
          <a:stretch>
            <a:fillRect/>
          </a:stretch>
        </p:blipFill>
        <p:spPr>
          <a:xfrm>
            <a:off x="0" y="1642065"/>
            <a:ext cx="5486400" cy="3507698"/>
          </a:xfrm>
          <a:prstGeom prst="rect">
            <a:avLst/>
          </a:prstGeom>
        </p:spPr>
      </p:pic>
      <p:pic>
        <p:nvPicPr>
          <p:cNvPr id="10" name="Picture 9">
            <a:extLst>
              <a:ext uri="{FF2B5EF4-FFF2-40B4-BE49-F238E27FC236}">
                <a16:creationId xmlns:a16="http://schemas.microsoft.com/office/drawing/2014/main" id="{A29A7C22-005F-7F4B-AEBA-63560C67D3C2}"/>
              </a:ext>
            </a:extLst>
          </p:cNvPr>
          <p:cNvPicPr>
            <a:picLocks noChangeAspect="1"/>
          </p:cNvPicPr>
          <p:nvPr userDrawn="1"/>
        </p:nvPicPr>
        <p:blipFill>
          <a:blip r:embed="rId3"/>
          <a:stretch>
            <a:fillRect/>
          </a:stretch>
        </p:blipFill>
        <p:spPr>
          <a:xfrm>
            <a:off x="577859" y="4632521"/>
            <a:ext cx="1064315" cy="300008"/>
          </a:xfrm>
          <a:prstGeom prst="rect">
            <a:avLst/>
          </a:prstGeom>
        </p:spPr>
      </p:pic>
      <p:sp>
        <p:nvSpPr>
          <p:cNvPr id="2" name="Title 1"/>
          <p:cNvSpPr>
            <a:spLocks noGrp="1"/>
          </p:cNvSpPr>
          <p:nvPr>
            <p:ph type="title"/>
          </p:nvPr>
        </p:nvSpPr>
        <p:spPr>
          <a:xfrm>
            <a:off x="561626" y="504031"/>
            <a:ext cx="7967765" cy="510909"/>
          </a:xfrm>
          <a:prstGeom prst="rect">
            <a:avLst/>
          </a:prstGeom>
        </p:spPr>
        <p:txBody>
          <a:bodyPr/>
          <a:lstStyle/>
          <a:p>
            <a:r>
              <a:rPr lang="en-US"/>
              <a:t>Click to edit Master title style</a:t>
            </a:r>
            <a:endParaRPr lang="en-US" dirty="0"/>
          </a:p>
        </p:txBody>
      </p:sp>
      <p:sp>
        <p:nvSpPr>
          <p:cNvPr id="8" name="TextBox 7">
            <a:extLst>
              <a:ext uri="{FF2B5EF4-FFF2-40B4-BE49-F238E27FC236}">
                <a16:creationId xmlns:a16="http://schemas.microsoft.com/office/drawing/2014/main" id="{36782697-E507-9A43-BF1F-000E937D56F6}"/>
              </a:ext>
            </a:extLst>
          </p:cNvPr>
          <p:cNvSpPr txBox="1"/>
          <p:nvPr userDrawn="1"/>
        </p:nvSpPr>
        <p:spPr>
          <a:xfrm>
            <a:off x="1642174" y="4782073"/>
            <a:ext cx="5477954" cy="182358"/>
          </a:xfrm>
          <a:prstGeom prst="rect">
            <a:avLst/>
          </a:prstGeom>
          <a:noFill/>
        </p:spPr>
        <p:txBody>
          <a:bodyPr wrap="square" rtlCol="0">
            <a:spAutoFit/>
          </a:bodyPr>
          <a:lstStyle/>
          <a:p>
            <a:pPr algn="ctr">
              <a:lnSpc>
                <a:spcPct val="90000"/>
              </a:lnSpc>
              <a:spcBef>
                <a:spcPts val="1200"/>
              </a:spcBef>
            </a:pPr>
            <a:r>
              <a:rPr lang="en-US" sz="650" dirty="0">
                <a:solidFill>
                  <a:schemeClr val="bg2"/>
                </a:solidFill>
              </a:rPr>
              <a:t>quest.com | confidential</a:t>
            </a:r>
          </a:p>
        </p:txBody>
      </p:sp>
      <p:sp>
        <p:nvSpPr>
          <p:cNvPr id="11" name="Text Placeholder 2">
            <a:extLst>
              <a:ext uri="{FF2B5EF4-FFF2-40B4-BE49-F238E27FC236}">
                <a16:creationId xmlns:a16="http://schemas.microsoft.com/office/drawing/2014/main" id="{10D93EFD-0456-5D42-96D8-CEF2B17C6EA4}"/>
              </a:ext>
            </a:extLst>
          </p:cNvPr>
          <p:cNvSpPr>
            <a:spLocks noGrp="1"/>
          </p:cNvSpPr>
          <p:nvPr>
            <p:ph idx="10"/>
          </p:nvPr>
        </p:nvSpPr>
        <p:spPr>
          <a:xfrm>
            <a:off x="482068" y="1521619"/>
            <a:ext cx="2687852" cy="1328261"/>
          </a:xfrm>
          <a:prstGeom prst="rect">
            <a:avLst/>
          </a:prstGeom>
        </p:spPr>
        <p:txBody>
          <a:bodyPr vert="horz" lIns="91440" tIns="45720" rIns="91440" bIns="45720" rtlCol="0">
            <a:normAutofit/>
          </a:bodyPr>
          <a:lstStyle>
            <a:lvl1pPr marL="0" indent="0" algn="l">
              <a:buFontTx/>
              <a:buNone/>
              <a:defRPr/>
            </a:lvl1pPr>
            <a:lvl2pPr>
              <a:defRPr/>
            </a:lvl2pPr>
            <a:lvl3pPr>
              <a:defRPr/>
            </a:lvl3pPr>
          </a:lstStyle>
          <a:p>
            <a:pPr lvl="0"/>
            <a:r>
              <a:rPr lang="en-US" dirty="0"/>
              <a:t>Edit Master text styles</a:t>
            </a:r>
          </a:p>
          <a:p>
            <a:pPr lvl="1"/>
            <a:r>
              <a:rPr lang="en-US" dirty="0"/>
              <a:t>Second level</a:t>
            </a:r>
          </a:p>
          <a:p>
            <a:pPr lvl="2"/>
            <a:r>
              <a:rPr lang="en-US" dirty="0"/>
              <a:t>Third level</a:t>
            </a:r>
          </a:p>
          <a:p>
            <a:pPr lvl="0"/>
            <a:endParaRPr lang="en-US" dirty="0"/>
          </a:p>
        </p:txBody>
      </p:sp>
      <p:sp>
        <p:nvSpPr>
          <p:cNvPr id="12" name="Text Placeholder 2">
            <a:extLst>
              <a:ext uri="{FF2B5EF4-FFF2-40B4-BE49-F238E27FC236}">
                <a16:creationId xmlns:a16="http://schemas.microsoft.com/office/drawing/2014/main" id="{664D5307-FC98-2A41-A32D-2C38A0280F30}"/>
              </a:ext>
            </a:extLst>
          </p:cNvPr>
          <p:cNvSpPr>
            <a:spLocks noGrp="1"/>
          </p:cNvSpPr>
          <p:nvPr>
            <p:ph idx="11"/>
          </p:nvPr>
        </p:nvSpPr>
        <p:spPr>
          <a:xfrm>
            <a:off x="3169920" y="1521619"/>
            <a:ext cx="2687852" cy="1328261"/>
          </a:xfrm>
          <a:prstGeom prst="rect">
            <a:avLst/>
          </a:prstGeom>
        </p:spPr>
        <p:txBody>
          <a:bodyPr vert="horz" lIns="91440" tIns="45720" rIns="91440" bIns="45720" rtlCol="0">
            <a:normAutofit/>
          </a:bodyPr>
          <a:lstStyle>
            <a:lvl1pPr marL="0" indent="0" algn="l">
              <a:buFontTx/>
              <a:buNone/>
              <a:defRPr/>
            </a:lvl1pPr>
            <a:lvl2pPr>
              <a:defRPr/>
            </a:lvl2pPr>
            <a:lvl3pPr>
              <a:defRPr/>
            </a:lvl3pPr>
          </a:lstStyle>
          <a:p>
            <a:pPr lvl="0"/>
            <a:r>
              <a:rPr lang="en-US" dirty="0"/>
              <a:t>Edit Master text styles</a:t>
            </a:r>
          </a:p>
          <a:p>
            <a:pPr lvl="1"/>
            <a:r>
              <a:rPr lang="en-US" dirty="0"/>
              <a:t>Second level</a:t>
            </a:r>
          </a:p>
          <a:p>
            <a:pPr lvl="2"/>
            <a:r>
              <a:rPr lang="en-US" dirty="0"/>
              <a:t>Third level</a:t>
            </a:r>
          </a:p>
          <a:p>
            <a:pPr lvl="0"/>
            <a:endParaRPr lang="en-US" dirty="0"/>
          </a:p>
        </p:txBody>
      </p:sp>
      <p:sp>
        <p:nvSpPr>
          <p:cNvPr id="13" name="Text Placeholder 2">
            <a:extLst>
              <a:ext uri="{FF2B5EF4-FFF2-40B4-BE49-F238E27FC236}">
                <a16:creationId xmlns:a16="http://schemas.microsoft.com/office/drawing/2014/main" id="{1A76BC4B-AD3E-C94A-89FB-FE08A6AF266E}"/>
              </a:ext>
            </a:extLst>
          </p:cNvPr>
          <p:cNvSpPr>
            <a:spLocks noGrp="1"/>
          </p:cNvSpPr>
          <p:nvPr>
            <p:ph idx="12"/>
          </p:nvPr>
        </p:nvSpPr>
        <p:spPr>
          <a:xfrm>
            <a:off x="5857772" y="1521618"/>
            <a:ext cx="2687852" cy="1328262"/>
          </a:xfrm>
          <a:prstGeom prst="rect">
            <a:avLst/>
          </a:prstGeom>
        </p:spPr>
        <p:txBody>
          <a:bodyPr vert="horz" lIns="91440" tIns="45720" rIns="91440" bIns="45720" rtlCol="0">
            <a:normAutofit/>
          </a:bodyPr>
          <a:lstStyle>
            <a:lvl1pPr marL="0" indent="0" algn="l">
              <a:buFontTx/>
              <a:buNone/>
              <a:defRPr/>
            </a:lvl1pPr>
            <a:lvl2pPr>
              <a:defRPr/>
            </a:lvl2pPr>
            <a:lvl3pPr>
              <a:defRPr/>
            </a:lvl3pPr>
          </a:lstStyle>
          <a:p>
            <a:pPr lvl="0"/>
            <a:r>
              <a:rPr lang="en-US" dirty="0"/>
              <a:t>Edit Master text styles</a:t>
            </a:r>
          </a:p>
          <a:p>
            <a:pPr lvl="1"/>
            <a:r>
              <a:rPr lang="en-US" dirty="0"/>
              <a:t>Second level</a:t>
            </a:r>
          </a:p>
          <a:p>
            <a:pPr lvl="2"/>
            <a:r>
              <a:rPr lang="en-US" dirty="0"/>
              <a:t>Third level</a:t>
            </a:r>
          </a:p>
          <a:p>
            <a:pPr lvl="0"/>
            <a:endParaRPr lang="en-US" dirty="0"/>
          </a:p>
        </p:txBody>
      </p:sp>
    </p:spTree>
    <p:extLst>
      <p:ext uri="{BB962C8B-B14F-4D97-AF65-F5344CB8AC3E}">
        <p14:creationId xmlns:p14="http://schemas.microsoft.com/office/powerpoint/2010/main" val="242762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4 once colum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29C788-76D0-A340-8D1D-6AC8A3EBA576}"/>
              </a:ext>
            </a:extLst>
          </p:cNvPr>
          <p:cNvPicPr>
            <a:picLocks noChangeAspect="1"/>
          </p:cNvPicPr>
          <p:nvPr userDrawn="1"/>
        </p:nvPicPr>
        <p:blipFill>
          <a:blip r:embed="rId2"/>
          <a:stretch>
            <a:fillRect/>
          </a:stretch>
        </p:blipFill>
        <p:spPr>
          <a:xfrm>
            <a:off x="0" y="0"/>
            <a:ext cx="3063240" cy="2752477"/>
          </a:xfrm>
          <a:prstGeom prst="rect">
            <a:avLst/>
          </a:prstGeom>
        </p:spPr>
      </p:pic>
      <p:sp>
        <p:nvSpPr>
          <p:cNvPr id="2" name="Title 1"/>
          <p:cNvSpPr>
            <a:spLocks noGrp="1"/>
          </p:cNvSpPr>
          <p:nvPr>
            <p:ph type="title"/>
          </p:nvPr>
        </p:nvSpPr>
        <p:spPr>
          <a:xfrm>
            <a:off x="566421" y="502985"/>
            <a:ext cx="8108188" cy="510909"/>
          </a:xfrm>
          <a:prstGeom prst="rect">
            <a:avLst/>
          </a:prstGeom>
        </p:spPr>
        <p:txBody>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A7642BD1-AE9C-AB4D-9CC1-3AFA8F79F7CE}"/>
              </a:ext>
            </a:extLst>
          </p:cNvPr>
          <p:cNvSpPr>
            <a:spLocks noGrp="1"/>
          </p:cNvSpPr>
          <p:nvPr>
            <p:ph idx="10"/>
          </p:nvPr>
        </p:nvSpPr>
        <p:spPr>
          <a:xfrm>
            <a:off x="491437" y="1369219"/>
            <a:ext cx="3281840" cy="300082"/>
          </a:xfrm>
          <a:prstGeom prst="rect">
            <a:avLst/>
          </a:prstGeom>
        </p:spPr>
        <p:txBody>
          <a:bodyPr vert="horz" wrap="square" lIns="91440" tIns="45720" rIns="91440" bIns="45720" rtlCol="0">
            <a:spAutoFit/>
          </a:bodyPr>
          <a:lstStyle>
            <a:lvl1pPr marL="0" indent="0">
              <a:buFontTx/>
              <a:buNone/>
              <a:defRPr sz="1500"/>
            </a:lvl1pPr>
          </a:lstStyle>
          <a:p>
            <a:pPr lvl="0"/>
            <a:r>
              <a:rPr lang="en-US" dirty="0"/>
              <a:t>Edit Master text styles</a:t>
            </a:r>
          </a:p>
        </p:txBody>
      </p:sp>
      <p:sp>
        <p:nvSpPr>
          <p:cNvPr id="4" name="Text Placeholder 2">
            <a:extLst>
              <a:ext uri="{FF2B5EF4-FFF2-40B4-BE49-F238E27FC236}">
                <a16:creationId xmlns:a16="http://schemas.microsoft.com/office/drawing/2014/main" id="{13F8DA06-2B35-C641-9ADC-FC1505DBBD1C}"/>
              </a:ext>
            </a:extLst>
          </p:cNvPr>
          <p:cNvSpPr>
            <a:spLocks noGrp="1"/>
          </p:cNvSpPr>
          <p:nvPr>
            <p:ph idx="11" hasCustomPrompt="1"/>
          </p:nvPr>
        </p:nvSpPr>
        <p:spPr>
          <a:xfrm>
            <a:off x="491437" y="1648526"/>
            <a:ext cx="3281840" cy="724044"/>
          </a:xfrm>
          <a:prstGeom prst="rect">
            <a:avLst/>
          </a:prstGeom>
        </p:spPr>
        <p:txBody>
          <a:bodyPr vert="horz" wrap="square" lIns="91440" tIns="45720" rIns="91440" bIns="45720" rtlCol="0">
            <a:spAutoFit/>
          </a:bodyPr>
          <a:lstStyle>
            <a:lvl1pPr marL="0" indent="0">
              <a:buFontTx/>
              <a:buNone/>
              <a:defRPr b="0"/>
            </a:lvl1pPr>
            <a:lvl2pPr>
              <a:defRPr/>
            </a:lvl2pPr>
            <a:lvl3pPr>
              <a:defRPr/>
            </a:lvl3pPr>
          </a:lstStyle>
          <a:p>
            <a:pPr lvl="0"/>
            <a:r>
              <a:rPr lang="en-US" dirty="0"/>
              <a:t>Paragraph text</a:t>
            </a:r>
          </a:p>
          <a:p>
            <a:pPr lvl="1"/>
            <a:r>
              <a:rPr lang="en-US" dirty="0"/>
              <a:t>Second level</a:t>
            </a:r>
          </a:p>
          <a:p>
            <a:pPr lvl="2"/>
            <a:r>
              <a:rPr lang="en-US" dirty="0"/>
              <a:t>Third level</a:t>
            </a:r>
          </a:p>
        </p:txBody>
      </p:sp>
    </p:spTree>
    <p:extLst>
      <p:ext uri="{BB962C8B-B14F-4D97-AF65-F5344CB8AC3E}">
        <p14:creationId xmlns:p14="http://schemas.microsoft.com/office/powerpoint/2010/main" val="90139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4 full fram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A581B2-17EA-4341-8B19-1D2903D17AAF}"/>
              </a:ext>
            </a:extLst>
          </p:cNvPr>
          <p:cNvPicPr>
            <a:picLocks noChangeAspect="1"/>
          </p:cNvPicPr>
          <p:nvPr userDrawn="1"/>
        </p:nvPicPr>
        <p:blipFill>
          <a:blip r:embed="rId2"/>
          <a:stretch>
            <a:fillRect/>
          </a:stretch>
        </p:blipFill>
        <p:spPr>
          <a:xfrm>
            <a:off x="0" y="0"/>
            <a:ext cx="3063240" cy="2752477"/>
          </a:xfrm>
          <a:prstGeom prst="rect">
            <a:avLst/>
          </a:prstGeom>
        </p:spPr>
      </p:pic>
      <p:sp>
        <p:nvSpPr>
          <p:cNvPr id="5" name="Title Placeholder 1">
            <a:extLst>
              <a:ext uri="{FF2B5EF4-FFF2-40B4-BE49-F238E27FC236}">
                <a16:creationId xmlns:a16="http://schemas.microsoft.com/office/drawing/2014/main" id="{8BB9BD08-941B-104F-82BB-14BA3F5EFAE0}"/>
              </a:ext>
            </a:extLst>
          </p:cNvPr>
          <p:cNvSpPr>
            <a:spLocks noGrp="1"/>
          </p:cNvSpPr>
          <p:nvPr>
            <p:ph type="title"/>
          </p:nvPr>
        </p:nvSpPr>
        <p:spPr>
          <a:xfrm>
            <a:off x="569981" y="500011"/>
            <a:ext cx="8183172" cy="510909"/>
          </a:xfrm>
          <a:prstGeom prst="rect">
            <a:avLst/>
          </a:prstGeom>
        </p:spPr>
        <p:txBody>
          <a:bodyPr vert="horz" wrap="square" lIns="0" tIns="45720" rIns="0" bIns="45720" rtlCol="0" anchor="t">
            <a:spAutoFit/>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AE10B40C-081A-4A43-89FB-7E31D49DEB70}"/>
              </a:ext>
            </a:extLst>
          </p:cNvPr>
          <p:cNvSpPr>
            <a:spLocks noGrp="1"/>
          </p:cNvSpPr>
          <p:nvPr>
            <p:ph idx="1"/>
          </p:nvPr>
        </p:nvSpPr>
        <p:spPr>
          <a:xfrm>
            <a:off x="491437" y="1369219"/>
            <a:ext cx="8183172" cy="737894"/>
          </a:xfrm>
          <a:prstGeom prst="rect">
            <a:avLst/>
          </a:prstGeom>
        </p:spPr>
        <p:txBody>
          <a:bodyPr vert="horz" wrap="square" lIns="91440" tIns="45720" rIns="91440" bIns="45720" rtlCol="0">
            <a:spAutoFit/>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9558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4 two colum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C0CBF5B-0838-294C-87C6-DF8AA428FD6A}"/>
              </a:ext>
            </a:extLst>
          </p:cNvPr>
          <p:cNvPicPr>
            <a:picLocks noChangeAspect="1"/>
          </p:cNvPicPr>
          <p:nvPr userDrawn="1"/>
        </p:nvPicPr>
        <p:blipFill>
          <a:blip r:embed="rId2"/>
          <a:stretch>
            <a:fillRect/>
          </a:stretch>
        </p:blipFill>
        <p:spPr>
          <a:xfrm>
            <a:off x="0" y="0"/>
            <a:ext cx="3063240" cy="2752477"/>
          </a:xfrm>
          <a:prstGeom prst="rect">
            <a:avLst/>
          </a:prstGeom>
        </p:spPr>
      </p:pic>
      <p:sp>
        <p:nvSpPr>
          <p:cNvPr id="2" name="Title 1"/>
          <p:cNvSpPr>
            <a:spLocks noGrp="1"/>
          </p:cNvSpPr>
          <p:nvPr>
            <p:ph type="title"/>
          </p:nvPr>
        </p:nvSpPr>
        <p:spPr>
          <a:xfrm>
            <a:off x="566421" y="502985"/>
            <a:ext cx="8108188" cy="510909"/>
          </a:xfrm>
          <a:prstGeom prst="rect">
            <a:avLst/>
          </a:prstGeom>
        </p:spPr>
        <p:txBody>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A7642BD1-AE9C-AB4D-9CC1-3AFA8F79F7CE}"/>
              </a:ext>
            </a:extLst>
          </p:cNvPr>
          <p:cNvSpPr>
            <a:spLocks noGrp="1"/>
          </p:cNvSpPr>
          <p:nvPr>
            <p:ph idx="10"/>
          </p:nvPr>
        </p:nvSpPr>
        <p:spPr>
          <a:xfrm>
            <a:off x="491437" y="1369219"/>
            <a:ext cx="3281840" cy="300082"/>
          </a:xfrm>
          <a:prstGeom prst="rect">
            <a:avLst/>
          </a:prstGeom>
        </p:spPr>
        <p:txBody>
          <a:bodyPr vert="horz" wrap="square" lIns="91440" tIns="45720" rIns="91440" bIns="45720" rtlCol="0">
            <a:spAutoFit/>
          </a:bodyPr>
          <a:lstStyle>
            <a:lvl1pPr marL="0" indent="0">
              <a:buFontTx/>
              <a:buNone/>
              <a:defRPr sz="1500"/>
            </a:lvl1pPr>
          </a:lstStyle>
          <a:p>
            <a:pPr lvl="0"/>
            <a:r>
              <a:rPr lang="en-US" dirty="0"/>
              <a:t>Edit Master text styles</a:t>
            </a:r>
          </a:p>
        </p:txBody>
      </p:sp>
      <p:sp>
        <p:nvSpPr>
          <p:cNvPr id="4" name="Text Placeholder 2">
            <a:extLst>
              <a:ext uri="{FF2B5EF4-FFF2-40B4-BE49-F238E27FC236}">
                <a16:creationId xmlns:a16="http://schemas.microsoft.com/office/drawing/2014/main" id="{13F8DA06-2B35-C641-9ADC-FC1505DBBD1C}"/>
              </a:ext>
            </a:extLst>
          </p:cNvPr>
          <p:cNvSpPr>
            <a:spLocks noGrp="1"/>
          </p:cNvSpPr>
          <p:nvPr>
            <p:ph idx="11" hasCustomPrompt="1"/>
          </p:nvPr>
        </p:nvSpPr>
        <p:spPr>
          <a:xfrm>
            <a:off x="491437" y="1648526"/>
            <a:ext cx="3281840" cy="724044"/>
          </a:xfrm>
          <a:prstGeom prst="rect">
            <a:avLst/>
          </a:prstGeom>
        </p:spPr>
        <p:txBody>
          <a:bodyPr vert="horz" wrap="square" lIns="91440" tIns="45720" rIns="91440" bIns="45720" rtlCol="0">
            <a:spAutoFit/>
          </a:bodyPr>
          <a:lstStyle>
            <a:lvl1pPr marL="0" indent="0">
              <a:buFontTx/>
              <a:buNone/>
              <a:defRPr b="0"/>
            </a:lvl1pPr>
            <a:lvl2pPr>
              <a:defRPr/>
            </a:lvl2pPr>
            <a:lvl3pPr>
              <a:defRPr/>
            </a:lvl3pPr>
          </a:lstStyle>
          <a:p>
            <a:pPr lvl="0"/>
            <a:r>
              <a:rPr lang="en-US" dirty="0"/>
              <a:t>Paragraph text</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2C5F9DA2-DF6A-264A-BE46-6F2E585744D7}"/>
              </a:ext>
            </a:extLst>
          </p:cNvPr>
          <p:cNvSpPr>
            <a:spLocks noGrp="1"/>
          </p:cNvSpPr>
          <p:nvPr>
            <p:ph idx="12"/>
          </p:nvPr>
        </p:nvSpPr>
        <p:spPr>
          <a:xfrm>
            <a:off x="4390762" y="1369219"/>
            <a:ext cx="3281840" cy="300082"/>
          </a:xfrm>
          <a:prstGeom prst="rect">
            <a:avLst/>
          </a:prstGeom>
        </p:spPr>
        <p:txBody>
          <a:bodyPr vert="horz" wrap="square" lIns="91440" tIns="45720" rIns="91440" bIns="45720" rtlCol="0">
            <a:spAutoFit/>
          </a:bodyPr>
          <a:lstStyle>
            <a:lvl1pPr marL="0" indent="0">
              <a:buFontTx/>
              <a:buNone/>
              <a:defRPr sz="1500"/>
            </a:lvl1pPr>
          </a:lstStyle>
          <a:p>
            <a:pPr lvl="0"/>
            <a:r>
              <a:rPr lang="en-US" dirty="0"/>
              <a:t>Edit Master text styles</a:t>
            </a:r>
          </a:p>
        </p:txBody>
      </p:sp>
      <p:sp>
        <p:nvSpPr>
          <p:cNvPr id="9" name="Text Placeholder 2">
            <a:extLst>
              <a:ext uri="{FF2B5EF4-FFF2-40B4-BE49-F238E27FC236}">
                <a16:creationId xmlns:a16="http://schemas.microsoft.com/office/drawing/2014/main" id="{0B673857-233E-974F-BBB1-68D210EA9DD6}"/>
              </a:ext>
            </a:extLst>
          </p:cNvPr>
          <p:cNvSpPr>
            <a:spLocks noGrp="1"/>
          </p:cNvSpPr>
          <p:nvPr>
            <p:ph idx="13" hasCustomPrompt="1"/>
          </p:nvPr>
        </p:nvSpPr>
        <p:spPr>
          <a:xfrm>
            <a:off x="4390762" y="1648526"/>
            <a:ext cx="3281840" cy="724044"/>
          </a:xfrm>
          <a:prstGeom prst="rect">
            <a:avLst/>
          </a:prstGeom>
        </p:spPr>
        <p:txBody>
          <a:bodyPr vert="horz" wrap="square" lIns="91440" tIns="45720" rIns="91440" bIns="45720" rtlCol="0">
            <a:spAutoFit/>
          </a:bodyPr>
          <a:lstStyle>
            <a:lvl1pPr marL="0" indent="0">
              <a:buFontTx/>
              <a:buNone/>
              <a:defRPr b="0"/>
            </a:lvl1pPr>
            <a:lvl2pPr>
              <a:defRPr/>
            </a:lvl2pPr>
            <a:lvl3pPr>
              <a:defRPr/>
            </a:lvl3pPr>
          </a:lstStyle>
          <a:p>
            <a:pPr lvl="0"/>
            <a:r>
              <a:rPr lang="en-US" dirty="0"/>
              <a:t>Paragraph text</a:t>
            </a:r>
          </a:p>
          <a:p>
            <a:pPr lvl="1"/>
            <a:r>
              <a:rPr lang="en-US" dirty="0"/>
              <a:t>Second level</a:t>
            </a:r>
          </a:p>
          <a:p>
            <a:pPr lvl="2"/>
            <a:r>
              <a:rPr lang="en-US" dirty="0"/>
              <a:t>Third level</a:t>
            </a:r>
          </a:p>
        </p:txBody>
      </p:sp>
    </p:spTree>
    <p:extLst>
      <p:ext uri="{BB962C8B-B14F-4D97-AF65-F5344CB8AC3E}">
        <p14:creationId xmlns:p14="http://schemas.microsoft.com/office/powerpoint/2010/main" val="303250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4 three colum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8DD833-C8B2-5440-943B-C017459BE76D}"/>
              </a:ext>
            </a:extLst>
          </p:cNvPr>
          <p:cNvPicPr>
            <a:picLocks noChangeAspect="1"/>
          </p:cNvPicPr>
          <p:nvPr userDrawn="1"/>
        </p:nvPicPr>
        <p:blipFill>
          <a:blip r:embed="rId2"/>
          <a:stretch>
            <a:fillRect/>
          </a:stretch>
        </p:blipFill>
        <p:spPr>
          <a:xfrm>
            <a:off x="0" y="0"/>
            <a:ext cx="3063240" cy="2752477"/>
          </a:xfrm>
          <a:prstGeom prst="rect">
            <a:avLst/>
          </a:prstGeom>
        </p:spPr>
      </p:pic>
      <p:sp>
        <p:nvSpPr>
          <p:cNvPr id="2" name="Title 1"/>
          <p:cNvSpPr>
            <a:spLocks noGrp="1"/>
          </p:cNvSpPr>
          <p:nvPr>
            <p:ph type="title"/>
          </p:nvPr>
        </p:nvSpPr>
        <p:spPr>
          <a:xfrm>
            <a:off x="561626" y="504031"/>
            <a:ext cx="7967765" cy="510909"/>
          </a:xfrm>
          <a:prstGeom prst="rect">
            <a:avLst/>
          </a:prstGeom>
        </p:spPr>
        <p:txBody>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B20D1B92-A212-8B45-9088-43F1CA7B91AA}"/>
              </a:ext>
            </a:extLst>
          </p:cNvPr>
          <p:cNvSpPr>
            <a:spLocks noGrp="1"/>
          </p:cNvSpPr>
          <p:nvPr>
            <p:ph idx="10"/>
          </p:nvPr>
        </p:nvSpPr>
        <p:spPr>
          <a:xfrm>
            <a:off x="482068" y="1521619"/>
            <a:ext cx="2687852" cy="1328261"/>
          </a:xfrm>
          <a:prstGeom prst="rect">
            <a:avLst/>
          </a:prstGeom>
        </p:spPr>
        <p:txBody>
          <a:bodyPr vert="horz" lIns="91440" tIns="45720" rIns="91440" bIns="45720" rtlCol="0">
            <a:normAutofit/>
          </a:bodyPr>
          <a:lstStyle>
            <a:lvl1pPr marL="0" indent="0" algn="l">
              <a:buFontTx/>
              <a:buNone/>
              <a:defRPr/>
            </a:lvl1pPr>
            <a:lvl2pPr>
              <a:defRPr/>
            </a:lvl2pPr>
            <a:lvl3pPr>
              <a:defRPr/>
            </a:lvl3pPr>
          </a:lstStyle>
          <a:p>
            <a:pPr lvl="0"/>
            <a:r>
              <a:rPr lang="en-US" dirty="0"/>
              <a:t>Edit Master text styles</a:t>
            </a:r>
          </a:p>
          <a:p>
            <a:pPr lvl="1"/>
            <a:r>
              <a:rPr lang="en-US" dirty="0"/>
              <a:t>Second level</a:t>
            </a:r>
          </a:p>
          <a:p>
            <a:pPr lvl="2"/>
            <a:r>
              <a:rPr lang="en-US" dirty="0"/>
              <a:t>Third level</a:t>
            </a:r>
          </a:p>
          <a:p>
            <a:pPr lvl="0"/>
            <a:endParaRPr lang="en-US" dirty="0"/>
          </a:p>
        </p:txBody>
      </p:sp>
      <p:sp>
        <p:nvSpPr>
          <p:cNvPr id="9" name="Text Placeholder 2">
            <a:extLst>
              <a:ext uri="{FF2B5EF4-FFF2-40B4-BE49-F238E27FC236}">
                <a16:creationId xmlns:a16="http://schemas.microsoft.com/office/drawing/2014/main" id="{AE884E49-3C52-184D-AA77-70D21F2ED1F7}"/>
              </a:ext>
            </a:extLst>
          </p:cNvPr>
          <p:cNvSpPr>
            <a:spLocks noGrp="1"/>
          </p:cNvSpPr>
          <p:nvPr>
            <p:ph idx="11"/>
          </p:nvPr>
        </p:nvSpPr>
        <p:spPr>
          <a:xfrm>
            <a:off x="3169920" y="1521619"/>
            <a:ext cx="2687852" cy="1328261"/>
          </a:xfrm>
          <a:prstGeom prst="rect">
            <a:avLst/>
          </a:prstGeom>
        </p:spPr>
        <p:txBody>
          <a:bodyPr vert="horz" lIns="91440" tIns="45720" rIns="91440" bIns="45720" rtlCol="0">
            <a:normAutofit/>
          </a:bodyPr>
          <a:lstStyle>
            <a:lvl1pPr marL="0" indent="0" algn="l">
              <a:buFontTx/>
              <a:buNone/>
              <a:defRPr/>
            </a:lvl1pPr>
            <a:lvl2pPr>
              <a:defRPr/>
            </a:lvl2pPr>
            <a:lvl3pPr>
              <a:defRPr/>
            </a:lvl3pPr>
          </a:lstStyle>
          <a:p>
            <a:pPr lvl="0"/>
            <a:r>
              <a:rPr lang="en-US" dirty="0"/>
              <a:t>Edit Master text styles</a:t>
            </a:r>
          </a:p>
          <a:p>
            <a:pPr lvl="1"/>
            <a:r>
              <a:rPr lang="en-US" dirty="0"/>
              <a:t>Second level</a:t>
            </a:r>
          </a:p>
          <a:p>
            <a:pPr lvl="2"/>
            <a:r>
              <a:rPr lang="en-US" dirty="0"/>
              <a:t>Third level</a:t>
            </a:r>
          </a:p>
          <a:p>
            <a:pPr lvl="0"/>
            <a:endParaRPr lang="en-US" dirty="0"/>
          </a:p>
        </p:txBody>
      </p:sp>
      <p:sp>
        <p:nvSpPr>
          <p:cNvPr id="10" name="Text Placeholder 2">
            <a:extLst>
              <a:ext uri="{FF2B5EF4-FFF2-40B4-BE49-F238E27FC236}">
                <a16:creationId xmlns:a16="http://schemas.microsoft.com/office/drawing/2014/main" id="{3063D29B-ED36-044C-AF3A-707934F70930}"/>
              </a:ext>
            </a:extLst>
          </p:cNvPr>
          <p:cNvSpPr>
            <a:spLocks noGrp="1"/>
          </p:cNvSpPr>
          <p:nvPr>
            <p:ph idx="12"/>
          </p:nvPr>
        </p:nvSpPr>
        <p:spPr>
          <a:xfrm>
            <a:off x="5857772" y="1521618"/>
            <a:ext cx="2687852" cy="1328262"/>
          </a:xfrm>
          <a:prstGeom prst="rect">
            <a:avLst/>
          </a:prstGeom>
        </p:spPr>
        <p:txBody>
          <a:bodyPr vert="horz" lIns="91440" tIns="45720" rIns="91440" bIns="45720" rtlCol="0">
            <a:normAutofit/>
          </a:bodyPr>
          <a:lstStyle>
            <a:lvl1pPr marL="0" indent="0" algn="l">
              <a:buFontTx/>
              <a:buNone/>
              <a:defRPr/>
            </a:lvl1pPr>
            <a:lvl2pPr>
              <a:defRPr/>
            </a:lvl2pPr>
            <a:lvl3pPr>
              <a:defRPr/>
            </a:lvl3pPr>
          </a:lstStyle>
          <a:p>
            <a:pPr lvl="0"/>
            <a:r>
              <a:rPr lang="en-US" dirty="0"/>
              <a:t>Edit Master text styles</a:t>
            </a:r>
          </a:p>
          <a:p>
            <a:pPr lvl="1"/>
            <a:r>
              <a:rPr lang="en-US" dirty="0"/>
              <a:t>Second level</a:t>
            </a:r>
          </a:p>
          <a:p>
            <a:pPr lvl="2"/>
            <a:r>
              <a:rPr lang="en-US" dirty="0"/>
              <a:t>Third level</a:t>
            </a:r>
          </a:p>
          <a:p>
            <a:pPr lvl="0"/>
            <a:endParaRPr lang="en-US" dirty="0"/>
          </a:p>
        </p:txBody>
      </p:sp>
    </p:spTree>
    <p:extLst>
      <p:ext uri="{BB962C8B-B14F-4D97-AF65-F5344CB8AC3E}">
        <p14:creationId xmlns:p14="http://schemas.microsoft.com/office/powerpoint/2010/main" val="196089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_No Ic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087B63-253A-124A-BC52-C471715D495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0" name="Title 37">
            <a:extLst>
              <a:ext uri="{FF2B5EF4-FFF2-40B4-BE49-F238E27FC236}">
                <a16:creationId xmlns:a16="http://schemas.microsoft.com/office/drawing/2014/main" id="{4D54DA7A-C40C-D641-A9EF-5A574BA6C0D6}"/>
              </a:ext>
            </a:extLst>
          </p:cNvPr>
          <p:cNvSpPr>
            <a:spLocks noGrp="1"/>
          </p:cNvSpPr>
          <p:nvPr>
            <p:ph type="title" hasCustomPrompt="1"/>
          </p:nvPr>
        </p:nvSpPr>
        <p:spPr>
          <a:xfrm>
            <a:off x="4799705" y="1915622"/>
            <a:ext cx="3976024" cy="597065"/>
          </a:xfrm>
          <a:prstGeom prst="rect">
            <a:avLst/>
          </a:prstGeom>
        </p:spPr>
        <p:txBody>
          <a:bodyPr/>
          <a:lstStyle>
            <a:lvl1pPr>
              <a:defRPr b="0">
                <a:latin typeface="Segoe UI" panose="020B0502040204020203" pitchFamily="34" charset="0"/>
                <a:cs typeface="Segoe UI" panose="020B0502040204020203" pitchFamily="34" charset="0"/>
              </a:defRPr>
            </a:lvl1pPr>
          </a:lstStyle>
          <a:p>
            <a:r>
              <a:rPr lang="en-US" dirty="0"/>
              <a:t>Speaker name</a:t>
            </a:r>
            <a:br>
              <a:rPr lang="en-US" dirty="0"/>
            </a:br>
            <a:r>
              <a:rPr lang="en-US" dirty="0"/>
              <a:t>Pronouns</a:t>
            </a:r>
          </a:p>
        </p:txBody>
      </p:sp>
      <p:sp>
        <p:nvSpPr>
          <p:cNvPr id="21" name="Text Placeholder 38">
            <a:extLst>
              <a:ext uri="{FF2B5EF4-FFF2-40B4-BE49-F238E27FC236}">
                <a16:creationId xmlns:a16="http://schemas.microsoft.com/office/drawing/2014/main" id="{1F1D8F46-C246-494C-87E8-F66B5ADA44C3}"/>
              </a:ext>
            </a:extLst>
          </p:cNvPr>
          <p:cNvSpPr>
            <a:spLocks noGrp="1"/>
          </p:cNvSpPr>
          <p:nvPr>
            <p:ph type="body" sz="quarter" idx="13"/>
          </p:nvPr>
        </p:nvSpPr>
        <p:spPr>
          <a:xfrm>
            <a:off x="4886067" y="3090001"/>
            <a:ext cx="3598807" cy="1068958"/>
          </a:xfrm>
          <a:prstGeom prst="rect">
            <a:avLst/>
          </a:prstGeom>
        </p:spPr>
        <p:txBody>
          <a:bodyPr/>
          <a:lstStyle>
            <a:lvl1pPr>
              <a:defRPr>
                <a:latin typeface="Segoe UI Semibold" panose="020B0702040204020203" pitchFamily="34" charset="0"/>
                <a:cs typeface="Segoe UI Semibold" panose="020B0702040204020203" pitchFamily="34" charset="0"/>
              </a:defRPr>
            </a:lvl1pPr>
          </a:lstStyle>
          <a:p>
            <a:r>
              <a:rPr lang="en-US" dirty="0"/>
              <a:t>@</a:t>
            </a:r>
            <a:r>
              <a:rPr lang="en-US" dirty="0" err="1"/>
              <a:t>yourhandle</a:t>
            </a:r>
            <a:endParaRPr lang="en-US" dirty="0"/>
          </a:p>
          <a:p>
            <a:r>
              <a:rPr lang="en-US" dirty="0"/>
              <a:t>youremail@email.com</a:t>
            </a:r>
          </a:p>
        </p:txBody>
      </p:sp>
      <p:sp>
        <p:nvSpPr>
          <p:cNvPr id="22" name="Rectangle 21">
            <a:extLst>
              <a:ext uri="{FF2B5EF4-FFF2-40B4-BE49-F238E27FC236}">
                <a16:creationId xmlns:a16="http://schemas.microsoft.com/office/drawing/2014/main" id="{DCA66E3A-7FB9-6A45-B507-F38C98064BBF}"/>
              </a:ext>
            </a:extLst>
          </p:cNvPr>
          <p:cNvSpPr/>
          <p:nvPr userDrawn="1"/>
        </p:nvSpPr>
        <p:spPr>
          <a:xfrm>
            <a:off x="407639" y="892365"/>
            <a:ext cx="3598807" cy="923330"/>
          </a:xfrm>
          <a:prstGeom prst="rect">
            <a:avLst/>
          </a:prstGeom>
        </p:spPr>
        <p:txBody>
          <a:bodyPr wrap="square">
            <a:spAutoFit/>
          </a:bodyPr>
          <a:lstStyle/>
          <a:p>
            <a:r>
              <a:rPr lang="en-US" sz="5400" b="1" dirty="0"/>
              <a:t>Thank you</a:t>
            </a:r>
          </a:p>
        </p:txBody>
      </p:sp>
      <p:pic>
        <p:nvPicPr>
          <p:cNvPr id="5" name="Picture 4">
            <a:extLst>
              <a:ext uri="{FF2B5EF4-FFF2-40B4-BE49-F238E27FC236}">
                <a16:creationId xmlns:a16="http://schemas.microsoft.com/office/drawing/2014/main" id="{CFB433CD-D3ED-804C-A74F-9C0842AB3F4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3419665"/>
            <a:ext cx="1973576" cy="1723835"/>
          </a:xfrm>
          <a:prstGeom prst="rect">
            <a:avLst/>
          </a:prstGeom>
        </p:spPr>
      </p:pic>
    </p:spTree>
    <p:extLst>
      <p:ext uri="{BB962C8B-B14F-4D97-AF65-F5344CB8AC3E}">
        <p14:creationId xmlns:p14="http://schemas.microsoft.com/office/powerpoint/2010/main" val="22971828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16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17BB7D-5B91-A648-8288-BF7103E52C70}"/>
              </a:ext>
            </a:extLst>
          </p:cNvPr>
          <p:cNvSpPr/>
          <p:nvPr userDrawn="1"/>
        </p:nvSpPr>
        <p:spPr>
          <a:xfrm>
            <a:off x="0" y="0"/>
            <a:ext cx="9144000" cy="5143500"/>
          </a:xfrm>
          <a:prstGeom prst="rect">
            <a:avLst/>
          </a:prstGeom>
          <a:solidFill>
            <a:srgbClr val="0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2E287A97-AAAD-3146-9E75-3ADD44957A86}"/>
              </a:ext>
            </a:extLst>
          </p:cNvPr>
          <p:cNvSpPr>
            <a:spLocks noGrp="1"/>
          </p:cNvSpPr>
          <p:nvPr>
            <p:ph type="title" hasCustomPrompt="1"/>
          </p:nvPr>
        </p:nvSpPr>
        <p:spPr>
          <a:xfrm>
            <a:off x="629841" y="695484"/>
            <a:ext cx="7886700" cy="929485"/>
          </a:xfrm>
        </p:spPr>
        <p:txBody>
          <a:bodyPr/>
          <a:lstStyle>
            <a:lvl1pPr algn="ctr">
              <a:defRPr>
                <a:solidFill>
                  <a:schemeClr val="bg1"/>
                </a:solidFill>
              </a:defRPr>
            </a:lvl1pPr>
          </a:lstStyle>
          <a:p>
            <a:r>
              <a:rPr lang="en-US" dirty="0"/>
              <a:t>Click to edit </a:t>
            </a:r>
            <a:br>
              <a:rPr lang="en-US" dirty="0"/>
            </a:br>
            <a:r>
              <a:rPr lang="en-US" dirty="0"/>
              <a:t>Master title style</a:t>
            </a:r>
          </a:p>
        </p:txBody>
      </p:sp>
      <p:pic>
        <p:nvPicPr>
          <p:cNvPr id="6" name="Picture 5">
            <a:extLst>
              <a:ext uri="{FF2B5EF4-FFF2-40B4-BE49-F238E27FC236}">
                <a16:creationId xmlns:a16="http://schemas.microsoft.com/office/drawing/2014/main" id="{CD313F1C-1C5B-C94A-ABC4-F089C86258C4}"/>
              </a:ext>
            </a:extLst>
          </p:cNvPr>
          <p:cNvPicPr>
            <a:picLocks noChangeAspect="1"/>
          </p:cNvPicPr>
          <p:nvPr userDrawn="1"/>
        </p:nvPicPr>
        <p:blipFill>
          <a:blip r:embed="rId2">
            <a:biLevel thresh="25000"/>
          </a:blip>
          <a:stretch>
            <a:fillRect/>
          </a:stretch>
        </p:blipFill>
        <p:spPr>
          <a:xfrm>
            <a:off x="577850" y="4632521"/>
            <a:ext cx="1064315" cy="300008"/>
          </a:xfrm>
          <a:prstGeom prst="rect">
            <a:avLst/>
          </a:prstGeom>
        </p:spPr>
      </p:pic>
      <p:sp>
        <p:nvSpPr>
          <p:cNvPr id="8" name="Rectangle 7">
            <a:extLst>
              <a:ext uri="{FF2B5EF4-FFF2-40B4-BE49-F238E27FC236}">
                <a16:creationId xmlns:a16="http://schemas.microsoft.com/office/drawing/2014/main" id="{A1E39AF1-120D-AE4D-83F7-CF12D6FAEF38}"/>
              </a:ext>
            </a:extLst>
          </p:cNvPr>
          <p:cNvSpPr/>
          <p:nvPr userDrawn="1"/>
        </p:nvSpPr>
        <p:spPr>
          <a:xfrm>
            <a:off x="6743701" y="4724801"/>
            <a:ext cx="1918012" cy="253916"/>
          </a:xfrm>
          <a:prstGeom prst="rect">
            <a:avLst/>
          </a:prstGeom>
        </p:spPr>
        <p:txBody>
          <a:bodyPr wrap="square">
            <a:spAutoFit/>
          </a:bodyPr>
          <a:lstStyle/>
          <a:p>
            <a:pPr algn="r"/>
            <a:r>
              <a:rPr lang="en-US" sz="1050" dirty="0">
                <a:solidFill>
                  <a:schemeClr val="bg1"/>
                </a:solidFill>
                <a:latin typeface="Arial" panose="020B0604020202020204" pitchFamily="34" charset="0"/>
                <a:cs typeface="Arial" panose="020B0604020202020204" pitchFamily="34" charset="0"/>
              </a:rPr>
              <a:t>Where Next Meets Now.</a:t>
            </a:r>
          </a:p>
        </p:txBody>
      </p:sp>
    </p:spTree>
    <p:extLst>
      <p:ext uri="{BB962C8B-B14F-4D97-AF65-F5344CB8AC3E}">
        <p14:creationId xmlns:p14="http://schemas.microsoft.com/office/powerpoint/2010/main" val="418124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Generic Divid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FF34BA-8CCC-4E5A-9E45-2DC474069745}"/>
              </a:ext>
            </a:extLst>
          </p:cNvPr>
          <p:cNvSpPr/>
          <p:nvPr userDrawn="1"/>
        </p:nvSpPr>
        <p:spPr bwMode="gray">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F8CFE9DE-BB7D-CC46-B32D-031DA21AE528}"/>
              </a:ext>
            </a:extLst>
          </p:cNvPr>
          <p:cNvPicPr>
            <a:picLocks noChangeAspect="1"/>
          </p:cNvPicPr>
          <p:nvPr userDrawn="1"/>
        </p:nvPicPr>
        <p:blipFill rotWithShape="1">
          <a:blip r:embed="rId2"/>
          <a:srcRect l="2382"/>
          <a:stretch/>
        </p:blipFill>
        <p:spPr>
          <a:xfrm>
            <a:off x="0" y="1931556"/>
            <a:ext cx="9149392" cy="3222054"/>
          </a:xfrm>
          <a:prstGeom prst="rect">
            <a:avLst/>
          </a:prstGeom>
        </p:spPr>
      </p:pic>
      <p:sp>
        <p:nvSpPr>
          <p:cNvPr id="10" name="Title 1">
            <a:extLst>
              <a:ext uri="{FF2B5EF4-FFF2-40B4-BE49-F238E27FC236}">
                <a16:creationId xmlns:a16="http://schemas.microsoft.com/office/drawing/2014/main" id="{C04D8978-24C1-4D1E-8804-BFEC2D456713}"/>
              </a:ext>
            </a:extLst>
          </p:cNvPr>
          <p:cNvSpPr>
            <a:spLocks noGrp="1"/>
          </p:cNvSpPr>
          <p:nvPr>
            <p:ph type="title" hasCustomPrompt="1"/>
          </p:nvPr>
        </p:nvSpPr>
        <p:spPr bwMode="gray">
          <a:xfrm>
            <a:off x="2860843" y="1462364"/>
            <a:ext cx="4561305" cy="3704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nchorCtr="0">
            <a:spAutoFit/>
          </a:bodyPr>
          <a:lstStyle>
            <a:lvl1pPr algn="l">
              <a:lnSpc>
                <a:spcPct val="75000"/>
              </a:lnSpc>
              <a:defRPr lang="en-US" sz="3200" b="1">
                <a:solidFill>
                  <a:schemeClr val="bg1"/>
                </a:solidFill>
                <a:latin typeface="+mj-lt"/>
                <a:sym typeface="Poppins" charset="0"/>
              </a:defRPr>
            </a:lvl1pPr>
          </a:lstStyle>
          <a:p>
            <a:pPr lvl="0" eaLnBrk="1"/>
            <a:r>
              <a:rPr lang="en-US" dirty="0"/>
              <a:t>Generic Divider</a:t>
            </a:r>
          </a:p>
        </p:txBody>
      </p:sp>
      <p:pic>
        <p:nvPicPr>
          <p:cNvPr id="15" name="Picture 14">
            <a:extLst>
              <a:ext uri="{FF2B5EF4-FFF2-40B4-BE49-F238E27FC236}">
                <a16:creationId xmlns:a16="http://schemas.microsoft.com/office/drawing/2014/main" id="{90D16E9C-004E-0041-BC79-F7720A225F78}"/>
              </a:ext>
            </a:extLst>
          </p:cNvPr>
          <p:cNvPicPr>
            <a:picLocks noChangeAspect="1"/>
          </p:cNvPicPr>
          <p:nvPr userDrawn="1"/>
        </p:nvPicPr>
        <p:blipFill>
          <a:blip r:embed="rId3"/>
          <a:stretch>
            <a:fillRect/>
          </a:stretch>
        </p:blipFill>
        <p:spPr>
          <a:xfrm>
            <a:off x="307550" y="4239101"/>
            <a:ext cx="1795982" cy="685800"/>
          </a:xfrm>
          <a:prstGeom prst="rect">
            <a:avLst/>
          </a:prstGeom>
        </p:spPr>
      </p:pic>
    </p:spTree>
    <p:extLst>
      <p:ext uri="{BB962C8B-B14F-4D97-AF65-F5344CB8AC3E}">
        <p14:creationId xmlns:p14="http://schemas.microsoft.com/office/powerpoint/2010/main" val="194751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Generic Divider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33CC16-E7F7-064D-9EB0-AA688E1D7467}"/>
              </a:ext>
            </a:extLst>
          </p:cNvPr>
          <p:cNvPicPr>
            <a:picLocks noChangeAspect="1"/>
          </p:cNvPicPr>
          <p:nvPr userDrawn="1"/>
        </p:nvPicPr>
        <p:blipFill>
          <a:blip r:embed="rId2"/>
          <a:stretch>
            <a:fillRect/>
          </a:stretch>
        </p:blipFill>
        <p:spPr>
          <a:xfrm>
            <a:off x="0" y="251"/>
            <a:ext cx="7057336" cy="5142998"/>
          </a:xfrm>
          <a:prstGeom prst="rect">
            <a:avLst/>
          </a:prstGeom>
        </p:spPr>
      </p:pic>
      <p:pic>
        <p:nvPicPr>
          <p:cNvPr id="7" name="Picture 6">
            <a:extLst>
              <a:ext uri="{FF2B5EF4-FFF2-40B4-BE49-F238E27FC236}">
                <a16:creationId xmlns:a16="http://schemas.microsoft.com/office/drawing/2014/main" id="{B35CC802-A286-A54E-AF72-7FCA85C8AA4D}"/>
              </a:ext>
            </a:extLst>
          </p:cNvPr>
          <p:cNvPicPr>
            <a:picLocks noChangeAspect="1"/>
          </p:cNvPicPr>
          <p:nvPr userDrawn="1"/>
        </p:nvPicPr>
        <p:blipFill>
          <a:blip r:embed="rId3">
            <a:biLevel thresh="25000"/>
          </a:blip>
          <a:stretch>
            <a:fillRect/>
          </a:stretch>
        </p:blipFill>
        <p:spPr>
          <a:xfrm>
            <a:off x="577850" y="4632521"/>
            <a:ext cx="1064315" cy="300008"/>
          </a:xfrm>
          <a:prstGeom prst="rect">
            <a:avLst/>
          </a:prstGeom>
        </p:spPr>
      </p:pic>
      <p:sp>
        <p:nvSpPr>
          <p:cNvPr id="10" name="Title 1">
            <a:extLst>
              <a:ext uri="{FF2B5EF4-FFF2-40B4-BE49-F238E27FC236}">
                <a16:creationId xmlns:a16="http://schemas.microsoft.com/office/drawing/2014/main" id="{C04D8978-24C1-4D1E-8804-BFEC2D456713}"/>
              </a:ext>
            </a:extLst>
          </p:cNvPr>
          <p:cNvSpPr>
            <a:spLocks noGrp="1"/>
          </p:cNvSpPr>
          <p:nvPr>
            <p:ph type="title" hasCustomPrompt="1"/>
          </p:nvPr>
        </p:nvSpPr>
        <p:spPr bwMode="gray">
          <a:xfrm>
            <a:off x="577850" y="1462364"/>
            <a:ext cx="4561305" cy="3704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nchorCtr="0">
            <a:spAutoFit/>
          </a:bodyPr>
          <a:lstStyle>
            <a:lvl1pPr algn="l">
              <a:lnSpc>
                <a:spcPct val="75000"/>
              </a:lnSpc>
              <a:defRPr lang="en-US" sz="3200" b="1">
                <a:solidFill>
                  <a:schemeClr val="bg1"/>
                </a:solidFill>
                <a:latin typeface="+mj-lt"/>
                <a:sym typeface="Poppins" charset="0"/>
              </a:defRPr>
            </a:lvl1pPr>
          </a:lstStyle>
          <a:p>
            <a:pPr lvl="0" eaLnBrk="1"/>
            <a:r>
              <a:rPr lang="en-US" dirty="0"/>
              <a:t>Generic Divider</a:t>
            </a:r>
          </a:p>
        </p:txBody>
      </p:sp>
      <p:sp>
        <p:nvSpPr>
          <p:cNvPr id="8" name="Rectangle 7">
            <a:extLst>
              <a:ext uri="{FF2B5EF4-FFF2-40B4-BE49-F238E27FC236}">
                <a16:creationId xmlns:a16="http://schemas.microsoft.com/office/drawing/2014/main" id="{78DED999-F1D7-ED4E-B278-7BFCAC0A01BA}"/>
              </a:ext>
            </a:extLst>
          </p:cNvPr>
          <p:cNvSpPr/>
          <p:nvPr userDrawn="1"/>
        </p:nvSpPr>
        <p:spPr>
          <a:xfrm>
            <a:off x="6578601" y="4724801"/>
            <a:ext cx="2083112" cy="253916"/>
          </a:xfrm>
          <a:prstGeom prst="rect">
            <a:avLst/>
          </a:prstGeom>
        </p:spPr>
        <p:txBody>
          <a:bodyPr wrap="square">
            <a:spAutoFit/>
          </a:bodyPr>
          <a:lstStyle/>
          <a:p>
            <a:pPr algn="r"/>
            <a:r>
              <a:rPr lang="en-US" sz="1050" dirty="0">
                <a:solidFill>
                  <a:srgbClr val="F94E15"/>
                </a:solidFill>
                <a:latin typeface="Arial" panose="020B0604020202020204" pitchFamily="34" charset="0"/>
                <a:cs typeface="Arial" panose="020B0604020202020204" pitchFamily="34" charset="0"/>
              </a:rPr>
              <a:t>Where Next Meets Now.</a:t>
            </a:r>
          </a:p>
        </p:txBody>
      </p:sp>
      <p:pic>
        <p:nvPicPr>
          <p:cNvPr id="9" name="Picture 8">
            <a:extLst>
              <a:ext uri="{FF2B5EF4-FFF2-40B4-BE49-F238E27FC236}">
                <a16:creationId xmlns:a16="http://schemas.microsoft.com/office/drawing/2014/main" id="{75DD5E18-2753-344E-9375-7D4331F05C14}"/>
              </a:ext>
            </a:extLst>
          </p:cNvPr>
          <p:cNvPicPr>
            <a:picLocks noChangeAspect="1"/>
          </p:cNvPicPr>
          <p:nvPr userDrawn="1"/>
        </p:nvPicPr>
        <p:blipFill rotWithShape="1">
          <a:blip r:embed="rId4"/>
          <a:srcRect t="4389" r="21512" b="4398"/>
          <a:stretch/>
        </p:blipFill>
        <p:spPr>
          <a:xfrm>
            <a:off x="4844921" y="0"/>
            <a:ext cx="4299080" cy="5142998"/>
          </a:xfrm>
          <a:prstGeom prst="rect">
            <a:avLst/>
          </a:prstGeom>
        </p:spPr>
      </p:pic>
      <p:sp>
        <p:nvSpPr>
          <p:cNvPr id="11" name="TextBox 10">
            <a:extLst>
              <a:ext uri="{FF2B5EF4-FFF2-40B4-BE49-F238E27FC236}">
                <a16:creationId xmlns:a16="http://schemas.microsoft.com/office/drawing/2014/main" id="{50ADB98A-849B-1E4F-ADD1-6483A0508FC5}"/>
              </a:ext>
            </a:extLst>
          </p:cNvPr>
          <p:cNvSpPr txBox="1"/>
          <p:nvPr userDrawn="1"/>
        </p:nvSpPr>
        <p:spPr>
          <a:xfrm>
            <a:off x="1642174" y="4782073"/>
            <a:ext cx="5477954" cy="182358"/>
          </a:xfrm>
          <a:prstGeom prst="rect">
            <a:avLst/>
          </a:prstGeom>
          <a:noFill/>
        </p:spPr>
        <p:txBody>
          <a:bodyPr wrap="square" rtlCol="0">
            <a:spAutoFit/>
          </a:bodyPr>
          <a:lstStyle/>
          <a:p>
            <a:pPr algn="ctr">
              <a:lnSpc>
                <a:spcPct val="90000"/>
              </a:lnSpc>
              <a:spcBef>
                <a:spcPts val="1200"/>
              </a:spcBef>
            </a:pPr>
            <a:r>
              <a:rPr lang="en-US" sz="650" dirty="0">
                <a:solidFill>
                  <a:schemeClr val="bg2"/>
                </a:solidFill>
              </a:rPr>
              <a:t>quest.com | confidential</a:t>
            </a:r>
          </a:p>
        </p:txBody>
      </p:sp>
    </p:spTree>
    <p:extLst>
      <p:ext uri="{BB962C8B-B14F-4D97-AF65-F5344CB8AC3E}">
        <p14:creationId xmlns:p14="http://schemas.microsoft.com/office/powerpoint/2010/main" val="43597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Generic Divider 3 ">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15B3FB-B0D1-FE45-8FE2-A46D83E99699}"/>
              </a:ext>
            </a:extLst>
          </p:cNvPr>
          <p:cNvPicPr>
            <a:picLocks noChangeAspect="1"/>
          </p:cNvPicPr>
          <p:nvPr userDrawn="1"/>
        </p:nvPicPr>
        <p:blipFill>
          <a:blip r:embed="rId2"/>
          <a:stretch>
            <a:fillRect/>
          </a:stretch>
        </p:blipFill>
        <p:spPr>
          <a:xfrm>
            <a:off x="0" y="251"/>
            <a:ext cx="7057336" cy="5142998"/>
          </a:xfrm>
          <a:prstGeom prst="rect">
            <a:avLst/>
          </a:prstGeom>
        </p:spPr>
      </p:pic>
      <p:sp>
        <p:nvSpPr>
          <p:cNvPr id="12" name="Title Placeholder 1">
            <a:extLst>
              <a:ext uri="{FF2B5EF4-FFF2-40B4-BE49-F238E27FC236}">
                <a16:creationId xmlns:a16="http://schemas.microsoft.com/office/drawing/2014/main" id="{FE6120BC-2054-7245-87A3-0D8F9F6D3AFE}"/>
              </a:ext>
            </a:extLst>
          </p:cNvPr>
          <p:cNvSpPr>
            <a:spLocks noGrp="1"/>
          </p:cNvSpPr>
          <p:nvPr>
            <p:ph type="title"/>
          </p:nvPr>
        </p:nvSpPr>
        <p:spPr>
          <a:xfrm>
            <a:off x="482070" y="901700"/>
            <a:ext cx="4464050" cy="1231900"/>
          </a:xfrm>
          <a:prstGeom prst="rect">
            <a:avLst/>
          </a:prstGeom>
        </p:spPr>
        <p:txBody>
          <a:bodyPr vert="horz" lIns="91440" tIns="45720" rIns="91440" bIns="45720" rtlCol="0" anchor="t">
            <a:normAutofit/>
          </a:bodyPr>
          <a:lstStyle>
            <a:lvl1pPr>
              <a:defRPr>
                <a:solidFill>
                  <a:schemeClr val="bg1"/>
                </a:solidFill>
              </a:defRPr>
            </a:lvl1pPr>
          </a:lstStyle>
          <a:p>
            <a:r>
              <a:rPr lang="en-US"/>
              <a:t>Click to edit Master title style</a:t>
            </a:r>
            <a:endParaRPr lang="en-US" dirty="0"/>
          </a:p>
        </p:txBody>
      </p:sp>
      <p:sp>
        <p:nvSpPr>
          <p:cNvPr id="13" name="Text Placeholder 3">
            <a:extLst>
              <a:ext uri="{FF2B5EF4-FFF2-40B4-BE49-F238E27FC236}">
                <a16:creationId xmlns:a16="http://schemas.microsoft.com/office/drawing/2014/main" id="{0050B272-9813-144B-B509-C380FB6C0786}"/>
              </a:ext>
            </a:extLst>
          </p:cNvPr>
          <p:cNvSpPr>
            <a:spLocks noGrp="1"/>
          </p:cNvSpPr>
          <p:nvPr>
            <p:ph type="body" sz="half" idx="2"/>
          </p:nvPr>
        </p:nvSpPr>
        <p:spPr>
          <a:xfrm>
            <a:off x="483261" y="2438400"/>
            <a:ext cx="2949178" cy="2014141"/>
          </a:xfrm>
        </p:spPr>
        <p:txBody>
          <a:bodyPr anchor="t">
            <a:normAutofit/>
          </a:bodyPr>
          <a:lstStyle>
            <a:lvl1pPr marL="0" indent="0">
              <a:lnSpc>
                <a:spcPts val="1820"/>
              </a:lnSpc>
              <a:buNone/>
              <a:defRPr sz="13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pic>
        <p:nvPicPr>
          <p:cNvPr id="14" name="Picture 13">
            <a:extLst>
              <a:ext uri="{FF2B5EF4-FFF2-40B4-BE49-F238E27FC236}">
                <a16:creationId xmlns:a16="http://schemas.microsoft.com/office/drawing/2014/main" id="{DC9BBFCE-7D47-D744-A9EC-2380365D41F2}"/>
              </a:ext>
            </a:extLst>
          </p:cNvPr>
          <p:cNvPicPr>
            <a:picLocks noChangeAspect="1"/>
          </p:cNvPicPr>
          <p:nvPr userDrawn="1"/>
        </p:nvPicPr>
        <p:blipFill>
          <a:blip r:embed="rId3">
            <a:biLevel thresh="25000"/>
          </a:blip>
          <a:stretch>
            <a:fillRect/>
          </a:stretch>
        </p:blipFill>
        <p:spPr>
          <a:xfrm>
            <a:off x="577850" y="4632521"/>
            <a:ext cx="1064315" cy="300008"/>
          </a:xfrm>
          <a:prstGeom prst="rect">
            <a:avLst/>
          </a:prstGeom>
        </p:spPr>
      </p:pic>
      <p:sp>
        <p:nvSpPr>
          <p:cNvPr id="15" name="Rectangle 14">
            <a:extLst>
              <a:ext uri="{FF2B5EF4-FFF2-40B4-BE49-F238E27FC236}">
                <a16:creationId xmlns:a16="http://schemas.microsoft.com/office/drawing/2014/main" id="{44D0E428-4443-B64F-A71D-FD2151A0F7D0}"/>
              </a:ext>
            </a:extLst>
          </p:cNvPr>
          <p:cNvSpPr/>
          <p:nvPr userDrawn="1"/>
        </p:nvSpPr>
        <p:spPr>
          <a:xfrm>
            <a:off x="6578601" y="4724801"/>
            <a:ext cx="2083112" cy="253916"/>
          </a:xfrm>
          <a:prstGeom prst="rect">
            <a:avLst/>
          </a:prstGeom>
        </p:spPr>
        <p:txBody>
          <a:bodyPr wrap="square">
            <a:spAutoFit/>
          </a:bodyPr>
          <a:lstStyle/>
          <a:p>
            <a:pPr algn="r"/>
            <a:r>
              <a:rPr lang="en-US" sz="1050" dirty="0">
                <a:solidFill>
                  <a:srgbClr val="F94E15"/>
                </a:solidFill>
                <a:latin typeface="Arial" panose="020B0604020202020204" pitchFamily="34" charset="0"/>
                <a:cs typeface="Arial" panose="020B0604020202020204" pitchFamily="34" charset="0"/>
              </a:rPr>
              <a:t>Where Next Meets Now.</a:t>
            </a:r>
          </a:p>
        </p:txBody>
      </p:sp>
      <p:sp>
        <p:nvSpPr>
          <p:cNvPr id="16" name="TextBox 15">
            <a:extLst>
              <a:ext uri="{FF2B5EF4-FFF2-40B4-BE49-F238E27FC236}">
                <a16:creationId xmlns:a16="http://schemas.microsoft.com/office/drawing/2014/main" id="{1B3C8021-081A-594F-B580-2D0C456A86D3}"/>
              </a:ext>
            </a:extLst>
          </p:cNvPr>
          <p:cNvSpPr txBox="1"/>
          <p:nvPr userDrawn="1"/>
        </p:nvSpPr>
        <p:spPr>
          <a:xfrm>
            <a:off x="1642174" y="4782073"/>
            <a:ext cx="5477954" cy="182358"/>
          </a:xfrm>
          <a:prstGeom prst="rect">
            <a:avLst/>
          </a:prstGeom>
          <a:noFill/>
        </p:spPr>
        <p:txBody>
          <a:bodyPr wrap="square" rtlCol="0">
            <a:spAutoFit/>
          </a:bodyPr>
          <a:lstStyle/>
          <a:p>
            <a:pPr algn="ctr">
              <a:lnSpc>
                <a:spcPct val="90000"/>
              </a:lnSpc>
              <a:spcBef>
                <a:spcPts val="1200"/>
              </a:spcBef>
            </a:pPr>
            <a:r>
              <a:rPr lang="en-US" sz="650" dirty="0">
                <a:solidFill>
                  <a:schemeClr val="bg2"/>
                </a:solidFill>
              </a:rPr>
              <a:t>quest.com | confidential</a:t>
            </a:r>
          </a:p>
        </p:txBody>
      </p:sp>
    </p:spTree>
    <p:extLst>
      <p:ext uri="{BB962C8B-B14F-4D97-AF65-F5344CB8AC3E}">
        <p14:creationId xmlns:p14="http://schemas.microsoft.com/office/powerpoint/2010/main" val="242133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Questions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5F2A26-ACA1-904A-896D-5231F2B463BD}"/>
              </a:ext>
            </a:extLst>
          </p:cNvPr>
          <p:cNvPicPr>
            <a:picLocks noChangeAspect="1"/>
          </p:cNvPicPr>
          <p:nvPr userDrawn="1"/>
        </p:nvPicPr>
        <p:blipFill>
          <a:blip r:embed="rId2"/>
          <a:stretch>
            <a:fillRect/>
          </a:stretch>
        </p:blipFill>
        <p:spPr>
          <a:xfrm>
            <a:off x="-13887" y="0"/>
            <a:ext cx="9165668" cy="5157216"/>
          </a:xfrm>
          <a:prstGeom prst="rect">
            <a:avLst/>
          </a:prstGeom>
        </p:spPr>
      </p:pic>
      <p:pic>
        <p:nvPicPr>
          <p:cNvPr id="16" name="Picture 15">
            <a:extLst>
              <a:ext uri="{FF2B5EF4-FFF2-40B4-BE49-F238E27FC236}">
                <a16:creationId xmlns:a16="http://schemas.microsoft.com/office/drawing/2014/main" id="{77E392CD-37E3-4248-A98E-3CF0505E0CE0}"/>
              </a:ext>
            </a:extLst>
          </p:cNvPr>
          <p:cNvPicPr>
            <a:picLocks noChangeAspect="1"/>
          </p:cNvPicPr>
          <p:nvPr userDrawn="1"/>
        </p:nvPicPr>
        <p:blipFill>
          <a:blip r:embed="rId3"/>
          <a:stretch>
            <a:fillRect/>
          </a:stretch>
        </p:blipFill>
        <p:spPr>
          <a:xfrm>
            <a:off x="7657240" y="4441225"/>
            <a:ext cx="1197321" cy="457200"/>
          </a:xfrm>
          <a:prstGeom prst="rect">
            <a:avLst/>
          </a:prstGeom>
        </p:spPr>
      </p:pic>
      <p:pic>
        <p:nvPicPr>
          <p:cNvPr id="7" name="Picture 6">
            <a:extLst>
              <a:ext uri="{FF2B5EF4-FFF2-40B4-BE49-F238E27FC236}">
                <a16:creationId xmlns:a16="http://schemas.microsoft.com/office/drawing/2014/main" id="{CDA623CC-90CE-1D44-B679-925F133BF744}"/>
              </a:ext>
            </a:extLst>
          </p:cNvPr>
          <p:cNvPicPr>
            <a:picLocks noChangeAspect="1"/>
          </p:cNvPicPr>
          <p:nvPr userDrawn="1"/>
        </p:nvPicPr>
        <p:blipFill rotWithShape="1">
          <a:blip r:embed="rId4"/>
          <a:srcRect r="4372" b="1106"/>
          <a:stretch/>
        </p:blipFill>
        <p:spPr>
          <a:xfrm flipH="1">
            <a:off x="-13888" y="933635"/>
            <a:ext cx="6050893" cy="4209865"/>
          </a:xfrm>
          <a:prstGeom prst="rect">
            <a:avLst/>
          </a:prstGeom>
        </p:spPr>
      </p:pic>
      <p:sp>
        <p:nvSpPr>
          <p:cNvPr id="10" name="Title 1">
            <a:extLst>
              <a:ext uri="{FF2B5EF4-FFF2-40B4-BE49-F238E27FC236}">
                <a16:creationId xmlns:a16="http://schemas.microsoft.com/office/drawing/2014/main" id="{C04D8978-24C1-4D1E-8804-BFEC2D456713}"/>
              </a:ext>
            </a:extLst>
          </p:cNvPr>
          <p:cNvSpPr>
            <a:spLocks noGrp="1"/>
          </p:cNvSpPr>
          <p:nvPr>
            <p:ph type="title" hasCustomPrompt="1"/>
          </p:nvPr>
        </p:nvSpPr>
        <p:spPr>
          <a:xfrm>
            <a:off x="1052902" y="796051"/>
            <a:ext cx="3917311" cy="590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nchorCtr="0">
            <a:spAutoFit/>
          </a:bodyPr>
          <a:lstStyle>
            <a:lvl1pPr algn="ctr">
              <a:lnSpc>
                <a:spcPct val="80000"/>
              </a:lnSpc>
              <a:defRPr lang="en-US" sz="4800" b="1">
                <a:solidFill>
                  <a:schemeClr val="bg1"/>
                </a:solidFill>
                <a:latin typeface="+mj-lt"/>
                <a:sym typeface="Poppins" charset="0"/>
              </a:defRPr>
            </a:lvl1pPr>
          </a:lstStyle>
          <a:p>
            <a:pPr lvl="0" eaLnBrk="1"/>
            <a:r>
              <a:rPr lang="en-US" dirty="0"/>
              <a:t>Add text</a:t>
            </a:r>
          </a:p>
        </p:txBody>
      </p:sp>
    </p:spTree>
    <p:extLst>
      <p:ext uri="{BB962C8B-B14F-4D97-AF65-F5344CB8AC3E}">
        <p14:creationId xmlns:p14="http://schemas.microsoft.com/office/powerpoint/2010/main" val="405267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Next Steps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FF34BA-8CCC-4E5A-9E45-2DC474069745}"/>
              </a:ext>
            </a:extLst>
          </p:cNvPr>
          <p:cNvSpPr/>
          <p:nvPr userDrawn="1"/>
        </p:nvSpPr>
        <p:spPr>
          <a:xfrm>
            <a:off x="0" y="0"/>
            <a:ext cx="9144000" cy="51435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C04D8978-24C1-4D1E-8804-BFEC2D456713}"/>
              </a:ext>
            </a:extLst>
          </p:cNvPr>
          <p:cNvSpPr>
            <a:spLocks noGrp="1"/>
          </p:cNvSpPr>
          <p:nvPr>
            <p:ph type="title" hasCustomPrompt="1"/>
          </p:nvPr>
        </p:nvSpPr>
        <p:spPr>
          <a:xfrm>
            <a:off x="838200" y="1405513"/>
            <a:ext cx="5372100" cy="738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nchorCtr="0">
            <a:spAutoFit/>
          </a:bodyPr>
          <a:lstStyle>
            <a:lvl1pPr>
              <a:lnSpc>
                <a:spcPct val="80000"/>
              </a:lnSpc>
              <a:defRPr lang="en-US" sz="6000" b="1">
                <a:solidFill>
                  <a:schemeClr val="accent4"/>
                </a:solidFill>
                <a:latin typeface="+mj-lt"/>
                <a:sym typeface="Poppins" charset="0"/>
              </a:defRPr>
            </a:lvl1pPr>
          </a:lstStyle>
          <a:p>
            <a:pPr lvl="0" eaLnBrk="1"/>
            <a:r>
              <a:rPr lang="en-US" dirty="0"/>
              <a:t>Next steps</a:t>
            </a:r>
          </a:p>
        </p:txBody>
      </p:sp>
      <p:pic>
        <p:nvPicPr>
          <p:cNvPr id="13" name="Picture 12">
            <a:extLst>
              <a:ext uri="{FF2B5EF4-FFF2-40B4-BE49-F238E27FC236}">
                <a16:creationId xmlns:a16="http://schemas.microsoft.com/office/drawing/2014/main" id="{974CA6AE-CF9B-E843-8AB1-8275382C743E}"/>
              </a:ext>
            </a:extLst>
          </p:cNvPr>
          <p:cNvPicPr>
            <a:picLocks noChangeAspect="1"/>
          </p:cNvPicPr>
          <p:nvPr userDrawn="1"/>
        </p:nvPicPr>
        <p:blipFill rotWithShape="1">
          <a:blip r:embed="rId2"/>
          <a:srcRect l="2382"/>
          <a:stretch/>
        </p:blipFill>
        <p:spPr>
          <a:xfrm>
            <a:off x="0" y="1931556"/>
            <a:ext cx="9149392" cy="3222054"/>
          </a:xfrm>
          <a:prstGeom prst="rect">
            <a:avLst/>
          </a:prstGeom>
        </p:spPr>
      </p:pic>
      <p:pic>
        <p:nvPicPr>
          <p:cNvPr id="14" name="Picture 13">
            <a:extLst>
              <a:ext uri="{FF2B5EF4-FFF2-40B4-BE49-F238E27FC236}">
                <a16:creationId xmlns:a16="http://schemas.microsoft.com/office/drawing/2014/main" id="{59552C53-D8A6-234E-B9FB-B138B3B5ABAE}"/>
              </a:ext>
            </a:extLst>
          </p:cNvPr>
          <p:cNvPicPr>
            <a:picLocks noChangeAspect="1"/>
          </p:cNvPicPr>
          <p:nvPr userDrawn="1"/>
        </p:nvPicPr>
        <p:blipFill>
          <a:blip r:embed="rId3"/>
          <a:stretch>
            <a:fillRect/>
          </a:stretch>
        </p:blipFill>
        <p:spPr>
          <a:xfrm>
            <a:off x="7451635" y="4533206"/>
            <a:ext cx="1197321" cy="457200"/>
          </a:xfrm>
          <a:prstGeom prst="rect">
            <a:avLst/>
          </a:prstGeom>
        </p:spPr>
      </p:pic>
    </p:spTree>
    <p:extLst>
      <p:ext uri="{BB962C8B-B14F-4D97-AF65-F5344CB8AC3E}">
        <p14:creationId xmlns:p14="http://schemas.microsoft.com/office/powerpoint/2010/main" val="425741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Next Steps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F12FB-2BC2-8A41-AE41-28559FA1B7FE}"/>
              </a:ext>
            </a:extLst>
          </p:cNvPr>
          <p:cNvPicPr>
            <a:picLocks noChangeAspect="1"/>
          </p:cNvPicPr>
          <p:nvPr userDrawn="1"/>
        </p:nvPicPr>
        <p:blipFill>
          <a:blip r:embed="rId2"/>
          <a:stretch>
            <a:fillRect/>
          </a:stretch>
        </p:blipFill>
        <p:spPr>
          <a:xfrm>
            <a:off x="-18967" y="0"/>
            <a:ext cx="9165668" cy="5157216"/>
          </a:xfrm>
          <a:prstGeom prst="rect">
            <a:avLst/>
          </a:prstGeom>
        </p:spPr>
      </p:pic>
      <p:pic>
        <p:nvPicPr>
          <p:cNvPr id="15" name="Picture 14">
            <a:extLst>
              <a:ext uri="{FF2B5EF4-FFF2-40B4-BE49-F238E27FC236}">
                <a16:creationId xmlns:a16="http://schemas.microsoft.com/office/drawing/2014/main" id="{6193698E-6F69-C646-8E63-54A2774B4540}"/>
              </a:ext>
            </a:extLst>
          </p:cNvPr>
          <p:cNvPicPr>
            <a:picLocks noChangeAspect="1"/>
          </p:cNvPicPr>
          <p:nvPr userDrawn="1"/>
        </p:nvPicPr>
        <p:blipFill rotWithShape="1">
          <a:blip r:embed="rId3"/>
          <a:srcRect r="4372" b="1106"/>
          <a:stretch/>
        </p:blipFill>
        <p:spPr>
          <a:xfrm>
            <a:off x="3023018" y="933635"/>
            <a:ext cx="6120982" cy="4209865"/>
          </a:xfrm>
          <a:prstGeom prst="rect">
            <a:avLst/>
          </a:prstGeom>
        </p:spPr>
      </p:pic>
      <p:sp>
        <p:nvSpPr>
          <p:cNvPr id="10" name="Title 1">
            <a:extLst>
              <a:ext uri="{FF2B5EF4-FFF2-40B4-BE49-F238E27FC236}">
                <a16:creationId xmlns:a16="http://schemas.microsoft.com/office/drawing/2014/main" id="{C04D8978-24C1-4D1E-8804-BFEC2D456713}"/>
              </a:ext>
            </a:extLst>
          </p:cNvPr>
          <p:cNvSpPr>
            <a:spLocks noGrp="1"/>
          </p:cNvSpPr>
          <p:nvPr>
            <p:ph type="title" hasCustomPrompt="1"/>
          </p:nvPr>
        </p:nvSpPr>
        <p:spPr>
          <a:xfrm>
            <a:off x="2922177" y="1880074"/>
            <a:ext cx="3299644" cy="590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nchorCtr="0">
            <a:spAutoFit/>
          </a:bodyPr>
          <a:lstStyle>
            <a:lvl1pPr algn="ctr">
              <a:lnSpc>
                <a:spcPct val="80000"/>
              </a:lnSpc>
              <a:defRPr lang="en-US" sz="4800" b="1">
                <a:solidFill>
                  <a:schemeClr val="bg1"/>
                </a:solidFill>
                <a:latin typeface="+mj-lt"/>
                <a:sym typeface="Poppins" charset="0"/>
              </a:defRPr>
            </a:lvl1pPr>
          </a:lstStyle>
          <a:p>
            <a:pPr lvl="0" eaLnBrk="1"/>
            <a:r>
              <a:rPr lang="en-US" dirty="0"/>
              <a:t>Next steps</a:t>
            </a:r>
          </a:p>
        </p:txBody>
      </p:sp>
      <p:pic>
        <p:nvPicPr>
          <p:cNvPr id="14" name="Picture 13">
            <a:extLst>
              <a:ext uri="{FF2B5EF4-FFF2-40B4-BE49-F238E27FC236}">
                <a16:creationId xmlns:a16="http://schemas.microsoft.com/office/drawing/2014/main" id="{59552C53-D8A6-234E-B9FB-B138B3B5ABAE}"/>
              </a:ext>
            </a:extLst>
          </p:cNvPr>
          <p:cNvPicPr>
            <a:picLocks noChangeAspect="1"/>
          </p:cNvPicPr>
          <p:nvPr userDrawn="1"/>
        </p:nvPicPr>
        <p:blipFill>
          <a:blip r:embed="rId4"/>
          <a:stretch>
            <a:fillRect/>
          </a:stretch>
        </p:blipFill>
        <p:spPr>
          <a:xfrm>
            <a:off x="7657240" y="4441225"/>
            <a:ext cx="1197321" cy="457200"/>
          </a:xfrm>
          <a:prstGeom prst="rect">
            <a:avLst/>
          </a:prstGeom>
        </p:spPr>
      </p:pic>
    </p:spTree>
    <p:extLst>
      <p:ext uri="{BB962C8B-B14F-4D97-AF65-F5344CB8AC3E}">
        <p14:creationId xmlns:p14="http://schemas.microsoft.com/office/powerpoint/2010/main" val="279556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Questions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14495F-2871-1A4E-B96C-8B14FCC1292A}"/>
              </a:ext>
            </a:extLst>
          </p:cNvPr>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C04D8978-24C1-4D1E-8804-BFEC2D456713}"/>
              </a:ext>
            </a:extLst>
          </p:cNvPr>
          <p:cNvSpPr>
            <a:spLocks noGrp="1"/>
          </p:cNvSpPr>
          <p:nvPr>
            <p:ph type="title" hasCustomPrompt="1"/>
          </p:nvPr>
        </p:nvSpPr>
        <p:spPr>
          <a:xfrm>
            <a:off x="805149" y="1174159"/>
            <a:ext cx="5372100" cy="738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nchorCtr="0">
            <a:spAutoFit/>
          </a:bodyPr>
          <a:lstStyle>
            <a:lvl1pPr>
              <a:lnSpc>
                <a:spcPct val="80000"/>
              </a:lnSpc>
              <a:defRPr lang="en-US" sz="6000" b="1">
                <a:solidFill>
                  <a:schemeClr val="tx2"/>
                </a:solidFill>
                <a:latin typeface="+mj-lt"/>
                <a:sym typeface="Poppins" charset="0"/>
              </a:defRPr>
            </a:lvl1pPr>
          </a:lstStyle>
          <a:p>
            <a:pPr lvl="0" eaLnBrk="1"/>
            <a:r>
              <a:rPr lang="en-US" dirty="0"/>
              <a:t>Questions?</a:t>
            </a:r>
          </a:p>
        </p:txBody>
      </p:sp>
      <p:pic>
        <p:nvPicPr>
          <p:cNvPr id="13" name="Picture 12">
            <a:extLst>
              <a:ext uri="{FF2B5EF4-FFF2-40B4-BE49-F238E27FC236}">
                <a16:creationId xmlns:a16="http://schemas.microsoft.com/office/drawing/2014/main" id="{974CA6AE-CF9B-E843-8AB1-8275382C743E}"/>
              </a:ext>
            </a:extLst>
          </p:cNvPr>
          <p:cNvPicPr>
            <a:picLocks noChangeAspect="1"/>
          </p:cNvPicPr>
          <p:nvPr userDrawn="1"/>
        </p:nvPicPr>
        <p:blipFill rotWithShape="1">
          <a:blip r:embed="rId2"/>
          <a:srcRect l="2382"/>
          <a:stretch/>
        </p:blipFill>
        <p:spPr>
          <a:xfrm>
            <a:off x="0" y="1931556"/>
            <a:ext cx="9149392" cy="3222054"/>
          </a:xfrm>
          <a:prstGeom prst="rect">
            <a:avLst/>
          </a:prstGeom>
        </p:spPr>
      </p:pic>
      <p:pic>
        <p:nvPicPr>
          <p:cNvPr id="14" name="Picture 13">
            <a:extLst>
              <a:ext uri="{FF2B5EF4-FFF2-40B4-BE49-F238E27FC236}">
                <a16:creationId xmlns:a16="http://schemas.microsoft.com/office/drawing/2014/main" id="{59552C53-D8A6-234E-B9FB-B138B3B5ABAE}"/>
              </a:ext>
            </a:extLst>
          </p:cNvPr>
          <p:cNvPicPr>
            <a:picLocks noChangeAspect="1"/>
          </p:cNvPicPr>
          <p:nvPr userDrawn="1"/>
        </p:nvPicPr>
        <p:blipFill>
          <a:blip r:embed="rId3"/>
          <a:stretch>
            <a:fillRect/>
          </a:stretch>
        </p:blipFill>
        <p:spPr>
          <a:xfrm>
            <a:off x="7451635" y="4533206"/>
            <a:ext cx="1197321" cy="457200"/>
          </a:xfrm>
          <a:prstGeom prst="rect">
            <a:avLst/>
          </a:prstGeom>
        </p:spPr>
      </p:pic>
    </p:spTree>
    <p:extLst>
      <p:ext uri="{BB962C8B-B14F-4D97-AF65-F5344CB8AC3E}">
        <p14:creationId xmlns:p14="http://schemas.microsoft.com/office/powerpoint/2010/main" val="120936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89D1D1C-DF26-A942-82B4-F6FFD0ACE54D}"/>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790885D-7A27-3345-89A6-E4D09FCD4EA1}"/>
              </a:ext>
            </a:extLst>
          </p:cNvPr>
          <p:cNvPicPr>
            <a:picLocks noChangeAspect="1"/>
          </p:cNvPicPr>
          <p:nvPr userDrawn="1"/>
        </p:nvPicPr>
        <p:blipFill rotWithShape="1">
          <a:blip r:embed="rId2"/>
          <a:srcRect t="27210" r="6629"/>
          <a:stretch/>
        </p:blipFill>
        <p:spPr>
          <a:xfrm>
            <a:off x="5064796" y="-10111"/>
            <a:ext cx="4079204" cy="3669979"/>
          </a:xfrm>
          <a:prstGeom prst="rect">
            <a:avLst/>
          </a:prstGeom>
        </p:spPr>
      </p:pic>
      <p:pic>
        <p:nvPicPr>
          <p:cNvPr id="22" name="Picture 21">
            <a:extLst>
              <a:ext uri="{FF2B5EF4-FFF2-40B4-BE49-F238E27FC236}">
                <a16:creationId xmlns:a16="http://schemas.microsoft.com/office/drawing/2014/main" id="{42E93517-0285-984D-AFA1-1B8243BF6B74}"/>
              </a:ext>
            </a:extLst>
          </p:cNvPr>
          <p:cNvPicPr>
            <a:picLocks noChangeAspect="1"/>
          </p:cNvPicPr>
          <p:nvPr userDrawn="1"/>
        </p:nvPicPr>
        <p:blipFill rotWithShape="1">
          <a:blip r:embed="rId3"/>
          <a:srcRect l="2382"/>
          <a:stretch/>
        </p:blipFill>
        <p:spPr>
          <a:xfrm>
            <a:off x="0" y="1931556"/>
            <a:ext cx="9149392" cy="3222054"/>
          </a:xfrm>
          <a:prstGeom prst="rect">
            <a:avLst/>
          </a:prstGeom>
        </p:spPr>
      </p:pic>
      <p:pic>
        <p:nvPicPr>
          <p:cNvPr id="23" name="Picture 22">
            <a:extLst>
              <a:ext uri="{FF2B5EF4-FFF2-40B4-BE49-F238E27FC236}">
                <a16:creationId xmlns:a16="http://schemas.microsoft.com/office/drawing/2014/main" id="{168B9C00-ADC3-4246-92EB-7C65FBC1855D}"/>
              </a:ext>
            </a:extLst>
          </p:cNvPr>
          <p:cNvPicPr>
            <a:picLocks noChangeAspect="1"/>
          </p:cNvPicPr>
          <p:nvPr userDrawn="1"/>
        </p:nvPicPr>
        <p:blipFill>
          <a:blip r:embed="rId4"/>
          <a:stretch>
            <a:fillRect/>
          </a:stretch>
        </p:blipFill>
        <p:spPr>
          <a:xfrm>
            <a:off x="7451635" y="4533206"/>
            <a:ext cx="1197321" cy="457200"/>
          </a:xfrm>
          <a:prstGeom prst="rect">
            <a:avLst/>
          </a:prstGeom>
        </p:spPr>
      </p:pic>
      <p:sp>
        <p:nvSpPr>
          <p:cNvPr id="20" name="Title 1">
            <a:extLst>
              <a:ext uri="{FF2B5EF4-FFF2-40B4-BE49-F238E27FC236}">
                <a16:creationId xmlns:a16="http://schemas.microsoft.com/office/drawing/2014/main" id="{BB1423E4-EEFD-C04D-A2C2-B18B60E84F89}"/>
              </a:ext>
            </a:extLst>
          </p:cNvPr>
          <p:cNvSpPr>
            <a:spLocks noGrp="1"/>
          </p:cNvSpPr>
          <p:nvPr>
            <p:ph type="title" hasCustomPrompt="1"/>
          </p:nvPr>
        </p:nvSpPr>
        <p:spPr>
          <a:xfrm>
            <a:off x="805149" y="1174159"/>
            <a:ext cx="5372100" cy="738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nchorCtr="0">
            <a:spAutoFit/>
          </a:bodyPr>
          <a:lstStyle>
            <a:lvl1pPr>
              <a:lnSpc>
                <a:spcPct val="80000"/>
              </a:lnSpc>
              <a:defRPr lang="en-US" sz="6000" b="1">
                <a:solidFill>
                  <a:schemeClr val="bg1"/>
                </a:solidFill>
                <a:latin typeface="+mj-lt"/>
                <a:sym typeface="Poppins" charset="0"/>
              </a:defRPr>
            </a:lvl1pPr>
          </a:lstStyle>
          <a:p>
            <a:pPr lvl="0" eaLnBrk="1"/>
            <a:r>
              <a:rPr lang="en-US" dirty="0"/>
              <a:t>Thank you</a:t>
            </a:r>
          </a:p>
        </p:txBody>
      </p:sp>
      <p:pic>
        <p:nvPicPr>
          <p:cNvPr id="6" name="Picture 5">
            <a:extLst>
              <a:ext uri="{FF2B5EF4-FFF2-40B4-BE49-F238E27FC236}">
                <a16:creationId xmlns:a16="http://schemas.microsoft.com/office/drawing/2014/main" id="{3B04D4E0-BBDA-AC43-B4C6-11A69420987E}"/>
              </a:ext>
            </a:extLst>
          </p:cNvPr>
          <p:cNvPicPr>
            <a:picLocks noChangeAspect="1"/>
          </p:cNvPicPr>
          <p:nvPr userDrawn="1"/>
        </p:nvPicPr>
        <p:blipFill>
          <a:blip r:embed="rId5"/>
          <a:stretch>
            <a:fillRect/>
          </a:stretch>
        </p:blipFill>
        <p:spPr>
          <a:xfrm>
            <a:off x="5584250" y="1553419"/>
            <a:ext cx="1597136" cy="1583485"/>
          </a:xfrm>
          <a:prstGeom prst="rect">
            <a:avLst/>
          </a:prstGeom>
        </p:spPr>
      </p:pic>
    </p:spTree>
    <p:extLst>
      <p:ext uri="{BB962C8B-B14F-4D97-AF65-F5344CB8AC3E}">
        <p14:creationId xmlns:p14="http://schemas.microsoft.com/office/powerpoint/2010/main" val="400169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hank you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8834D0-E526-1840-95C2-459515A17E7A}"/>
              </a:ext>
            </a:extLst>
          </p:cNvPr>
          <p:cNvPicPr>
            <a:picLocks noChangeAspect="1"/>
          </p:cNvPicPr>
          <p:nvPr userDrawn="1"/>
        </p:nvPicPr>
        <p:blipFill>
          <a:blip r:embed="rId2"/>
          <a:stretch>
            <a:fillRect/>
          </a:stretch>
        </p:blipFill>
        <p:spPr>
          <a:xfrm>
            <a:off x="-3082" y="-10555"/>
            <a:ext cx="9160213" cy="5166360"/>
          </a:xfrm>
          <a:prstGeom prst="rect">
            <a:avLst/>
          </a:prstGeom>
        </p:spPr>
      </p:pic>
      <p:sp>
        <p:nvSpPr>
          <p:cNvPr id="10" name="Title 1">
            <a:extLst>
              <a:ext uri="{FF2B5EF4-FFF2-40B4-BE49-F238E27FC236}">
                <a16:creationId xmlns:a16="http://schemas.microsoft.com/office/drawing/2014/main" id="{C04D8978-24C1-4D1E-8804-BFEC2D456713}"/>
              </a:ext>
            </a:extLst>
          </p:cNvPr>
          <p:cNvSpPr>
            <a:spLocks noGrp="1"/>
          </p:cNvSpPr>
          <p:nvPr>
            <p:ph type="title" hasCustomPrompt="1"/>
          </p:nvPr>
        </p:nvSpPr>
        <p:spPr>
          <a:xfrm>
            <a:off x="1816289" y="2871935"/>
            <a:ext cx="5372100" cy="590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nchorCtr="0">
            <a:spAutoFit/>
          </a:bodyPr>
          <a:lstStyle>
            <a:lvl1pPr>
              <a:lnSpc>
                <a:spcPct val="80000"/>
              </a:lnSpc>
              <a:defRPr lang="en-US" sz="4800" b="1">
                <a:solidFill>
                  <a:schemeClr val="bg1"/>
                </a:solidFill>
                <a:latin typeface="+mj-lt"/>
                <a:sym typeface="Poppins" charset="0"/>
              </a:defRPr>
            </a:lvl1pPr>
          </a:lstStyle>
          <a:p>
            <a:pPr lvl="0" eaLnBrk="1"/>
            <a:r>
              <a:rPr lang="en-US" dirty="0"/>
              <a:t>Thank You</a:t>
            </a:r>
          </a:p>
        </p:txBody>
      </p:sp>
      <p:pic>
        <p:nvPicPr>
          <p:cNvPr id="15" name="Picture 14">
            <a:extLst>
              <a:ext uri="{FF2B5EF4-FFF2-40B4-BE49-F238E27FC236}">
                <a16:creationId xmlns:a16="http://schemas.microsoft.com/office/drawing/2014/main" id="{91ED5E78-0B82-E445-9DB8-B8DF729CA161}"/>
              </a:ext>
            </a:extLst>
          </p:cNvPr>
          <p:cNvPicPr>
            <a:picLocks noChangeAspect="1"/>
          </p:cNvPicPr>
          <p:nvPr userDrawn="1"/>
        </p:nvPicPr>
        <p:blipFill>
          <a:blip r:embed="rId3"/>
          <a:stretch>
            <a:fillRect/>
          </a:stretch>
        </p:blipFill>
        <p:spPr>
          <a:xfrm>
            <a:off x="7657240" y="4441225"/>
            <a:ext cx="1197321" cy="457200"/>
          </a:xfrm>
          <a:prstGeom prst="rect">
            <a:avLst/>
          </a:prstGeom>
        </p:spPr>
      </p:pic>
      <p:pic>
        <p:nvPicPr>
          <p:cNvPr id="12" name="Picture 11">
            <a:extLst>
              <a:ext uri="{FF2B5EF4-FFF2-40B4-BE49-F238E27FC236}">
                <a16:creationId xmlns:a16="http://schemas.microsoft.com/office/drawing/2014/main" id="{07A2DCF1-E4CF-2346-845C-8B73B553F9F0}"/>
              </a:ext>
            </a:extLst>
          </p:cNvPr>
          <p:cNvPicPr>
            <a:picLocks noChangeAspect="1"/>
          </p:cNvPicPr>
          <p:nvPr userDrawn="1"/>
        </p:nvPicPr>
        <p:blipFill rotWithShape="1">
          <a:blip r:embed="rId4"/>
          <a:srcRect l="12889" b="7188"/>
          <a:stretch/>
        </p:blipFill>
        <p:spPr>
          <a:xfrm>
            <a:off x="-3082" y="1769283"/>
            <a:ext cx="4779286" cy="3386522"/>
          </a:xfrm>
          <a:prstGeom prst="rect">
            <a:avLst/>
          </a:prstGeom>
        </p:spPr>
      </p:pic>
      <p:pic>
        <p:nvPicPr>
          <p:cNvPr id="19" name="Picture 18">
            <a:extLst>
              <a:ext uri="{FF2B5EF4-FFF2-40B4-BE49-F238E27FC236}">
                <a16:creationId xmlns:a16="http://schemas.microsoft.com/office/drawing/2014/main" id="{7B7D3D53-1A4D-1A4E-B8D1-BED3F68F684E}"/>
              </a:ext>
            </a:extLst>
          </p:cNvPr>
          <p:cNvPicPr>
            <a:picLocks noChangeAspect="1"/>
          </p:cNvPicPr>
          <p:nvPr userDrawn="1"/>
        </p:nvPicPr>
        <p:blipFill>
          <a:blip r:embed="rId5"/>
          <a:stretch>
            <a:fillRect/>
          </a:stretch>
        </p:blipFill>
        <p:spPr>
          <a:xfrm>
            <a:off x="609713" y="1900265"/>
            <a:ext cx="914400" cy="1775012"/>
          </a:xfrm>
          <a:prstGeom prst="rect">
            <a:avLst/>
          </a:prstGeom>
        </p:spPr>
      </p:pic>
    </p:spTree>
    <p:extLst>
      <p:ext uri="{BB962C8B-B14F-4D97-AF65-F5344CB8AC3E}">
        <p14:creationId xmlns:p14="http://schemas.microsoft.com/office/powerpoint/2010/main" val="328343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lett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C131A5A-919C-8742-9C0B-1A0DD0BDE2E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itle 2">
            <a:extLst>
              <a:ext uri="{FF2B5EF4-FFF2-40B4-BE49-F238E27FC236}">
                <a16:creationId xmlns:a16="http://schemas.microsoft.com/office/drawing/2014/main" id="{B3F2B625-0B7F-D94D-A830-9A857D6936FE}"/>
              </a:ext>
            </a:extLst>
          </p:cNvPr>
          <p:cNvSpPr>
            <a:spLocks noGrp="1"/>
          </p:cNvSpPr>
          <p:nvPr>
            <p:ph type="title"/>
          </p:nvPr>
        </p:nvSpPr>
        <p:spPr>
          <a:xfrm>
            <a:off x="325876" y="378621"/>
            <a:ext cx="8431205" cy="614029"/>
          </a:xfrm>
          <a:prstGeom prst="rect">
            <a:avLst/>
          </a:prstGeom>
        </p:spPr>
        <p:txBody>
          <a:bodyPr/>
          <a:lstStyle>
            <a:lvl1pPr>
              <a:defRPr b="1" i="0">
                <a:latin typeface="Segoe UI" panose="020B0502040204020203" pitchFamily="34" charset="0"/>
                <a:cs typeface="Segoe UI" panose="020B0502040204020203" pitchFamily="34" charset="0"/>
              </a:defRPr>
            </a:lvl1pPr>
          </a:lstStyle>
          <a:p>
            <a:r>
              <a:rPr lang="en-US" sz="4400" dirty="0"/>
              <a:t>Palette</a:t>
            </a:r>
          </a:p>
        </p:txBody>
      </p:sp>
      <p:sp>
        <p:nvSpPr>
          <p:cNvPr id="5" name="TextBox 4">
            <a:extLst>
              <a:ext uri="{FF2B5EF4-FFF2-40B4-BE49-F238E27FC236}">
                <a16:creationId xmlns:a16="http://schemas.microsoft.com/office/drawing/2014/main" id="{90DF6998-B6A8-A242-8929-FD3C9507FC9B}"/>
              </a:ext>
            </a:extLst>
          </p:cNvPr>
          <p:cNvSpPr txBox="1"/>
          <p:nvPr userDrawn="1"/>
        </p:nvSpPr>
        <p:spPr>
          <a:xfrm>
            <a:off x="333310" y="1142516"/>
            <a:ext cx="2355197" cy="461665"/>
          </a:xfrm>
          <a:prstGeom prst="rect">
            <a:avLst/>
          </a:prstGeom>
          <a:noFill/>
        </p:spPr>
        <p:txBody>
          <a:bodyPr wrap="none" rtlCol="0">
            <a:spAutoFit/>
          </a:bodyPr>
          <a:lstStyle/>
          <a:p>
            <a:pPr>
              <a:defRPr/>
            </a:pPr>
            <a:r>
              <a:rPr lang="en-US" sz="2400" b="0" spc="20" dirty="0">
                <a:latin typeface="Segoe UI Semibold" panose="020B0502040204020203" pitchFamily="34" charset="0"/>
                <a:cs typeface="Segoe UI Semibold" panose="020B0502040204020203" pitchFamily="34" charset="0"/>
              </a:rPr>
              <a:t>Primary Palette</a:t>
            </a:r>
          </a:p>
        </p:txBody>
      </p:sp>
      <p:sp>
        <p:nvSpPr>
          <p:cNvPr id="6" name="Teardrop 5">
            <a:extLst>
              <a:ext uri="{FF2B5EF4-FFF2-40B4-BE49-F238E27FC236}">
                <a16:creationId xmlns:a16="http://schemas.microsoft.com/office/drawing/2014/main" id="{682CD56C-3DF5-6B49-96D2-529EDAEFE928}"/>
              </a:ext>
            </a:extLst>
          </p:cNvPr>
          <p:cNvSpPr/>
          <p:nvPr userDrawn="1"/>
        </p:nvSpPr>
        <p:spPr>
          <a:xfrm rot="16200000" flipH="1">
            <a:off x="4089976" y="1788292"/>
            <a:ext cx="922013" cy="922013"/>
          </a:xfrm>
          <a:prstGeom prst="teardrop">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ardrop 6">
            <a:extLst>
              <a:ext uri="{FF2B5EF4-FFF2-40B4-BE49-F238E27FC236}">
                <a16:creationId xmlns:a16="http://schemas.microsoft.com/office/drawing/2014/main" id="{C9B21A3A-D9BC-BA4F-AF8E-C094D9A83662}"/>
              </a:ext>
            </a:extLst>
          </p:cNvPr>
          <p:cNvSpPr/>
          <p:nvPr userDrawn="1"/>
        </p:nvSpPr>
        <p:spPr>
          <a:xfrm rot="16200000" flipH="1">
            <a:off x="446187" y="1625388"/>
            <a:ext cx="1084917" cy="1084917"/>
          </a:xfrm>
          <a:prstGeom prst="teardrop">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6E21"/>
              </a:solidFill>
            </a:endParaRPr>
          </a:p>
        </p:txBody>
      </p:sp>
      <p:sp>
        <p:nvSpPr>
          <p:cNvPr id="8" name="Teardrop 7">
            <a:extLst>
              <a:ext uri="{FF2B5EF4-FFF2-40B4-BE49-F238E27FC236}">
                <a16:creationId xmlns:a16="http://schemas.microsoft.com/office/drawing/2014/main" id="{1E698972-4957-E148-8F42-2E4D223894DA}"/>
              </a:ext>
            </a:extLst>
          </p:cNvPr>
          <p:cNvSpPr/>
          <p:nvPr userDrawn="1"/>
        </p:nvSpPr>
        <p:spPr>
          <a:xfrm rot="16200000" flipH="1">
            <a:off x="1710323" y="1625388"/>
            <a:ext cx="1084917" cy="1084917"/>
          </a:xfrm>
          <a:prstGeom prst="teardrop">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ardrop 9">
            <a:extLst>
              <a:ext uri="{FF2B5EF4-FFF2-40B4-BE49-F238E27FC236}">
                <a16:creationId xmlns:a16="http://schemas.microsoft.com/office/drawing/2014/main" id="{8AA6C42B-7E12-1247-96D2-844D65480E25}"/>
              </a:ext>
            </a:extLst>
          </p:cNvPr>
          <p:cNvSpPr/>
          <p:nvPr userDrawn="1"/>
        </p:nvSpPr>
        <p:spPr>
          <a:xfrm rot="16200000" flipH="1">
            <a:off x="2983870" y="1788292"/>
            <a:ext cx="922013" cy="922013"/>
          </a:xfrm>
          <a:prstGeom prst="teardrop">
            <a:avLst/>
          </a:prstGeom>
          <a:solidFill>
            <a:srgbClr val="0077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3A8D2F8-402B-B54F-9788-E6D365F30985}"/>
              </a:ext>
            </a:extLst>
          </p:cNvPr>
          <p:cNvSpPr txBox="1"/>
          <p:nvPr userDrawn="1"/>
        </p:nvSpPr>
        <p:spPr>
          <a:xfrm>
            <a:off x="388469" y="3046811"/>
            <a:ext cx="4842992" cy="461665"/>
          </a:xfrm>
          <a:prstGeom prst="rect">
            <a:avLst/>
          </a:prstGeom>
          <a:noFill/>
        </p:spPr>
        <p:txBody>
          <a:bodyPr wrap="none" rtlCol="0">
            <a:spAutoFit/>
          </a:bodyPr>
          <a:lstStyle/>
          <a:p>
            <a:pPr>
              <a:defRPr/>
            </a:pPr>
            <a:r>
              <a:rPr lang="en-US" sz="2400" b="0" i="0" spc="20" dirty="0">
                <a:latin typeface="Segoe UI Semibold" panose="020B0502040204020203" pitchFamily="34" charset="0"/>
                <a:cs typeface="Segoe UI Semibold" panose="020B0502040204020203" pitchFamily="34" charset="0"/>
              </a:rPr>
              <a:t>Secondary Palette: Use Sparingly</a:t>
            </a:r>
          </a:p>
        </p:txBody>
      </p:sp>
      <p:grpSp>
        <p:nvGrpSpPr>
          <p:cNvPr id="12" name="Group 11">
            <a:extLst>
              <a:ext uri="{FF2B5EF4-FFF2-40B4-BE49-F238E27FC236}">
                <a16:creationId xmlns:a16="http://schemas.microsoft.com/office/drawing/2014/main" id="{0E661015-B062-CF40-A6F1-07F06EA2301E}"/>
              </a:ext>
            </a:extLst>
          </p:cNvPr>
          <p:cNvGrpSpPr/>
          <p:nvPr userDrawn="1"/>
        </p:nvGrpSpPr>
        <p:grpSpPr>
          <a:xfrm>
            <a:off x="453083" y="3517705"/>
            <a:ext cx="2297553" cy="486014"/>
            <a:chOff x="527608" y="3764814"/>
            <a:chExt cx="2943430" cy="622640"/>
          </a:xfrm>
        </p:grpSpPr>
        <p:sp>
          <p:nvSpPr>
            <p:cNvPr id="13" name="Teardrop 12">
              <a:extLst>
                <a:ext uri="{FF2B5EF4-FFF2-40B4-BE49-F238E27FC236}">
                  <a16:creationId xmlns:a16="http://schemas.microsoft.com/office/drawing/2014/main" id="{9660C117-5B50-E14A-8042-0B3E40B760AD}"/>
                </a:ext>
              </a:extLst>
            </p:cNvPr>
            <p:cNvSpPr/>
            <p:nvPr/>
          </p:nvSpPr>
          <p:spPr>
            <a:xfrm rot="16200000" flipH="1">
              <a:off x="527608" y="3764814"/>
              <a:ext cx="622640" cy="622640"/>
            </a:xfrm>
            <a:prstGeom prst="teardrop">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ardrop 13">
              <a:extLst>
                <a:ext uri="{FF2B5EF4-FFF2-40B4-BE49-F238E27FC236}">
                  <a16:creationId xmlns:a16="http://schemas.microsoft.com/office/drawing/2014/main" id="{0BE33F3B-E2EF-D741-89F8-6C65D8115AEF}"/>
                </a:ext>
              </a:extLst>
            </p:cNvPr>
            <p:cNvSpPr/>
            <p:nvPr/>
          </p:nvSpPr>
          <p:spPr>
            <a:xfrm rot="16200000" flipH="1">
              <a:off x="1301204" y="3764814"/>
              <a:ext cx="622640" cy="622640"/>
            </a:xfrm>
            <a:prstGeom prst="teardrop">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ardrop 14">
              <a:extLst>
                <a:ext uri="{FF2B5EF4-FFF2-40B4-BE49-F238E27FC236}">
                  <a16:creationId xmlns:a16="http://schemas.microsoft.com/office/drawing/2014/main" id="{A1ABD2C4-7425-9D46-BE01-AFA07887E43A}"/>
                </a:ext>
              </a:extLst>
            </p:cNvPr>
            <p:cNvSpPr/>
            <p:nvPr/>
          </p:nvSpPr>
          <p:spPr>
            <a:xfrm rot="16200000" flipH="1">
              <a:off x="2074801" y="3764814"/>
              <a:ext cx="622640" cy="622640"/>
            </a:xfrm>
            <a:prstGeom prst="teardrop">
              <a:avLst/>
            </a:prstGeom>
            <a:solidFill>
              <a:srgbClr val="289E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ardrop 15">
              <a:extLst>
                <a:ext uri="{FF2B5EF4-FFF2-40B4-BE49-F238E27FC236}">
                  <a16:creationId xmlns:a16="http://schemas.microsoft.com/office/drawing/2014/main" id="{4A2B5968-93E2-B84E-9932-254B42A43AE4}"/>
                </a:ext>
              </a:extLst>
            </p:cNvPr>
            <p:cNvSpPr/>
            <p:nvPr/>
          </p:nvSpPr>
          <p:spPr>
            <a:xfrm rot="16200000" flipH="1">
              <a:off x="2848398" y="3764814"/>
              <a:ext cx="622640" cy="622640"/>
            </a:xfrm>
            <a:prstGeom prst="teardrop">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 name="Picture 1">
            <a:extLst>
              <a:ext uri="{FF2B5EF4-FFF2-40B4-BE49-F238E27FC236}">
                <a16:creationId xmlns:a16="http://schemas.microsoft.com/office/drawing/2014/main" id="{1720B90E-C8DB-6745-93B0-929E65FDB57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503674" y="0"/>
            <a:ext cx="1640326" cy="1308100"/>
          </a:xfrm>
          <a:prstGeom prst="rect">
            <a:avLst/>
          </a:prstGeom>
        </p:spPr>
      </p:pic>
    </p:spTree>
    <p:extLst>
      <p:ext uri="{BB962C8B-B14F-4D97-AF65-F5344CB8AC3E}">
        <p14:creationId xmlns:p14="http://schemas.microsoft.com/office/powerpoint/2010/main" val="21596316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am photos">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2493762" y="1473248"/>
            <a:ext cx="1126814" cy="1124866"/>
          </a:xfrm>
          <a:prstGeom prst="ellipse">
            <a:avLst/>
          </a:prstGeom>
          <a:solidFill>
            <a:schemeClr val="bg2">
              <a:lumMod val="20000"/>
              <a:lumOff val="80000"/>
            </a:schemeClr>
          </a:solidFill>
        </p:spPr>
        <p:txBody>
          <a:bodyPr lIns="0" tIns="0" rIns="0" bIns="0">
            <a:noAutofit/>
          </a:bodyPr>
          <a:lstStyle>
            <a:lvl1pPr marL="0" indent="0" algn="ctr">
              <a:buNone/>
              <a:defRPr sz="1000"/>
            </a:lvl1pPr>
          </a:lstStyle>
          <a:p>
            <a:pPr lvl="0"/>
            <a:r>
              <a:rPr lang="en-US" noProof="0" dirty="0">
                <a:sym typeface="Poppins" charset="0"/>
              </a:rPr>
              <a:t>Click icon to add picture</a:t>
            </a:r>
          </a:p>
        </p:txBody>
      </p:sp>
      <p:sp>
        <p:nvSpPr>
          <p:cNvPr id="24" name="Picture Placeholder 3">
            <a:extLst>
              <a:ext uri="{FF2B5EF4-FFF2-40B4-BE49-F238E27FC236}">
                <a16:creationId xmlns:a16="http://schemas.microsoft.com/office/drawing/2014/main" id="{D7D6F739-5038-451E-8A82-F945DF956153}"/>
              </a:ext>
            </a:extLst>
          </p:cNvPr>
          <p:cNvSpPr>
            <a:spLocks noGrp="1"/>
          </p:cNvSpPr>
          <p:nvPr>
            <p:ph type="pic" sz="quarter" idx="23"/>
          </p:nvPr>
        </p:nvSpPr>
        <p:spPr>
          <a:xfrm>
            <a:off x="4105994" y="1473248"/>
            <a:ext cx="1126814" cy="1124866"/>
          </a:xfrm>
          <a:prstGeom prst="ellipse">
            <a:avLst/>
          </a:prstGeom>
          <a:solidFill>
            <a:schemeClr val="bg2">
              <a:lumMod val="20000"/>
              <a:lumOff val="80000"/>
            </a:schemeClr>
          </a:solidFill>
        </p:spPr>
        <p:txBody>
          <a:bodyPr lIns="0" tIns="0" rIns="0" bIns="0">
            <a:noAutofit/>
          </a:bodyPr>
          <a:lstStyle>
            <a:lvl1pPr marL="0" indent="0" algn="ctr">
              <a:buNone/>
              <a:defRPr sz="1000"/>
            </a:lvl1pPr>
          </a:lstStyle>
          <a:p>
            <a:pPr lvl="0"/>
            <a:r>
              <a:rPr lang="en-US" noProof="0" dirty="0">
                <a:sym typeface="Poppins" charset="0"/>
              </a:rPr>
              <a:t>Click icon to add picture</a:t>
            </a:r>
          </a:p>
        </p:txBody>
      </p:sp>
      <p:sp>
        <p:nvSpPr>
          <p:cNvPr id="25" name="Picture Placeholder 3">
            <a:extLst>
              <a:ext uri="{FF2B5EF4-FFF2-40B4-BE49-F238E27FC236}">
                <a16:creationId xmlns:a16="http://schemas.microsoft.com/office/drawing/2014/main" id="{8E8C119C-5E9D-4329-A5C2-76D5307341CE}"/>
              </a:ext>
            </a:extLst>
          </p:cNvPr>
          <p:cNvSpPr>
            <a:spLocks noGrp="1"/>
          </p:cNvSpPr>
          <p:nvPr>
            <p:ph type="pic" sz="quarter" idx="24"/>
          </p:nvPr>
        </p:nvSpPr>
        <p:spPr>
          <a:xfrm>
            <a:off x="5621973" y="1473248"/>
            <a:ext cx="1126814" cy="1124866"/>
          </a:xfrm>
          <a:prstGeom prst="ellipse">
            <a:avLst/>
          </a:prstGeom>
          <a:solidFill>
            <a:schemeClr val="bg2">
              <a:lumMod val="20000"/>
              <a:lumOff val="80000"/>
            </a:schemeClr>
          </a:solidFill>
        </p:spPr>
        <p:txBody>
          <a:bodyPr lIns="0" tIns="0" rIns="0" bIns="0">
            <a:noAutofit/>
          </a:bodyPr>
          <a:lstStyle>
            <a:lvl1pPr marL="0" indent="0" algn="ctr">
              <a:buNone/>
              <a:defRPr sz="1000"/>
            </a:lvl1pPr>
          </a:lstStyle>
          <a:p>
            <a:pPr lvl="0"/>
            <a:r>
              <a:rPr lang="en-US" noProof="0" dirty="0">
                <a:sym typeface="Poppins" charset="0"/>
              </a:rPr>
              <a:t>Click icon to add picture</a:t>
            </a:r>
          </a:p>
        </p:txBody>
      </p:sp>
      <p:sp>
        <p:nvSpPr>
          <p:cNvPr id="26" name="Picture Placeholder 3">
            <a:extLst>
              <a:ext uri="{FF2B5EF4-FFF2-40B4-BE49-F238E27FC236}">
                <a16:creationId xmlns:a16="http://schemas.microsoft.com/office/drawing/2014/main" id="{B429F88D-3815-4FB5-8564-AAF4819CE283}"/>
              </a:ext>
            </a:extLst>
          </p:cNvPr>
          <p:cNvSpPr>
            <a:spLocks noGrp="1"/>
          </p:cNvSpPr>
          <p:nvPr>
            <p:ph type="pic" sz="quarter" idx="25"/>
          </p:nvPr>
        </p:nvSpPr>
        <p:spPr>
          <a:xfrm>
            <a:off x="7162016" y="1473248"/>
            <a:ext cx="1126814" cy="1124866"/>
          </a:xfrm>
          <a:prstGeom prst="ellipse">
            <a:avLst/>
          </a:prstGeom>
          <a:solidFill>
            <a:schemeClr val="bg2">
              <a:lumMod val="20000"/>
              <a:lumOff val="80000"/>
            </a:schemeClr>
          </a:solidFill>
        </p:spPr>
        <p:txBody>
          <a:bodyPr lIns="0" tIns="0" rIns="0" bIns="0">
            <a:noAutofit/>
          </a:bodyPr>
          <a:lstStyle>
            <a:lvl1pPr marL="0" indent="0" algn="ctr">
              <a:buNone/>
              <a:defRPr sz="1000"/>
            </a:lvl1pPr>
          </a:lstStyle>
          <a:p>
            <a:pPr lvl="0"/>
            <a:r>
              <a:rPr lang="en-US" noProof="0" dirty="0">
                <a:sym typeface="Poppins" charset="0"/>
              </a:rPr>
              <a:t>Click icon to add picture</a:t>
            </a:r>
          </a:p>
        </p:txBody>
      </p:sp>
      <p:sp>
        <p:nvSpPr>
          <p:cNvPr id="27" name="Picture Placeholder 3">
            <a:extLst>
              <a:ext uri="{FF2B5EF4-FFF2-40B4-BE49-F238E27FC236}">
                <a16:creationId xmlns:a16="http://schemas.microsoft.com/office/drawing/2014/main" id="{10CAB189-AEE6-4CE2-B6BD-5C2E041B55DC}"/>
              </a:ext>
            </a:extLst>
          </p:cNvPr>
          <p:cNvSpPr>
            <a:spLocks noGrp="1"/>
          </p:cNvSpPr>
          <p:nvPr>
            <p:ph type="pic" sz="quarter" idx="26"/>
          </p:nvPr>
        </p:nvSpPr>
        <p:spPr>
          <a:xfrm>
            <a:off x="953720" y="1473248"/>
            <a:ext cx="1126814" cy="1124866"/>
          </a:xfrm>
          <a:prstGeom prst="ellipse">
            <a:avLst/>
          </a:prstGeom>
          <a:solidFill>
            <a:schemeClr val="bg2">
              <a:lumMod val="20000"/>
              <a:lumOff val="80000"/>
            </a:schemeClr>
          </a:solidFill>
        </p:spPr>
        <p:txBody>
          <a:bodyPr lIns="0" tIns="0" rIns="0" bIns="0">
            <a:noAutofit/>
          </a:bodyPr>
          <a:lstStyle>
            <a:lvl1pPr marL="0" indent="0" algn="ctr">
              <a:buNone/>
              <a:defRPr sz="1000"/>
            </a:lvl1pPr>
          </a:lstStyle>
          <a:p>
            <a:pPr lvl="0"/>
            <a:r>
              <a:rPr lang="en-US" noProof="0" dirty="0">
                <a:sym typeface="Poppins" charset="0"/>
              </a:rPr>
              <a:t>Click icon to add picture</a:t>
            </a:r>
          </a:p>
        </p:txBody>
      </p:sp>
      <p:sp>
        <p:nvSpPr>
          <p:cNvPr id="28" name="Picture Placeholder 3">
            <a:extLst>
              <a:ext uri="{FF2B5EF4-FFF2-40B4-BE49-F238E27FC236}">
                <a16:creationId xmlns:a16="http://schemas.microsoft.com/office/drawing/2014/main" id="{021EF399-E0F1-40CC-BA44-8A80CC62367A}"/>
              </a:ext>
            </a:extLst>
          </p:cNvPr>
          <p:cNvSpPr>
            <a:spLocks noGrp="1"/>
          </p:cNvSpPr>
          <p:nvPr>
            <p:ph type="pic" sz="quarter" idx="27"/>
          </p:nvPr>
        </p:nvSpPr>
        <p:spPr>
          <a:xfrm>
            <a:off x="2493762" y="3097511"/>
            <a:ext cx="1126814" cy="1124866"/>
          </a:xfrm>
          <a:prstGeom prst="ellipse">
            <a:avLst/>
          </a:prstGeom>
          <a:solidFill>
            <a:schemeClr val="bg2">
              <a:lumMod val="20000"/>
              <a:lumOff val="80000"/>
            </a:schemeClr>
          </a:solidFill>
        </p:spPr>
        <p:txBody>
          <a:bodyPr lIns="0" tIns="0" rIns="0" bIns="0">
            <a:noAutofit/>
          </a:bodyPr>
          <a:lstStyle>
            <a:lvl1pPr marL="0" indent="0" algn="ctr">
              <a:buNone/>
              <a:defRPr sz="1000"/>
            </a:lvl1pPr>
          </a:lstStyle>
          <a:p>
            <a:pPr lvl="0"/>
            <a:r>
              <a:rPr lang="en-US" noProof="0" dirty="0">
                <a:sym typeface="Poppins" charset="0"/>
              </a:rPr>
              <a:t>Click icon to add picture</a:t>
            </a:r>
          </a:p>
        </p:txBody>
      </p:sp>
      <p:sp>
        <p:nvSpPr>
          <p:cNvPr id="29" name="Picture Placeholder 3">
            <a:extLst>
              <a:ext uri="{FF2B5EF4-FFF2-40B4-BE49-F238E27FC236}">
                <a16:creationId xmlns:a16="http://schemas.microsoft.com/office/drawing/2014/main" id="{42ED458B-248A-44EB-A7EB-D0A15B6FFA20}"/>
              </a:ext>
            </a:extLst>
          </p:cNvPr>
          <p:cNvSpPr>
            <a:spLocks noGrp="1"/>
          </p:cNvSpPr>
          <p:nvPr>
            <p:ph type="pic" sz="quarter" idx="28"/>
          </p:nvPr>
        </p:nvSpPr>
        <p:spPr>
          <a:xfrm>
            <a:off x="4105994" y="3097511"/>
            <a:ext cx="1126814" cy="1124866"/>
          </a:xfrm>
          <a:prstGeom prst="ellipse">
            <a:avLst/>
          </a:prstGeom>
          <a:solidFill>
            <a:schemeClr val="bg2">
              <a:lumMod val="20000"/>
              <a:lumOff val="80000"/>
            </a:schemeClr>
          </a:solidFill>
        </p:spPr>
        <p:txBody>
          <a:bodyPr lIns="0" tIns="0" rIns="0" bIns="0">
            <a:noAutofit/>
          </a:bodyPr>
          <a:lstStyle>
            <a:lvl1pPr marL="0" indent="0" algn="ctr">
              <a:buNone/>
              <a:defRPr sz="1000"/>
            </a:lvl1pPr>
          </a:lstStyle>
          <a:p>
            <a:pPr lvl="0"/>
            <a:r>
              <a:rPr lang="en-US" noProof="0" dirty="0">
                <a:sym typeface="Poppins" charset="0"/>
              </a:rPr>
              <a:t>Click icon to add picture</a:t>
            </a:r>
          </a:p>
        </p:txBody>
      </p:sp>
      <p:sp>
        <p:nvSpPr>
          <p:cNvPr id="30" name="Picture Placeholder 3">
            <a:extLst>
              <a:ext uri="{FF2B5EF4-FFF2-40B4-BE49-F238E27FC236}">
                <a16:creationId xmlns:a16="http://schemas.microsoft.com/office/drawing/2014/main" id="{F0FA2B22-74EE-4B00-9EEE-E926844D1717}"/>
              </a:ext>
            </a:extLst>
          </p:cNvPr>
          <p:cNvSpPr>
            <a:spLocks noGrp="1"/>
          </p:cNvSpPr>
          <p:nvPr>
            <p:ph type="pic" sz="quarter" idx="29"/>
          </p:nvPr>
        </p:nvSpPr>
        <p:spPr>
          <a:xfrm>
            <a:off x="5621973" y="3097511"/>
            <a:ext cx="1126814" cy="1124866"/>
          </a:xfrm>
          <a:prstGeom prst="ellipse">
            <a:avLst/>
          </a:prstGeom>
          <a:solidFill>
            <a:schemeClr val="bg2">
              <a:lumMod val="20000"/>
              <a:lumOff val="80000"/>
            </a:schemeClr>
          </a:solidFill>
        </p:spPr>
        <p:txBody>
          <a:bodyPr lIns="0" tIns="0" rIns="0" bIns="0">
            <a:noAutofit/>
          </a:bodyPr>
          <a:lstStyle>
            <a:lvl1pPr marL="0" indent="0" algn="ctr">
              <a:buNone/>
              <a:defRPr sz="1000"/>
            </a:lvl1pPr>
          </a:lstStyle>
          <a:p>
            <a:pPr lvl="0"/>
            <a:r>
              <a:rPr lang="en-US" noProof="0" dirty="0">
                <a:sym typeface="Poppins" charset="0"/>
              </a:rPr>
              <a:t>Click icon to add picture</a:t>
            </a:r>
          </a:p>
        </p:txBody>
      </p:sp>
      <p:sp>
        <p:nvSpPr>
          <p:cNvPr id="31" name="Picture Placeholder 3">
            <a:extLst>
              <a:ext uri="{FF2B5EF4-FFF2-40B4-BE49-F238E27FC236}">
                <a16:creationId xmlns:a16="http://schemas.microsoft.com/office/drawing/2014/main" id="{1FAD674E-AC00-4DC6-93ED-49EFD3071760}"/>
              </a:ext>
            </a:extLst>
          </p:cNvPr>
          <p:cNvSpPr>
            <a:spLocks noGrp="1"/>
          </p:cNvSpPr>
          <p:nvPr>
            <p:ph type="pic" sz="quarter" idx="30"/>
          </p:nvPr>
        </p:nvSpPr>
        <p:spPr>
          <a:xfrm>
            <a:off x="7162016" y="3097511"/>
            <a:ext cx="1126814" cy="1124866"/>
          </a:xfrm>
          <a:prstGeom prst="ellipse">
            <a:avLst/>
          </a:prstGeom>
          <a:solidFill>
            <a:schemeClr val="bg2">
              <a:lumMod val="20000"/>
              <a:lumOff val="80000"/>
            </a:schemeClr>
          </a:solidFill>
        </p:spPr>
        <p:txBody>
          <a:bodyPr lIns="0" tIns="0" rIns="0" bIns="0">
            <a:noAutofit/>
          </a:bodyPr>
          <a:lstStyle>
            <a:lvl1pPr marL="0" indent="0" algn="ctr">
              <a:buNone/>
              <a:defRPr sz="1000"/>
            </a:lvl1pPr>
          </a:lstStyle>
          <a:p>
            <a:pPr lvl="0"/>
            <a:r>
              <a:rPr lang="en-US" noProof="0" dirty="0">
                <a:sym typeface="Poppins" charset="0"/>
              </a:rPr>
              <a:t>Click icon to add picture</a:t>
            </a:r>
          </a:p>
        </p:txBody>
      </p:sp>
      <p:sp>
        <p:nvSpPr>
          <p:cNvPr id="32" name="Picture Placeholder 3">
            <a:extLst>
              <a:ext uri="{FF2B5EF4-FFF2-40B4-BE49-F238E27FC236}">
                <a16:creationId xmlns:a16="http://schemas.microsoft.com/office/drawing/2014/main" id="{A9412189-7B1C-40CC-9E05-17AD4A0268DE}"/>
              </a:ext>
            </a:extLst>
          </p:cNvPr>
          <p:cNvSpPr>
            <a:spLocks noGrp="1"/>
          </p:cNvSpPr>
          <p:nvPr>
            <p:ph type="pic" sz="quarter" idx="31"/>
          </p:nvPr>
        </p:nvSpPr>
        <p:spPr>
          <a:xfrm>
            <a:off x="953720" y="3097511"/>
            <a:ext cx="1126814" cy="1124866"/>
          </a:xfrm>
          <a:prstGeom prst="ellipse">
            <a:avLst/>
          </a:prstGeom>
          <a:solidFill>
            <a:schemeClr val="bg2">
              <a:lumMod val="20000"/>
              <a:lumOff val="80000"/>
            </a:schemeClr>
          </a:solidFill>
        </p:spPr>
        <p:txBody>
          <a:bodyPr lIns="0" tIns="0" rIns="0" bIns="0">
            <a:noAutofit/>
          </a:bodyPr>
          <a:lstStyle>
            <a:lvl1pPr marL="0" indent="0" algn="ctr">
              <a:buNone/>
              <a:defRPr sz="1000"/>
            </a:lvl1pPr>
          </a:lstStyle>
          <a:p>
            <a:pPr lvl="0"/>
            <a:r>
              <a:rPr lang="en-US" noProof="0" dirty="0">
                <a:sym typeface="Poppins" charset="0"/>
              </a:rPr>
              <a:t>Click icon to add picture</a:t>
            </a:r>
          </a:p>
        </p:txBody>
      </p:sp>
      <p:sp>
        <p:nvSpPr>
          <p:cNvPr id="33" name="Title 1">
            <a:extLst>
              <a:ext uri="{FF2B5EF4-FFF2-40B4-BE49-F238E27FC236}">
                <a16:creationId xmlns:a16="http://schemas.microsoft.com/office/drawing/2014/main" id="{3FC7CBDD-9C12-4D67-8685-34AEAE006FD9}"/>
              </a:ext>
            </a:extLst>
          </p:cNvPr>
          <p:cNvSpPr>
            <a:spLocks noGrp="1"/>
          </p:cNvSpPr>
          <p:nvPr>
            <p:ph type="title"/>
          </p:nvPr>
        </p:nvSpPr>
        <p:spPr>
          <a:xfrm>
            <a:off x="419100" y="513065"/>
            <a:ext cx="8305800" cy="458587"/>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5680120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6">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8E9899-9CE9-4912-84AA-1211780D411E}"/>
              </a:ext>
            </a:extLst>
          </p:cNvPr>
          <p:cNvPicPr>
            <a:picLocks noChangeAspect="1"/>
          </p:cNvPicPr>
          <p:nvPr userDrawn="1"/>
        </p:nvPicPr>
        <p:blipFill rotWithShape="1">
          <a:blip r:embed="rId2"/>
          <a:srcRect l="1109" t="1601" r="880" b="1369"/>
          <a:stretch/>
        </p:blipFill>
        <p:spPr>
          <a:xfrm>
            <a:off x="417960" y="503582"/>
            <a:ext cx="5449440" cy="3858868"/>
          </a:xfrm>
          <a:prstGeom prst="rect">
            <a:avLst/>
          </a:prstGeom>
        </p:spPr>
      </p:pic>
      <p:sp>
        <p:nvSpPr>
          <p:cNvPr id="11" name="Rectangle 10">
            <a:extLst>
              <a:ext uri="{FF2B5EF4-FFF2-40B4-BE49-F238E27FC236}">
                <a16:creationId xmlns:a16="http://schemas.microsoft.com/office/drawing/2014/main" id="{92172607-2409-4AA0-93D8-47B27C0E338B}"/>
              </a:ext>
            </a:extLst>
          </p:cNvPr>
          <p:cNvSpPr/>
          <p:nvPr userDrawn="1"/>
        </p:nvSpPr>
        <p:spPr bwMode="auto">
          <a:xfrm>
            <a:off x="5829302" y="503582"/>
            <a:ext cx="2895600" cy="3858867"/>
          </a:xfrm>
          <a:prstGeom prst="rect">
            <a:avLst/>
          </a:prstGeom>
          <a:solidFill>
            <a:schemeClr val="accent1"/>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14288" tIns="14288" rIns="14288" bIns="14288" numCol="1" rtlCol="0" anchor="ctr" anchorCtr="0" compatLnSpc="1">
            <a:prstTxWarp prst="textNoShape">
              <a:avLst/>
            </a:prstTxWarp>
            <a:noAutofit/>
          </a:bodyPr>
          <a:lstStyle/>
          <a:p>
            <a:pPr marL="0" marR="0" lvl="0" indent="0" algn="l" defTabSz="309567" rtl="0" eaLnBrk="1" fontAlgn="base" latinLnBrk="0" hangingPunct="0">
              <a:lnSpc>
                <a:spcPct val="100000"/>
              </a:lnSpc>
              <a:spcBef>
                <a:spcPct val="0"/>
              </a:spcBef>
              <a:spcAft>
                <a:spcPct val="0"/>
              </a:spcAft>
              <a:buClrTx/>
              <a:buSzTx/>
              <a:buFontTx/>
              <a:buNone/>
              <a:tabLst/>
              <a:defRPr/>
            </a:pPr>
            <a:endParaRPr kumimoji="0" lang="en-US" sz="750" b="0" i="0" u="none" strike="noStrike" kern="1200" cap="none" spc="0" normalizeH="0" baseline="0" noProof="0" dirty="0">
              <a:ln>
                <a:noFill/>
              </a:ln>
              <a:solidFill>
                <a:srgbClr val="74808C"/>
              </a:solidFill>
              <a:effectLst/>
              <a:uLnTx/>
              <a:uFillTx/>
              <a:latin typeface="Poppins" charset="0"/>
              <a:ea typeface="Poppins" charset="0"/>
              <a:cs typeface="Poppins" charset="0"/>
              <a:sym typeface="Poppins" charset="0"/>
            </a:endParaRPr>
          </a:p>
        </p:txBody>
      </p:sp>
      <p:sp>
        <p:nvSpPr>
          <p:cNvPr id="25" name="Text Placeholder 24">
            <a:extLst>
              <a:ext uri="{FF2B5EF4-FFF2-40B4-BE49-F238E27FC236}">
                <a16:creationId xmlns:a16="http://schemas.microsoft.com/office/drawing/2014/main" id="{9C18FB36-E9F2-4BC0-AC44-65D550650354}"/>
              </a:ext>
            </a:extLst>
          </p:cNvPr>
          <p:cNvSpPr>
            <a:spLocks noGrp="1"/>
          </p:cNvSpPr>
          <p:nvPr userDrawn="1">
            <p:ph type="body" sz="quarter" idx="10"/>
          </p:nvPr>
        </p:nvSpPr>
        <p:spPr bwMode="gray">
          <a:xfrm>
            <a:off x="6072948" y="1984962"/>
            <a:ext cx="2400300" cy="320088"/>
          </a:xfrm>
          <a:prstGeom prst="rect">
            <a:avLst/>
          </a:prstGeom>
          <a:noFill/>
        </p:spPr>
        <p:txBody>
          <a:bodyPr wrap="square" lIns="0" tIns="0" rIns="0" bIns="0" rtlCol="0" anchor="b" anchorCtr="1">
            <a:spAutoFit/>
          </a:bodyPr>
          <a:lstStyle>
            <a:lvl1pPr marL="0" indent="0" algn="ctr">
              <a:lnSpc>
                <a:spcPct val="80000"/>
              </a:lnSpc>
              <a:spcBef>
                <a:spcPts val="600"/>
              </a:spcBef>
              <a:buNone/>
              <a:defRPr lang="en-US" sz="2600" dirty="0">
                <a:solidFill>
                  <a:schemeClr val="bg1"/>
                </a:solidFill>
                <a:ea typeface="Poppins" charset="0"/>
                <a:cs typeface="Poppins" charset="0"/>
              </a:defRPr>
            </a:lvl1pPr>
          </a:lstStyle>
          <a:p>
            <a:pPr lvl="0" algn="ctr">
              <a:spcBef>
                <a:spcPct val="0"/>
              </a:spcBef>
              <a:spcAft>
                <a:spcPct val="0"/>
              </a:spcAft>
            </a:pPr>
            <a:r>
              <a:rPr lang="en-US"/>
              <a:t>Edit Master text styles</a:t>
            </a:r>
          </a:p>
        </p:txBody>
      </p:sp>
      <p:sp>
        <p:nvSpPr>
          <p:cNvPr id="27" name="Text Placeholder 26">
            <a:extLst>
              <a:ext uri="{FF2B5EF4-FFF2-40B4-BE49-F238E27FC236}">
                <a16:creationId xmlns:a16="http://schemas.microsoft.com/office/drawing/2014/main" id="{4FF7EAAC-1DEC-4BEC-AF2C-00C46B8F6645}"/>
              </a:ext>
            </a:extLst>
          </p:cNvPr>
          <p:cNvSpPr>
            <a:spLocks noGrp="1"/>
          </p:cNvSpPr>
          <p:nvPr userDrawn="1">
            <p:ph type="body" sz="quarter" idx="11"/>
          </p:nvPr>
        </p:nvSpPr>
        <p:spPr bwMode="gray">
          <a:xfrm>
            <a:off x="6072948" y="2582725"/>
            <a:ext cx="2400300" cy="249299"/>
          </a:xfrm>
          <a:prstGeom prst="rect">
            <a:avLst/>
          </a:prstGeom>
          <a:noFill/>
        </p:spPr>
        <p:txBody>
          <a:bodyPr wrap="square" lIns="0" tIns="0" rIns="0" bIns="0" rtlCol="0" anchor="ctr" anchorCtr="1">
            <a:spAutoFit/>
          </a:bodyPr>
          <a:lstStyle>
            <a:lvl1pPr marL="0" indent="0" algn="ctr">
              <a:lnSpc>
                <a:spcPct val="90000"/>
              </a:lnSpc>
              <a:spcBef>
                <a:spcPts val="600"/>
              </a:spcBef>
              <a:buNone/>
              <a:defRPr lang="en-US" sz="1800" dirty="0">
                <a:solidFill>
                  <a:schemeClr val="bg1"/>
                </a:solidFill>
                <a:ea typeface="Poppins" charset="0"/>
                <a:cs typeface="Poppins" charset="0"/>
              </a:defRPr>
            </a:lvl1pPr>
          </a:lstStyle>
          <a:p>
            <a:pPr lvl="0" algn="ctr">
              <a:spcBef>
                <a:spcPct val="0"/>
              </a:spcBef>
              <a:spcAft>
                <a:spcPct val="0"/>
              </a:spcAft>
            </a:pPr>
            <a:r>
              <a:rPr lang="en-US"/>
              <a:t>Edit Master text styles</a:t>
            </a:r>
          </a:p>
        </p:txBody>
      </p:sp>
      <p:cxnSp>
        <p:nvCxnSpPr>
          <p:cNvPr id="24" name="Straight Connector 23">
            <a:extLst>
              <a:ext uri="{FF2B5EF4-FFF2-40B4-BE49-F238E27FC236}">
                <a16:creationId xmlns:a16="http://schemas.microsoft.com/office/drawing/2014/main" id="{7D330B4E-886D-4E89-9D88-EC32629D2407}"/>
              </a:ext>
            </a:extLst>
          </p:cNvPr>
          <p:cNvCxnSpPr/>
          <p:nvPr userDrawn="1"/>
        </p:nvCxnSpPr>
        <p:spPr bwMode="gray">
          <a:xfrm>
            <a:off x="6072948" y="2469559"/>
            <a:ext cx="24003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26">
            <a:extLst>
              <a:ext uri="{FF2B5EF4-FFF2-40B4-BE49-F238E27FC236}">
                <a16:creationId xmlns:a16="http://schemas.microsoft.com/office/drawing/2014/main" id="{69846A04-49E6-423F-9513-5B8F2F399794}"/>
              </a:ext>
            </a:extLst>
          </p:cNvPr>
          <p:cNvSpPr>
            <a:spLocks noGrp="1"/>
          </p:cNvSpPr>
          <p:nvPr userDrawn="1">
            <p:ph type="body" sz="quarter" idx="12"/>
          </p:nvPr>
        </p:nvSpPr>
        <p:spPr bwMode="gray">
          <a:xfrm>
            <a:off x="6072948" y="2909601"/>
            <a:ext cx="2400300" cy="193899"/>
          </a:xfrm>
          <a:prstGeom prst="rect">
            <a:avLst/>
          </a:prstGeom>
          <a:noFill/>
        </p:spPr>
        <p:txBody>
          <a:bodyPr wrap="square" lIns="0" tIns="0" rIns="0" bIns="0" rtlCol="0" anchor="t" anchorCtr="1">
            <a:spAutoFit/>
          </a:bodyPr>
          <a:lstStyle>
            <a:lvl1pPr marL="0" indent="0" algn="ctr">
              <a:lnSpc>
                <a:spcPct val="90000"/>
              </a:lnSpc>
              <a:spcBef>
                <a:spcPts val="600"/>
              </a:spcBef>
              <a:buNone/>
              <a:defRPr lang="en-US" sz="1400" dirty="0">
                <a:solidFill>
                  <a:schemeClr val="bg1"/>
                </a:solidFill>
                <a:ea typeface="Poppins" charset="0"/>
                <a:cs typeface="Poppins" charset="0"/>
              </a:defRPr>
            </a:lvl1pPr>
          </a:lstStyle>
          <a:p>
            <a:pPr lvl="0" algn="ctr">
              <a:spcBef>
                <a:spcPct val="0"/>
              </a:spcBef>
              <a:spcAft>
                <a:spcPct val="0"/>
              </a:spcAft>
            </a:pPr>
            <a:r>
              <a:rPr lang="en-US"/>
              <a:t>Edit Master text styles</a:t>
            </a:r>
          </a:p>
        </p:txBody>
      </p:sp>
      <p:grpSp>
        <p:nvGrpSpPr>
          <p:cNvPr id="16" name="Group 4">
            <a:extLst>
              <a:ext uri="{FF2B5EF4-FFF2-40B4-BE49-F238E27FC236}">
                <a16:creationId xmlns:a16="http://schemas.microsoft.com/office/drawing/2014/main" id="{6BC8C75B-69A8-412D-99A1-2F1E7F70D953}"/>
              </a:ext>
            </a:extLst>
          </p:cNvPr>
          <p:cNvGrpSpPr>
            <a:grpSpLocks noChangeAspect="1"/>
          </p:cNvGrpSpPr>
          <p:nvPr userDrawn="1"/>
        </p:nvGrpSpPr>
        <p:grpSpPr bwMode="auto">
          <a:xfrm>
            <a:off x="8061325" y="4814887"/>
            <a:ext cx="676275" cy="188913"/>
            <a:chOff x="5078" y="3033"/>
            <a:chExt cx="426" cy="119"/>
          </a:xfrm>
          <a:solidFill>
            <a:schemeClr val="accent1"/>
          </a:solidFill>
        </p:grpSpPr>
        <p:sp>
          <p:nvSpPr>
            <p:cNvPr id="17" name="Freeform 5">
              <a:extLst>
                <a:ext uri="{FF2B5EF4-FFF2-40B4-BE49-F238E27FC236}">
                  <a16:creationId xmlns:a16="http://schemas.microsoft.com/office/drawing/2014/main" id="{088C5F26-DFB9-45B8-B1CE-C70B0A027F7A}"/>
                </a:ext>
              </a:extLst>
            </p:cNvPr>
            <p:cNvSpPr>
              <a:spLocks noEditPoints="1"/>
            </p:cNvSpPr>
            <p:nvPr userDrawn="1"/>
          </p:nvSpPr>
          <p:spPr bwMode="auto">
            <a:xfrm>
              <a:off x="5488" y="3046"/>
              <a:ext cx="10" cy="11"/>
            </a:xfrm>
            <a:custGeom>
              <a:avLst/>
              <a:gdLst>
                <a:gd name="T0" fmla="*/ 1 w 24"/>
                <a:gd name="T1" fmla="*/ 7 h 24"/>
                <a:gd name="T2" fmla="*/ 4 w 24"/>
                <a:gd name="T3" fmla="*/ 3 h 24"/>
                <a:gd name="T4" fmla="*/ 7 w 24"/>
                <a:gd name="T5" fmla="*/ 1 h 24"/>
                <a:gd name="T6" fmla="*/ 12 w 24"/>
                <a:gd name="T7" fmla="*/ 0 h 24"/>
                <a:gd name="T8" fmla="*/ 17 w 24"/>
                <a:gd name="T9" fmla="*/ 1 h 24"/>
                <a:gd name="T10" fmla="*/ 21 w 24"/>
                <a:gd name="T11" fmla="*/ 3 h 24"/>
                <a:gd name="T12" fmla="*/ 23 w 24"/>
                <a:gd name="T13" fmla="*/ 7 h 24"/>
                <a:gd name="T14" fmla="*/ 24 w 24"/>
                <a:gd name="T15" fmla="*/ 12 h 24"/>
                <a:gd name="T16" fmla="*/ 23 w 24"/>
                <a:gd name="T17" fmla="*/ 17 h 24"/>
                <a:gd name="T18" fmla="*/ 21 w 24"/>
                <a:gd name="T19" fmla="*/ 20 h 24"/>
                <a:gd name="T20" fmla="*/ 17 w 24"/>
                <a:gd name="T21" fmla="*/ 23 h 24"/>
                <a:gd name="T22" fmla="*/ 12 w 24"/>
                <a:gd name="T23" fmla="*/ 24 h 24"/>
                <a:gd name="T24" fmla="*/ 7 w 24"/>
                <a:gd name="T25" fmla="*/ 23 h 24"/>
                <a:gd name="T26" fmla="*/ 4 w 24"/>
                <a:gd name="T27" fmla="*/ 20 h 24"/>
                <a:gd name="T28" fmla="*/ 1 w 24"/>
                <a:gd name="T29" fmla="*/ 17 h 24"/>
                <a:gd name="T30" fmla="*/ 0 w 24"/>
                <a:gd name="T31" fmla="*/ 12 h 24"/>
                <a:gd name="T32" fmla="*/ 1 w 24"/>
                <a:gd name="T33" fmla="*/ 7 h 24"/>
                <a:gd name="T34" fmla="*/ 3 w 24"/>
                <a:gd name="T35" fmla="*/ 16 h 24"/>
                <a:gd name="T36" fmla="*/ 5 w 24"/>
                <a:gd name="T37" fmla="*/ 19 h 24"/>
                <a:gd name="T38" fmla="*/ 8 w 24"/>
                <a:gd name="T39" fmla="*/ 21 h 24"/>
                <a:gd name="T40" fmla="*/ 12 w 24"/>
                <a:gd name="T41" fmla="*/ 22 h 24"/>
                <a:gd name="T42" fmla="*/ 16 w 24"/>
                <a:gd name="T43" fmla="*/ 21 h 24"/>
                <a:gd name="T44" fmla="*/ 19 w 24"/>
                <a:gd name="T45" fmla="*/ 19 h 24"/>
                <a:gd name="T46" fmla="*/ 21 w 24"/>
                <a:gd name="T47" fmla="*/ 16 h 24"/>
                <a:gd name="T48" fmla="*/ 22 w 24"/>
                <a:gd name="T49" fmla="*/ 12 h 24"/>
                <a:gd name="T50" fmla="*/ 21 w 24"/>
                <a:gd name="T51" fmla="*/ 8 h 24"/>
                <a:gd name="T52" fmla="*/ 19 w 24"/>
                <a:gd name="T53" fmla="*/ 5 h 24"/>
                <a:gd name="T54" fmla="*/ 16 w 24"/>
                <a:gd name="T55" fmla="*/ 2 h 24"/>
                <a:gd name="T56" fmla="*/ 12 w 24"/>
                <a:gd name="T57" fmla="*/ 2 h 24"/>
                <a:gd name="T58" fmla="*/ 8 w 24"/>
                <a:gd name="T59" fmla="*/ 2 h 24"/>
                <a:gd name="T60" fmla="*/ 5 w 24"/>
                <a:gd name="T61" fmla="*/ 5 h 24"/>
                <a:gd name="T62" fmla="*/ 3 w 24"/>
                <a:gd name="T63" fmla="*/ 8 h 24"/>
                <a:gd name="T64" fmla="*/ 2 w 24"/>
                <a:gd name="T65" fmla="*/ 12 h 24"/>
                <a:gd name="T66" fmla="*/ 3 w 24"/>
                <a:gd name="T67" fmla="*/ 16 h 24"/>
                <a:gd name="T68" fmla="*/ 13 w 24"/>
                <a:gd name="T69" fmla="*/ 5 h 24"/>
                <a:gd name="T70" fmla="*/ 17 w 24"/>
                <a:gd name="T71" fmla="*/ 6 h 24"/>
                <a:gd name="T72" fmla="*/ 18 w 24"/>
                <a:gd name="T73" fmla="*/ 9 h 24"/>
                <a:gd name="T74" fmla="*/ 17 w 24"/>
                <a:gd name="T75" fmla="*/ 12 h 24"/>
                <a:gd name="T76" fmla="*/ 14 w 24"/>
                <a:gd name="T77" fmla="*/ 13 h 24"/>
                <a:gd name="T78" fmla="*/ 18 w 24"/>
                <a:gd name="T79" fmla="*/ 19 h 24"/>
                <a:gd name="T80" fmla="*/ 16 w 24"/>
                <a:gd name="T81" fmla="*/ 19 h 24"/>
                <a:gd name="T82" fmla="*/ 12 w 24"/>
                <a:gd name="T83" fmla="*/ 13 h 24"/>
                <a:gd name="T84" fmla="*/ 10 w 24"/>
                <a:gd name="T85" fmla="*/ 13 h 24"/>
                <a:gd name="T86" fmla="*/ 10 w 24"/>
                <a:gd name="T87" fmla="*/ 19 h 24"/>
                <a:gd name="T88" fmla="*/ 7 w 24"/>
                <a:gd name="T89" fmla="*/ 19 h 24"/>
                <a:gd name="T90" fmla="*/ 7 w 24"/>
                <a:gd name="T91" fmla="*/ 5 h 24"/>
                <a:gd name="T92" fmla="*/ 13 w 24"/>
                <a:gd name="T93" fmla="*/ 5 h 24"/>
                <a:gd name="T94" fmla="*/ 12 w 24"/>
                <a:gd name="T95" fmla="*/ 11 h 24"/>
                <a:gd name="T96" fmla="*/ 13 w 24"/>
                <a:gd name="T97" fmla="*/ 11 h 24"/>
                <a:gd name="T98" fmla="*/ 14 w 24"/>
                <a:gd name="T99" fmla="*/ 11 h 24"/>
                <a:gd name="T100" fmla="*/ 15 w 24"/>
                <a:gd name="T101" fmla="*/ 10 h 24"/>
                <a:gd name="T102" fmla="*/ 16 w 24"/>
                <a:gd name="T103" fmla="*/ 9 h 24"/>
                <a:gd name="T104" fmla="*/ 15 w 24"/>
                <a:gd name="T105" fmla="*/ 8 h 24"/>
                <a:gd name="T106" fmla="*/ 15 w 24"/>
                <a:gd name="T107" fmla="*/ 7 h 24"/>
                <a:gd name="T108" fmla="*/ 14 w 24"/>
                <a:gd name="T109" fmla="*/ 7 h 24"/>
                <a:gd name="T110" fmla="*/ 12 w 24"/>
                <a:gd name="T111" fmla="*/ 7 h 24"/>
                <a:gd name="T112" fmla="*/ 10 w 24"/>
                <a:gd name="T113" fmla="*/ 7 h 24"/>
                <a:gd name="T114" fmla="*/ 10 w 24"/>
                <a:gd name="T115" fmla="*/ 11 h 24"/>
                <a:gd name="T116" fmla="*/ 12 w 24"/>
                <a:gd name="T117"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 h="24">
                  <a:moveTo>
                    <a:pt x="1" y="7"/>
                  </a:moveTo>
                  <a:cubicBezTo>
                    <a:pt x="2" y="6"/>
                    <a:pt x="2" y="4"/>
                    <a:pt x="4" y="3"/>
                  </a:cubicBezTo>
                  <a:cubicBezTo>
                    <a:pt x="5" y="2"/>
                    <a:pt x="6" y="1"/>
                    <a:pt x="7" y="1"/>
                  </a:cubicBezTo>
                  <a:cubicBezTo>
                    <a:pt x="9" y="0"/>
                    <a:pt x="10" y="0"/>
                    <a:pt x="12" y="0"/>
                  </a:cubicBezTo>
                  <a:cubicBezTo>
                    <a:pt x="14" y="0"/>
                    <a:pt x="15" y="0"/>
                    <a:pt x="17" y="1"/>
                  </a:cubicBezTo>
                  <a:cubicBezTo>
                    <a:pt x="18" y="1"/>
                    <a:pt x="19" y="2"/>
                    <a:pt x="21" y="3"/>
                  </a:cubicBezTo>
                  <a:cubicBezTo>
                    <a:pt x="22" y="4"/>
                    <a:pt x="22" y="6"/>
                    <a:pt x="23" y="7"/>
                  </a:cubicBezTo>
                  <a:cubicBezTo>
                    <a:pt x="24" y="8"/>
                    <a:pt x="24" y="10"/>
                    <a:pt x="24" y="12"/>
                  </a:cubicBezTo>
                  <a:cubicBezTo>
                    <a:pt x="24" y="13"/>
                    <a:pt x="24" y="15"/>
                    <a:pt x="23" y="17"/>
                  </a:cubicBezTo>
                  <a:cubicBezTo>
                    <a:pt x="22" y="18"/>
                    <a:pt x="22" y="19"/>
                    <a:pt x="21" y="20"/>
                  </a:cubicBezTo>
                  <a:cubicBezTo>
                    <a:pt x="19" y="21"/>
                    <a:pt x="18" y="22"/>
                    <a:pt x="17" y="23"/>
                  </a:cubicBezTo>
                  <a:cubicBezTo>
                    <a:pt x="15" y="23"/>
                    <a:pt x="14" y="24"/>
                    <a:pt x="12" y="24"/>
                  </a:cubicBezTo>
                  <a:cubicBezTo>
                    <a:pt x="10" y="24"/>
                    <a:pt x="9" y="23"/>
                    <a:pt x="7" y="23"/>
                  </a:cubicBezTo>
                  <a:cubicBezTo>
                    <a:pt x="6" y="22"/>
                    <a:pt x="5" y="21"/>
                    <a:pt x="4" y="20"/>
                  </a:cubicBezTo>
                  <a:cubicBezTo>
                    <a:pt x="2" y="19"/>
                    <a:pt x="2" y="18"/>
                    <a:pt x="1" y="17"/>
                  </a:cubicBezTo>
                  <a:cubicBezTo>
                    <a:pt x="0" y="15"/>
                    <a:pt x="0" y="13"/>
                    <a:pt x="0" y="12"/>
                  </a:cubicBezTo>
                  <a:cubicBezTo>
                    <a:pt x="0" y="10"/>
                    <a:pt x="0" y="8"/>
                    <a:pt x="1" y="7"/>
                  </a:cubicBezTo>
                  <a:close/>
                  <a:moveTo>
                    <a:pt x="3" y="16"/>
                  </a:moveTo>
                  <a:cubicBezTo>
                    <a:pt x="3" y="17"/>
                    <a:pt x="4" y="18"/>
                    <a:pt x="5" y="19"/>
                  </a:cubicBezTo>
                  <a:cubicBezTo>
                    <a:pt x="6" y="20"/>
                    <a:pt x="7" y="21"/>
                    <a:pt x="8" y="21"/>
                  </a:cubicBezTo>
                  <a:cubicBezTo>
                    <a:pt x="9" y="22"/>
                    <a:pt x="11" y="22"/>
                    <a:pt x="12" y="22"/>
                  </a:cubicBezTo>
                  <a:cubicBezTo>
                    <a:pt x="13" y="22"/>
                    <a:pt x="15" y="22"/>
                    <a:pt x="16" y="21"/>
                  </a:cubicBezTo>
                  <a:cubicBezTo>
                    <a:pt x="17" y="21"/>
                    <a:pt x="18" y="20"/>
                    <a:pt x="19" y="19"/>
                  </a:cubicBezTo>
                  <a:cubicBezTo>
                    <a:pt x="20" y="18"/>
                    <a:pt x="21" y="17"/>
                    <a:pt x="21" y="16"/>
                  </a:cubicBezTo>
                  <a:cubicBezTo>
                    <a:pt x="22" y="15"/>
                    <a:pt x="22" y="13"/>
                    <a:pt x="22" y="12"/>
                  </a:cubicBezTo>
                  <a:cubicBezTo>
                    <a:pt x="22" y="10"/>
                    <a:pt x="22" y="9"/>
                    <a:pt x="21" y="8"/>
                  </a:cubicBezTo>
                  <a:cubicBezTo>
                    <a:pt x="21" y="7"/>
                    <a:pt x="20" y="5"/>
                    <a:pt x="19" y="5"/>
                  </a:cubicBezTo>
                  <a:cubicBezTo>
                    <a:pt x="18" y="4"/>
                    <a:pt x="17" y="3"/>
                    <a:pt x="16" y="2"/>
                  </a:cubicBezTo>
                  <a:cubicBezTo>
                    <a:pt x="15" y="2"/>
                    <a:pt x="13" y="2"/>
                    <a:pt x="12" y="2"/>
                  </a:cubicBezTo>
                  <a:cubicBezTo>
                    <a:pt x="11" y="2"/>
                    <a:pt x="9" y="2"/>
                    <a:pt x="8" y="2"/>
                  </a:cubicBezTo>
                  <a:cubicBezTo>
                    <a:pt x="7" y="3"/>
                    <a:pt x="6" y="4"/>
                    <a:pt x="5" y="5"/>
                  </a:cubicBezTo>
                  <a:cubicBezTo>
                    <a:pt x="4" y="5"/>
                    <a:pt x="3" y="7"/>
                    <a:pt x="3" y="8"/>
                  </a:cubicBezTo>
                  <a:cubicBezTo>
                    <a:pt x="2" y="9"/>
                    <a:pt x="2" y="10"/>
                    <a:pt x="2" y="12"/>
                  </a:cubicBezTo>
                  <a:cubicBezTo>
                    <a:pt x="2" y="13"/>
                    <a:pt x="2" y="15"/>
                    <a:pt x="3" y="16"/>
                  </a:cubicBezTo>
                  <a:close/>
                  <a:moveTo>
                    <a:pt x="13" y="5"/>
                  </a:moveTo>
                  <a:cubicBezTo>
                    <a:pt x="14" y="5"/>
                    <a:pt x="16" y="5"/>
                    <a:pt x="17" y="6"/>
                  </a:cubicBezTo>
                  <a:cubicBezTo>
                    <a:pt x="17" y="6"/>
                    <a:pt x="18" y="7"/>
                    <a:pt x="18" y="9"/>
                  </a:cubicBezTo>
                  <a:cubicBezTo>
                    <a:pt x="18" y="10"/>
                    <a:pt x="17" y="11"/>
                    <a:pt x="17" y="12"/>
                  </a:cubicBezTo>
                  <a:cubicBezTo>
                    <a:pt x="16" y="12"/>
                    <a:pt x="15" y="13"/>
                    <a:pt x="14" y="13"/>
                  </a:cubicBezTo>
                  <a:cubicBezTo>
                    <a:pt x="18" y="19"/>
                    <a:pt x="18" y="19"/>
                    <a:pt x="18" y="19"/>
                  </a:cubicBezTo>
                  <a:cubicBezTo>
                    <a:pt x="16" y="19"/>
                    <a:pt x="16" y="19"/>
                    <a:pt x="16" y="19"/>
                  </a:cubicBezTo>
                  <a:cubicBezTo>
                    <a:pt x="12" y="13"/>
                    <a:pt x="12" y="13"/>
                    <a:pt x="12" y="13"/>
                  </a:cubicBezTo>
                  <a:cubicBezTo>
                    <a:pt x="10" y="13"/>
                    <a:pt x="10" y="13"/>
                    <a:pt x="10" y="13"/>
                  </a:cubicBezTo>
                  <a:cubicBezTo>
                    <a:pt x="10" y="19"/>
                    <a:pt x="10" y="19"/>
                    <a:pt x="10" y="19"/>
                  </a:cubicBezTo>
                  <a:cubicBezTo>
                    <a:pt x="7" y="19"/>
                    <a:pt x="7" y="19"/>
                    <a:pt x="7" y="19"/>
                  </a:cubicBezTo>
                  <a:cubicBezTo>
                    <a:pt x="7" y="5"/>
                    <a:pt x="7" y="5"/>
                    <a:pt x="7" y="5"/>
                  </a:cubicBezTo>
                  <a:lnTo>
                    <a:pt x="13" y="5"/>
                  </a:lnTo>
                  <a:close/>
                  <a:moveTo>
                    <a:pt x="12" y="11"/>
                  </a:moveTo>
                  <a:cubicBezTo>
                    <a:pt x="12" y="11"/>
                    <a:pt x="13" y="11"/>
                    <a:pt x="13" y="11"/>
                  </a:cubicBezTo>
                  <a:cubicBezTo>
                    <a:pt x="14" y="11"/>
                    <a:pt x="14" y="11"/>
                    <a:pt x="14" y="11"/>
                  </a:cubicBezTo>
                  <a:cubicBezTo>
                    <a:pt x="15" y="11"/>
                    <a:pt x="15" y="10"/>
                    <a:pt x="15" y="10"/>
                  </a:cubicBezTo>
                  <a:cubicBezTo>
                    <a:pt x="15" y="10"/>
                    <a:pt x="16" y="9"/>
                    <a:pt x="16" y="9"/>
                  </a:cubicBezTo>
                  <a:cubicBezTo>
                    <a:pt x="16" y="8"/>
                    <a:pt x="15" y="8"/>
                    <a:pt x="15" y="8"/>
                  </a:cubicBezTo>
                  <a:cubicBezTo>
                    <a:pt x="15" y="7"/>
                    <a:pt x="15" y="7"/>
                    <a:pt x="15" y="7"/>
                  </a:cubicBezTo>
                  <a:cubicBezTo>
                    <a:pt x="14" y="7"/>
                    <a:pt x="14" y="7"/>
                    <a:pt x="14" y="7"/>
                  </a:cubicBezTo>
                  <a:cubicBezTo>
                    <a:pt x="13" y="7"/>
                    <a:pt x="13" y="7"/>
                    <a:pt x="12" y="7"/>
                  </a:cubicBezTo>
                  <a:cubicBezTo>
                    <a:pt x="10" y="7"/>
                    <a:pt x="10" y="7"/>
                    <a:pt x="10" y="7"/>
                  </a:cubicBezTo>
                  <a:cubicBezTo>
                    <a:pt x="10" y="11"/>
                    <a:pt x="10" y="11"/>
                    <a:pt x="10" y="11"/>
                  </a:cubicBezTo>
                  <a:lnTo>
                    <a:pt x="1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444"/>
                </a:solidFill>
                <a:effectLst/>
                <a:uLnTx/>
                <a:uFillTx/>
                <a:latin typeface="Arial"/>
                <a:ea typeface="+mn-ea"/>
                <a:cs typeface="+mn-cs"/>
              </a:endParaRPr>
            </a:p>
          </p:txBody>
        </p:sp>
        <p:sp>
          <p:nvSpPr>
            <p:cNvPr id="18" name="Freeform 6">
              <a:extLst>
                <a:ext uri="{FF2B5EF4-FFF2-40B4-BE49-F238E27FC236}">
                  <a16:creationId xmlns:a16="http://schemas.microsoft.com/office/drawing/2014/main" id="{C539CD8F-0692-4F3D-B91A-696E39584E04}"/>
                </a:ext>
              </a:extLst>
            </p:cNvPr>
            <p:cNvSpPr>
              <a:spLocks/>
            </p:cNvSpPr>
            <p:nvPr userDrawn="1"/>
          </p:nvSpPr>
          <p:spPr bwMode="auto">
            <a:xfrm>
              <a:off x="5170" y="3129"/>
              <a:ext cx="22" cy="19"/>
            </a:xfrm>
            <a:custGeom>
              <a:avLst/>
              <a:gdLst>
                <a:gd name="T0" fmla="*/ 22 w 51"/>
                <a:gd name="T1" fmla="*/ 42 h 44"/>
                <a:gd name="T2" fmla="*/ 32 w 51"/>
                <a:gd name="T3" fmla="*/ 42 h 44"/>
                <a:gd name="T4" fmla="*/ 40 w 51"/>
                <a:gd name="T5" fmla="*/ 35 h 44"/>
                <a:gd name="T6" fmla="*/ 48 w 51"/>
                <a:gd name="T7" fmla="*/ 27 h 44"/>
                <a:gd name="T8" fmla="*/ 47 w 51"/>
                <a:gd name="T9" fmla="*/ 15 h 44"/>
                <a:gd name="T10" fmla="*/ 26 w 51"/>
                <a:gd name="T11" fmla="*/ 0 h 44"/>
                <a:gd name="T12" fmla="*/ 14 w 51"/>
                <a:gd name="T13" fmla="*/ 12 h 44"/>
                <a:gd name="T14" fmla="*/ 0 w 51"/>
                <a:gd name="T15" fmla="*/ 25 h 44"/>
                <a:gd name="T16" fmla="*/ 22 w 51"/>
                <a:gd name="T17"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44">
                  <a:moveTo>
                    <a:pt x="22" y="42"/>
                  </a:moveTo>
                  <a:cubicBezTo>
                    <a:pt x="25" y="44"/>
                    <a:pt x="29" y="44"/>
                    <a:pt x="32" y="42"/>
                  </a:cubicBezTo>
                  <a:cubicBezTo>
                    <a:pt x="34" y="40"/>
                    <a:pt x="37" y="38"/>
                    <a:pt x="40" y="35"/>
                  </a:cubicBezTo>
                  <a:cubicBezTo>
                    <a:pt x="43" y="32"/>
                    <a:pt x="46" y="29"/>
                    <a:pt x="48" y="27"/>
                  </a:cubicBezTo>
                  <a:cubicBezTo>
                    <a:pt x="51" y="23"/>
                    <a:pt x="51" y="18"/>
                    <a:pt x="47" y="15"/>
                  </a:cubicBezTo>
                  <a:cubicBezTo>
                    <a:pt x="26" y="0"/>
                    <a:pt x="26" y="0"/>
                    <a:pt x="26" y="0"/>
                  </a:cubicBezTo>
                  <a:cubicBezTo>
                    <a:pt x="26" y="0"/>
                    <a:pt x="22" y="5"/>
                    <a:pt x="14" y="12"/>
                  </a:cubicBezTo>
                  <a:cubicBezTo>
                    <a:pt x="6" y="20"/>
                    <a:pt x="0" y="25"/>
                    <a:pt x="0" y="25"/>
                  </a:cubicBezTo>
                  <a:lnTo>
                    <a:pt x="2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444"/>
                </a:solidFill>
                <a:effectLst/>
                <a:uLnTx/>
                <a:uFillTx/>
                <a:latin typeface="Arial"/>
                <a:ea typeface="+mn-ea"/>
                <a:cs typeface="+mn-cs"/>
              </a:endParaRPr>
            </a:p>
          </p:txBody>
        </p:sp>
        <p:sp>
          <p:nvSpPr>
            <p:cNvPr id="19" name="Freeform 7">
              <a:extLst>
                <a:ext uri="{FF2B5EF4-FFF2-40B4-BE49-F238E27FC236}">
                  <a16:creationId xmlns:a16="http://schemas.microsoft.com/office/drawing/2014/main" id="{70B24093-DF58-4694-ABA4-0D722930F48D}"/>
                </a:ext>
              </a:extLst>
            </p:cNvPr>
            <p:cNvSpPr>
              <a:spLocks/>
            </p:cNvSpPr>
            <p:nvPr userDrawn="1"/>
          </p:nvSpPr>
          <p:spPr bwMode="auto">
            <a:xfrm>
              <a:off x="5207" y="3070"/>
              <a:ext cx="70" cy="81"/>
            </a:xfrm>
            <a:custGeom>
              <a:avLst/>
              <a:gdLst>
                <a:gd name="T0" fmla="*/ 165 w 165"/>
                <a:gd name="T1" fmla="*/ 109 h 189"/>
                <a:gd name="T2" fmla="*/ 83 w 165"/>
                <a:gd name="T3" fmla="*/ 189 h 189"/>
                <a:gd name="T4" fmla="*/ 0 w 165"/>
                <a:gd name="T5" fmla="*/ 109 h 189"/>
                <a:gd name="T6" fmla="*/ 0 w 165"/>
                <a:gd name="T7" fmla="*/ 7 h 189"/>
                <a:gd name="T8" fmla="*/ 8 w 165"/>
                <a:gd name="T9" fmla="*/ 0 h 189"/>
                <a:gd name="T10" fmla="*/ 29 w 165"/>
                <a:gd name="T11" fmla="*/ 0 h 189"/>
                <a:gd name="T12" fmla="*/ 29 w 165"/>
                <a:gd name="T13" fmla="*/ 107 h 189"/>
                <a:gd name="T14" fmla="*/ 83 w 165"/>
                <a:gd name="T15" fmla="*/ 162 h 189"/>
                <a:gd name="T16" fmla="*/ 136 w 165"/>
                <a:gd name="T17" fmla="*/ 107 h 189"/>
                <a:gd name="T18" fmla="*/ 136 w 165"/>
                <a:gd name="T19" fmla="*/ 0 h 189"/>
                <a:gd name="T20" fmla="*/ 158 w 165"/>
                <a:gd name="T21" fmla="*/ 0 h 189"/>
                <a:gd name="T22" fmla="*/ 165 w 165"/>
                <a:gd name="T23" fmla="*/ 7 h 189"/>
                <a:gd name="T24" fmla="*/ 165 w 165"/>
                <a:gd name="T25" fmla="*/ 10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189">
                  <a:moveTo>
                    <a:pt x="165" y="109"/>
                  </a:moveTo>
                  <a:cubicBezTo>
                    <a:pt x="165" y="163"/>
                    <a:pt x="126" y="189"/>
                    <a:pt x="83" y="189"/>
                  </a:cubicBezTo>
                  <a:cubicBezTo>
                    <a:pt x="39" y="189"/>
                    <a:pt x="0" y="163"/>
                    <a:pt x="0" y="109"/>
                  </a:cubicBezTo>
                  <a:cubicBezTo>
                    <a:pt x="0" y="7"/>
                    <a:pt x="0" y="7"/>
                    <a:pt x="0" y="7"/>
                  </a:cubicBezTo>
                  <a:cubicBezTo>
                    <a:pt x="0" y="3"/>
                    <a:pt x="4" y="0"/>
                    <a:pt x="8" y="0"/>
                  </a:cubicBezTo>
                  <a:cubicBezTo>
                    <a:pt x="29" y="0"/>
                    <a:pt x="29" y="0"/>
                    <a:pt x="29" y="0"/>
                  </a:cubicBezTo>
                  <a:cubicBezTo>
                    <a:pt x="29" y="107"/>
                    <a:pt x="29" y="107"/>
                    <a:pt x="29" y="107"/>
                  </a:cubicBezTo>
                  <a:cubicBezTo>
                    <a:pt x="29" y="144"/>
                    <a:pt x="52" y="162"/>
                    <a:pt x="83" y="162"/>
                  </a:cubicBezTo>
                  <a:cubicBezTo>
                    <a:pt x="114" y="162"/>
                    <a:pt x="136" y="144"/>
                    <a:pt x="136" y="107"/>
                  </a:cubicBezTo>
                  <a:cubicBezTo>
                    <a:pt x="136" y="0"/>
                    <a:pt x="136" y="0"/>
                    <a:pt x="136" y="0"/>
                  </a:cubicBezTo>
                  <a:cubicBezTo>
                    <a:pt x="158" y="0"/>
                    <a:pt x="158" y="0"/>
                    <a:pt x="158" y="0"/>
                  </a:cubicBezTo>
                  <a:cubicBezTo>
                    <a:pt x="162" y="0"/>
                    <a:pt x="165" y="3"/>
                    <a:pt x="165" y="7"/>
                  </a:cubicBezTo>
                  <a:lnTo>
                    <a:pt x="165"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444"/>
                </a:solidFill>
                <a:effectLst/>
                <a:uLnTx/>
                <a:uFillTx/>
                <a:latin typeface="Arial"/>
                <a:ea typeface="+mn-ea"/>
                <a:cs typeface="+mn-cs"/>
              </a:endParaRPr>
            </a:p>
          </p:txBody>
        </p:sp>
        <p:sp>
          <p:nvSpPr>
            <p:cNvPr id="20" name="Freeform 8">
              <a:extLst>
                <a:ext uri="{FF2B5EF4-FFF2-40B4-BE49-F238E27FC236}">
                  <a16:creationId xmlns:a16="http://schemas.microsoft.com/office/drawing/2014/main" id="{694F99DA-95D4-46B3-9BE1-658E680D877C}"/>
                </a:ext>
              </a:extLst>
            </p:cNvPr>
            <p:cNvSpPr>
              <a:spLocks noEditPoints="1"/>
            </p:cNvSpPr>
            <p:nvPr userDrawn="1"/>
          </p:nvSpPr>
          <p:spPr bwMode="auto">
            <a:xfrm>
              <a:off x="5290" y="3070"/>
              <a:ext cx="74" cy="81"/>
            </a:xfrm>
            <a:custGeom>
              <a:avLst/>
              <a:gdLst>
                <a:gd name="T0" fmla="*/ 176 w 176"/>
                <a:gd name="T1" fmla="*/ 93 h 188"/>
                <a:gd name="T2" fmla="*/ 176 w 176"/>
                <a:gd name="T3" fmla="*/ 96 h 188"/>
                <a:gd name="T4" fmla="*/ 167 w 176"/>
                <a:gd name="T5" fmla="*/ 104 h 188"/>
                <a:gd name="T6" fmla="*/ 29 w 176"/>
                <a:gd name="T7" fmla="*/ 104 h 188"/>
                <a:gd name="T8" fmla="*/ 94 w 176"/>
                <a:gd name="T9" fmla="*/ 163 h 188"/>
                <a:gd name="T10" fmla="*/ 146 w 176"/>
                <a:gd name="T11" fmla="*/ 145 h 188"/>
                <a:gd name="T12" fmla="*/ 156 w 176"/>
                <a:gd name="T13" fmla="*/ 146 h 188"/>
                <a:gd name="T14" fmla="*/ 167 w 176"/>
                <a:gd name="T15" fmla="*/ 160 h 188"/>
                <a:gd name="T16" fmla="*/ 92 w 176"/>
                <a:gd name="T17" fmla="*/ 188 h 188"/>
                <a:gd name="T18" fmla="*/ 0 w 176"/>
                <a:gd name="T19" fmla="*/ 94 h 188"/>
                <a:gd name="T20" fmla="*/ 90 w 176"/>
                <a:gd name="T21" fmla="*/ 0 h 188"/>
                <a:gd name="T22" fmla="*/ 176 w 176"/>
                <a:gd name="T23" fmla="*/ 93 h 188"/>
                <a:gd name="T24" fmla="*/ 30 w 176"/>
                <a:gd name="T25" fmla="*/ 81 h 188"/>
                <a:gd name="T26" fmla="*/ 146 w 176"/>
                <a:gd name="T27" fmla="*/ 81 h 188"/>
                <a:gd name="T28" fmla="*/ 90 w 176"/>
                <a:gd name="T29" fmla="*/ 25 h 188"/>
                <a:gd name="T30" fmla="*/ 30 w 176"/>
                <a:gd name="T31" fmla="*/ 8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88">
                  <a:moveTo>
                    <a:pt x="176" y="93"/>
                  </a:moveTo>
                  <a:cubicBezTo>
                    <a:pt x="176" y="94"/>
                    <a:pt x="176" y="95"/>
                    <a:pt x="176" y="96"/>
                  </a:cubicBezTo>
                  <a:cubicBezTo>
                    <a:pt x="175" y="101"/>
                    <a:pt x="172" y="104"/>
                    <a:pt x="167" y="104"/>
                  </a:cubicBezTo>
                  <a:cubicBezTo>
                    <a:pt x="29" y="104"/>
                    <a:pt x="29" y="104"/>
                    <a:pt x="29" y="104"/>
                  </a:cubicBezTo>
                  <a:cubicBezTo>
                    <a:pt x="33" y="143"/>
                    <a:pt x="61" y="163"/>
                    <a:pt x="94" y="163"/>
                  </a:cubicBezTo>
                  <a:cubicBezTo>
                    <a:pt x="114" y="163"/>
                    <a:pt x="131" y="156"/>
                    <a:pt x="146" y="145"/>
                  </a:cubicBezTo>
                  <a:cubicBezTo>
                    <a:pt x="149" y="143"/>
                    <a:pt x="153" y="143"/>
                    <a:pt x="156" y="146"/>
                  </a:cubicBezTo>
                  <a:cubicBezTo>
                    <a:pt x="167" y="160"/>
                    <a:pt x="167" y="160"/>
                    <a:pt x="167" y="160"/>
                  </a:cubicBezTo>
                  <a:cubicBezTo>
                    <a:pt x="144" y="182"/>
                    <a:pt x="119" y="188"/>
                    <a:pt x="92" y="188"/>
                  </a:cubicBezTo>
                  <a:cubicBezTo>
                    <a:pt x="38" y="188"/>
                    <a:pt x="0" y="150"/>
                    <a:pt x="0" y="94"/>
                  </a:cubicBezTo>
                  <a:cubicBezTo>
                    <a:pt x="0" y="38"/>
                    <a:pt x="38" y="0"/>
                    <a:pt x="90" y="0"/>
                  </a:cubicBezTo>
                  <a:cubicBezTo>
                    <a:pt x="139" y="0"/>
                    <a:pt x="175" y="38"/>
                    <a:pt x="176" y="93"/>
                  </a:cubicBezTo>
                  <a:close/>
                  <a:moveTo>
                    <a:pt x="30" y="81"/>
                  </a:moveTo>
                  <a:cubicBezTo>
                    <a:pt x="146" y="81"/>
                    <a:pt x="146" y="81"/>
                    <a:pt x="146" y="81"/>
                  </a:cubicBezTo>
                  <a:cubicBezTo>
                    <a:pt x="143" y="47"/>
                    <a:pt x="121" y="25"/>
                    <a:pt x="90" y="25"/>
                  </a:cubicBezTo>
                  <a:cubicBezTo>
                    <a:pt x="56" y="25"/>
                    <a:pt x="34" y="48"/>
                    <a:pt x="3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444"/>
                </a:solidFill>
                <a:effectLst/>
                <a:uLnTx/>
                <a:uFillTx/>
                <a:latin typeface="Arial"/>
                <a:ea typeface="+mn-ea"/>
                <a:cs typeface="+mn-cs"/>
              </a:endParaRPr>
            </a:p>
          </p:txBody>
        </p:sp>
        <p:sp>
          <p:nvSpPr>
            <p:cNvPr id="21" name="Freeform 9">
              <a:extLst>
                <a:ext uri="{FF2B5EF4-FFF2-40B4-BE49-F238E27FC236}">
                  <a16:creationId xmlns:a16="http://schemas.microsoft.com/office/drawing/2014/main" id="{E7C84E43-EEEE-46F3-BEE5-8B27E82D4DE8}"/>
                </a:ext>
              </a:extLst>
            </p:cNvPr>
            <p:cNvSpPr>
              <a:spLocks/>
            </p:cNvSpPr>
            <p:nvPr userDrawn="1"/>
          </p:nvSpPr>
          <p:spPr bwMode="auto">
            <a:xfrm>
              <a:off x="5373" y="3070"/>
              <a:ext cx="65" cy="81"/>
            </a:xfrm>
            <a:custGeom>
              <a:avLst/>
              <a:gdLst>
                <a:gd name="T0" fmla="*/ 142 w 155"/>
                <a:gd name="T1" fmla="*/ 35 h 188"/>
                <a:gd name="T2" fmla="*/ 132 w 155"/>
                <a:gd name="T3" fmla="*/ 38 h 188"/>
                <a:gd name="T4" fmla="*/ 79 w 155"/>
                <a:gd name="T5" fmla="*/ 25 h 188"/>
                <a:gd name="T6" fmla="*/ 36 w 155"/>
                <a:gd name="T7" fmla="*/ 53 h 188"/>
                <a:gd name="T8" fmla="*/ 73 w 155"/>
                <a:gd name="T9" fmla="*/ 79 h 188"/>
                <a:gd name="T10" fmla="*/ 94 w 155"/>
                <a:gd name="T11" fmla="*/ 81 h 188"/>
                <a:gd name="T12" fmla="*/ 155 w 155"/>
                <a:gd name="T13" fmla="*/ 132 h 188"/>
                <a:gd name="T14" fmla="*/ 75 w 155"/>
                <a:gd name="T15" fmla="*/ 188 h 188"/>
                <a:gd name="T16" fmla="*/ 0 w 155"/>
                <a:gd name="T17" fmla="*/ 165 h 188"/>
                <a:gd name="T18" fmla="*/ 8 w 155"/>
                <a:gd name="T19" fmla="*/ 151 h 188"/>
                <a:gd name="T20" fmla="*/ 20 w 155"/>
                <a:gd name="T21" fmla="*/ 148 h 188"/>
                <a:gd name="T22" fmla="*/ 76 w 155"/>
                <a:gd name="T23" fmla="*/ 163 h 188"/>
                <a:gd name="T24" fmla="*/ 126 w 155"/>
                <a:gd name="T25" fmla="*/ 134 h 188"/>
                <a:gd name="T26" fmla="*/ 88 w 155"/>
                <a:gd name="T27" fmla="*/ 107 h 188"/>
                <a:gd name="T28" fmla="*/ 66 w 155"/>
                <a:gd name="T29" fmla="*/ 105 h 188"/>
                <a:gd name="T30" fmla="*/ 6 w 155"/>
                <a:gd name="T31" fmla="*/ 55 h 188"/>
                <a:gd name="T32" fmla="*/ 79 w 155"/>
                <a:gd name="T33" fmla="*/ 0 h 188"/>
                <a:gd name="T34" fmla="*/ 144 w 155"/>
                <a:gd name="T35" fmla="*/ 15 h 188"/>
                <a:gd name="T36" fmla="*/ 147 w 155"/>
                <a:gd name="T37" fmla="*/ 26 h 188"/>
                <a:gd name="T38" fmla="*/ 142 w 155"/>
                <a:gd name="T39" fmla="*/ 3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188">
                  <a:moveTo>
                    <a:pt x="142" y="35"/>
                  </a:moveTo>
                  <a:cubicBezTo>
                    <a:pt x="140" y="39"/>
                    <a:pt x="135" y="40"/>
                    <a:pt x="132" y="38"/>
                  </a:cubicBezTo>
                  <a:cubicBezTo>
                    <a:pt x="119" y="31"/>
                    <a:pt x="99" y="25"/>
                    <a:pt x="79" y="25"/>
                  </a:cubicBezTo>
                  <a:cubicBezTo>
                    <a:pt x="53" y="25"/>
                    <a:pt x="36" y="36"/>
                    <a:pt x="36" y="53"/>
                  </a:cubicBezTo>
                  <a:cubicBezTo>
                    <a:pt x="36" y="68"/>
                    <a:pt x="49" y="76"/>
                    <a:pt x="73" y="79"/>
                  </a:cubicBezTo>
                  <a:cubicBezTo>
                    <a:pt x="94" y="81"/>
                    <a:pt x="94" y="81"/>
                    <a:pt x="94" y="81"/>
                  </a:cubicBezTo>
                  <a:cubicBezTo>
                    <a:pt x="133" y="86"/>
                    <a:pt x="155" y="102"/>
                    <a:pt x="155" y="132"/>
                  </a:cubicBezTo>
                  <a:cubicBezTo>
                    <a:pt x="155" y="167"/>
                    <a:pt x="124" y="188"/>
                    <a:pt x="75" y="188"/>
                  </a:cubicBezTo>
                  <a:cubicBezTo>
                    <a:pt x="52" y="188"/>
                    <a:pt x="23" y="182"/>
                    <a:pt x="0" y="165"/>
                  </a:cubicBezTo>
                  <a:cubicBezTo>
                    <a:pt x="8" y="151"/>
                    <a:pt x="8" y="151"/>
                    <a:pt x="8" y="151"/>
                  </a:cubicBezTo>
                  <a:cubicBezTo>
                    <a:pt x="11" y="147"/>
                    <a:pt x="16" y="146"/>
                    <a:pt x="20" y="148"/>
                  </a:cubicBezTo>
                  <a:cubicBezTo>
                    <a:pt x="33" y="157"/>
                    <a:pt x="50" y="163"/>
                    <a:pt x="76" y="163"/>
                  </a:cubicBezTo>
                  <a:cubicBezTo>
                    <a:pt x="106" y="163"/>
                    <a:pt x="126" y="153"/>
                    <a:pt x="126" y="134"/>
                  </a:cubicBezTo>
                  <a:cubicBezTo>
                    <a:pt x="126" y="119"/>
                    <a:pt x="113" y="111"/>
                    <a:pt x="88" y="107"/>
                  </a:cubicBezTo>
                  <a:cubicBezTo>
                    <a:pt x="66" y="105"/>
                    <a:pt x="66" y="105"/>
                    <a:pt x="66" y="105"/>
                  </a:cubicBezTo>
                  <a:cubicBezTo>
                    <a:pt x="25" y="100"/>
                    <a:pt x="6" y="82"/>
                    <a:pt x="6" y="55"/>
                  </a:cubicBezTo>
                  <a:cubicBezTo>
                    <a:pt x="6" y="20"/>
                    <a:pt x="35" y="0"/>
                    <a:pt x="79" y="0"/>
                  </a:cubicBezTo>
                  <a:cubicBezTo>
                    <a:pt x="104" y="0"/>
                    <a:pt x="127" y="6"/>
                    <a:pt x="144" y="15"/>
                  </a:cubicBezTo>
                  <a:cubicBezTo>
                    <a:pt x="148" y="18"/>
                    <a:pt x="149" y="22"/>
                    <a:pt x="147" y="26"/>
                  </a:cubicBezTo>
                  <a:lnTo>
                    <a:pt x="142"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444"/>
                </a:solidFill>
                <a:effectLst/>
                <a:uLnTx/>
                <a:uFillTx/>
                <a:latin typeface="Arial"/>
                <a:ea typeface="+mn-ea"/>
                <a:cs typeface="+mn-cs"/>
              </a:endParaRPr>
            </a:p>
          </p:txBody>
        </p:sp>
        <p:sp>
          <p:nvSpPr>
            <p:cNvPr id="22" name="Freeform 10">
              <a:extLst>
                <a:ext uri="{FF2B5EF4-FFF2-40B4-BE49-F238E27FC236}">
                  <a16:creationId xmlns:a16="http://schemas.microsoft.com/office/drawing/2014/main" id="{A455AE1E-7F74-4C50-801A-7705975A090F}"/>
                </a:ext>
              </a:extLst>
            </p:cNvPr>
            <p:cNvSpPr>
              <a:spLocks/>
            </p:cNvSpPr>
            <p:nvPr userDrawn="1"/>
          </p:nvSpPr>
          <p:spPr bwMode="auto">
            <a:xfrm>
              <a:off x="5447" y="3046"/>
              <a:ext cx="57" cy="105"/>
            </a:xfrm>
            <a:custGeom>
              <a:avLst/>
              <a:gdLst>
                <a:gd name="T0" fmla="*/ 127 w 136"/>
                <a:gd name="T1" fmla="*/ 210 h 243"/>
                <a:gd name="T2" fmla="*/ 117 w 136"/>
                <a:gd name="T3" fmla="*/ 208 h 243"/>
                <a:gd name="T4" fmla="*/ 85 w 136"/>
                <a:gd name="T5" fmla="*/ 217 h 243"/>
                <a:gd name="T6" fmla="*/ 49 w 136"/>
                <a:gd name="T7" fmla="*/ 176 h 243"/>
                <a:gd name="T8" fmla="*/ 49 w 136"/>
                <a:gd name="T9" fmla="*/ 81 h 243"/>
                <a:gd name="T10" fmla="*/ 97 w 136"/>
                <a:gd name="T11" fmla="*/ 81 h 243"/>
                <a:gd name="T12" fmla="*/ 105 w 136"/>
                <a:gd name="T13" fmla="*/ 73 h 243"/>
                <a:gd name="T14" fmla="*/ 105 w 136"/>
                <a:gd name="T15" fmla="*/ 55 h 243"/>
                <a:gd name="T16" fmla="*/ 49 w 136"/>
                <a:gd name="T17" fmla="*/ 55 h 243"/>
                <a:gd name="T18" fmla="*/ 49 w 136"/>
                <a:gd name="T19" fmla="*/ 8 h 243"/>
                <a:gd name="T20" fmla="*/ 41 w 136"/>
                <a:gd name="T21" fmla="*/ 0 h 243"/>
                <a:gd name="T22" fmla="*/ 20 w 136"/>
                <a:gd name="T23" fmla="*/ 0 h 243"/>
                <a:gd name="T24" fmla="*/ 20 w 136"/>
                <a:gd name="T25" fmla="*/ 55 h 243"/>
                <a:gd name="T26" fmla="*/ 9 w 136"/>
                <a:gd name="T27" fmla="*/ 55 h 243"/>
                <a:gd name="T28" fmla="*/ 0 w 136"/>
                <a:gd name="T29" fmla="*/ 63 h 243"/>
                <a:gd name="T30" fmla="*/ 0 w 136"/>
                <a:gd name="T31" fmla="*/ 81 h 243"/>
                <a:gd name="T32" fmla="*/ 20 w 136"/>
                <a:gd name="T33" fmla="*/ 81 h 243"/>
                <a:gd name="T34" fmla="*/ 20 w 136"/>
                <a:gd name="T35" fmla="*/ 176 h 243"/>
                <a:gd name="T36" fmla="*/ 82 w 136"/>
                <a:gd name="T37" fmla="*/ 243 h 243"/>
                <a:gd name="T38" fmla="*/ 136 w 136"/>
                <a:gd name="T39" fmla="*/ 225 h 243"/>
                <a:gd name="T40" fmla="*/ 127 w 136"/>
                <a:gd name="T41" fmla="*/ 21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6" h="243">
                  <a:moveTo>
                    <a:pt x="127" y="210"/>
                  </a:moveTo>
                  <a:cubicBezTo>
                    <a:pt x="125" y="207"/>
                    <a:pt x="120" y="206"/>
                    <a:pt x="117" y="208"/>
                  </a:cubicBezTo>
                  <a:cubicBezTo>
                    <a:pt x="107" y="213"/>
                    <a:pt x="96" y="217"/>
                    <a:pt x="85" y="217"/>
                  </a:cubicBezTo>
                  <a:cubicBezTo>
                    <a:pt x="64" y="217"/>
                    <a:pt x="49" y="204"/>
                    <a:pt x="49" y="176"/>
                  </a:cubicBezTo>
                  <a:cubicBezTo>
                    <a:pt x="49" y="81"/>
                    <a:pt x="49" y="81"/>
                    <a:pt x="49" y="81"/>
                  </a:cubicBezTo>
                  <a:cubicBezTo>
                    <a:pt x="97" y="81"/>
                    <a:pt x="97" y="81"/>
                    <a:pt x="97" y="81"/>
                  </a:cubicBezTo>
                  <a:cubicBezTo>
                    <a:pt x="101" y="81"/>
                    <a:pt x="105" y="77"/>
                    <a:pt x="105" y="73"/>
                  </a:cubicBezTo>
                  <a:cubicBezTo>
                    <a:pt x="105" y="55"/>
                    <a:pt x="105" y="55"/>
                    <a:pt x="105" y="55"/>
                  </a:cubicBezTo>
                  <a:cubicBezTo>
                    <a:pt x="49" y="55"/>
                    <a:pt x="49" y="55"/>
                    <a:pt x="49" y="55"/>
                  </a:cubicBezTo>
                  <a:cubicBezTo>
                    <a:pt x="49" y="8"/>
                    <a:pt x="49" y="8"/>
                    <a:pt x="49" y="8"/>
                  </a:cubicBezTo>
                  <a:cubicBezTo>
                    <a:pt x="49" y="4"/>
                    <a:pt x="45" y="0"/>
                    <a:pt x="41" y="0"/>
                  </a:cubicBezTo>
                  <a:cubicBezTo>
                    <a:pt x="20" y="0"/>
                    <a:pt x="20" y="0"/>
                    <a:pt x="20" y="0"/>
                  </a:cubicBezTo>
                  <a:cubicBezTo>
                    <a:pt x="20" y="55"/>
                    <a:pt x="20" y="55"/>
                    <a:pt x="20" y="55"/>
                  </a:cubicBezTo>
                  <a:cubicBezTo>
                    <a:pt x="9" y="55"/>
                    <a:pt x="9" y="55"/>
                    <a:pt x="9" y="55"/>
                  </a:cubicBezTo>
                  <a:cubicBezTo>
                    <a:pt x="4" y="55"/>
                    <a:pt x="0" y="58"/>
                    <a:pt x="0" y="63"/>
                  </a:cubicBezTo>
                  <a:cubicBezTo>
                    <a:pt x="0" y="81"/>
                    <a:pt x="0" y="81"/>
                    <a:pt x="0" y="81"/>
                  </a:cubicBezTo>
                  <a:cubicBezTo>
                    <a:pt x="20" y="81"/>
                    <a:pt x="20" y="81"/>
                    <a:pt x="20" y="81"/>
                  </a:cubicBezTo>
                  <a:cubicBezTo>
                    <a:pt x="20" y="176"/>
                    <a:pt x="20" y="176"/>
                    <a:pt x="20" y="176"/>
                  </a:cubicBezTo>
                  <a:cubicBezTo>
                    <a:pt x="20" y="222"/>
                    <a:pt x="43" y="243"/>
                    <a:pt x="82" y="243"/>
                  </a:cubicBezTo>
                  <a:cubicBezTo>
                    <a:pt x="105" y="243"/>
                    <a:pt x="123" y="236"/>
                    <a:pt x="136" y="225"/>
                  </a:cubicBezTo>
                  <a:lnTo>
                    <a:pt x="127" y="2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444"/>
                </a:solidFill>
                <a:effectLst/>
                <a:uLnTx/>
                <a:uFillTx/>
                <a:latin typeface="Arial"/>
                <a:ea typeface="+mn-ea"/>
                <a:cs typeface="+mn-cs"/>
              </a:endParaRPr>
            </a:p>
          </p:txBody>
        </p:sp>
        <p:sp>
          <p:nvSpPr>
            <p:cNvPr id="23" name="Freeform 11">
              <a:extLst>
                <a:ext uri="{FF2B5EF4-FFF2-40B4-BE49-F238E27FC236}">
                  <a16:creationId xmlns:a16="http://schemas.microsoft.com/office/drawing/2014/main" id="{923FD94C-7F21-4E10-9491-1DA84566811A}"/>
                </a:ext>
              </a:extLst>
            </p:cNvPr>
            <p:cNvSpPr>
              <a:spLocks/>
            </p:cNvSpPr>
            <p:nvPr userDrawn="1"/>
          </p:nvSpPr>
          <p:spPr bwMode="auto">
            <a:xfrm>
              <a:off x="5078" y="3033"/>
              <a:ext cx="116" cy="119"/>
            </a:xfrm>
            <a:custGeom>
              <a:avLst/>
              <a:gdLst>
                <a:gd name="T0" fmla="*/ 274 w 275"/>
                <a:gd name="T1" fmla="*/ 133 h 277"/>
                <a:gd name="T2" fmla="*/ 133 w 275"/>
                <a:gd name="T3" fmla="*/ 3 h 277"/>
                <a:gd name="T4" fmla="*/ 121 w 275"/>
                <a:gd name="T5" fmla="*/ 4 h 277"/>
                <a:gd name="T6" fmla="*/ 2 w 275"/>
                <a:gd name="T7" fmla="*/ 143 h 277"/>
                <a:gd name="T8" fmla="*/ 143 w 275"/>
                <a:gd name="T9" fmla="*/ 274 h 277"/>
                <a:gd name="T10" fmla="*/ 219 w 275"/>
                <a:gd name="T11" fmla="*/ 248 h 277"/>
                <a:gd name="T12" fmla="*/ 198 w 275"/>
                <a:gd name="T13" fmla="*/ 233 h 277"/>
                <a:gd name="T14" fmla="*/ 190 w 275"/>
                <a:gd name="T15" fmla="*/ 232 h 277"/>
                <a:gd name="T16" fmla="*/ 136 w 275"/>
                <a:gd name="T17" fmla="*/ 246 h 277"/>
                <a:gd name="T18" fmla="*/ 33 w 275"/>
                <a:gd name="T19" fmla="*/ 145 h 277"/>
                <a:gd name="T20" fmla="*/ 148 w 275"/>
                <a:gd name="T21" fmla="*/ 35 h 277"/>
                <a:gd name="T22" fmla="*/ 243 w 275"/>
                <a:gd name="T23" fmla="*/ 133 h 277"/>
                <a:gd name="T24" fmla="*/ 225 w 275"/>
                <a:gd name="T25" fmla="*/ 200 h 277"/>
                <a:gd name="T26" fmla="*/ 227 w 275"/>
                <a:gd name="T27" fmla="*/ 210 h 277"/>
                <a:gd name="T28" fmla="*/ 245 w 275"/>
                <a:gd name="T29" fmla="*/ 223 h 277"/>
                <a:gd name="T30" fmla="*/ 274 w 275"/>
                <a:gd name="T31" fmla="*/ 13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77">
                  <a:moveTo>
                    <a:pt x="274" y="133"/>
                  </a:moveTo>
                  <a:cubicBezTo>
                    <a:pt x="271" y="59"/>
                    <a:pt x="208" y="0"/>
                    <a:pt x="133" y="3"/>
                  </a:cubicBezTo>
                  <a:cubicBezTo>
                    <a:pt x="129" y="3"/>
                    <a:pt x="125" y="3"/>
                    <a:pt x="121" y="4"/>
                  </a:cubicBezTo>
                  <a:cubicBezTo>
                    <a:pt x="52" y="12"/>
                    <a:pt x="0" y="73"/>
                    <a:pt x="2" y="143"/>
                  </a:cubicBezTo>
                  <a:cubicBezTo>
                    <a:pt x="5" y="218"/>
                    <a:pt x="68" y="277"/>
                    <a:pt x="143" y="274"/>
                  </a:cubicBezTo>
                  <a:cubicBezTo>
                    <a:pt x="171" y="273"/>
                    <a:pt x="197" y="264"/>
                    <a:pt x="219" y="248"/>
                  </a:cubicBezTo>
                  <a:cubicBezTo>
                    <a:pt x="198" y="233"/>
                    <a:pt x="198" y="233"/>
                    <a:pt x="198" y="233"/>
                  </a:cubicBezTo>
                  <a:cubicBezTo>
                    <a:pt x="195" y="231"/>
                    <a:pt x="192" y="231"/>
                    <a:pt x="190" y="232"/>
                  </a:cubicBezTo>
                  <a:cubicBezTo>
                    <a:pt x="174" y="241"/>
                    <a:pt x="155" y="246"/>
                    <a:pt x="136" y="246"/>
                  </a:cubicBezTo>
                  <a:cubicBezTo>
                    <a:pt x="81" y="244"/>
                    <a:pt x="35" y="200"/>
                    <a:pt x="33" y="145"/>
                  </a:cubicBezTo>
                  <a:cubicBezTo>
                    <a:pt x="30" y="82"/>
                    <a:pt x="84" y="30"/>
                    <a:pt x="148" y="35"/>
                  </a:cubicBezTo>
                  <a:cubicBezTo>
                    <a:pt x="199" y="40"/>
                    <a:pt x="240" y="82"/>
                    <a:pt x="243" y="133"/>
                  </a:cubicBezTo>
                  <a:cubicBezTo>
                    <a:pt x="245" y="158"/>
                    <a:pt x="238" y="181"/>
                    <a:pt x="225" y="200"/>
                  </a:cubicBezTo>
                  <a:cubicBezTo>
                    <a:pt x="223" y="203"/>
                    <a:pt x="224" y="208"/>
                    <a:pt x="227" y="210"/>
                  </a:cubicBezTo>
                  <a:cubicBezTo>
                    <a:pt x="245" y="223"/>
                    <a:pt x="245" y="223"/>
                    <a:pt x="245" y="223"/>
                  </a:cubicBezTo>
                  <a:cubicBezTo>
                    <a:pt x="265" y="197"/>
                    <a:pt x="275" y="166"/>
                    <a:pt x="274"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444"/>
                </a:solidFill>
                <a:effectLst/>
                <a:uLnTx/>
                <a:uFillTx/>
                <a:latin typeface="Arial"/>
                <a:ea typeface="+mn-ea"/>
                <a:cs typeface="+mn-cs"/>
              </a:endParaRPr>
            </a:p>
          </p:txBody>
        </p:sp>
      </p:grpSp>
    </p:spTree>
    <p:extLst>
      <p:ext uri="{BB962C8B-B14F-4D97-AF65-F5344CB8AC3E}">
        <p14:creationId xmlns:p14="http://schemas.microsoft.com/office/powerpoint/2010/main" val="322937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3pPr marL="746125" indent="-171450">
              <a:buFont typeface="Courier New" panose="02070309020205020404" pitchFamily="49" charset="0"/>
              <a:buChar char="o"/>
              <a:defRPr/>
            </a:lvl3pPr>
            <a:lvl4pPr marL="1027113" indent="-171450">
              <a:buFont typeface="Arial" panose="020B0604020202020204" pitchFamily="34" charset="0"/>
              <a:buChar char="&gt;"/>
              <a:defRPr/>
            </a:lvl4pPr>
            <a:lvl5pPr marL="1258888" indent="-176213">
              <a:buFont typeface="Arial" panose="020B0604020202020204" pitchFamily="34" charset="0"/>
              <a:buChar char="&g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923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34900" y="2314324"/>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765324"/>
            <a:ext cx="8245162" cy="1106260"/>
          </a:xfrm>
          <a:effectLst/>
        </p:spPr>
        <p:txBody>
          <a:bodyPr anchor="b">
            <a:normAutofit/>
          </a:bodyPr>
          <a:lstStyle>
            <a:lvl1pPr>
              <a:defRPr sz="27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435895" y="1871587"/>
            <a:ext cx="8245160" cy="442741"/>
          </a:xfr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704463" y="4467106"/>
            <a:ext cx="2133600" cy="273844"/>
          </a:xfrm>
        </p:spPr>
        <p:txBody>
          <a:bodyPr/>
          <a:lstStyle>
            <a:lvl1pPr>
              <a:defRPr>
                <a:solidFill>
                  <a:schemeClr val="accent1">
                    <a:lumMod val="75000"/>
                    <a:lumOff val="25000"/>
                  </a:schemeClr>
                </a:solidFill>
              </a:defRPr>
            </a:lvl1pPr>
          </a:lstStyle>
          <a:p>
            <a:fld id="{E8438A49-2008-482B-AA84-6BBDF9B71A9D}" type="datetime1">
              <a:rPr lang="en-US" smtClean="0"/>
              <a:t>10/12/2021</a:t>
            </a:fld>
            <a:endParaRPr lang="en-US" dirty="0"/>
          </a:p>
        </p:txBody>
      </p:sp>
      <p:sp>
        <p:nvSpPr>
          <p:cNvPr id="5" name="Footer Placeholder 4"/>
          <p:cNvSpPr>
            <a:spLocks noGrp="1"/>
          </p:cNvSpPr>
          <p:nvPr>
            <p:ph type="ftr" sz="quarter" idx="11"/>
          </p:nvPr>
        </p:nvSpPr>
        <p:spPr>
          <a:xfrm>
            <a:off x="435895" y="4463862"/>
            <a:ext cx="5187908" cy="273844"/>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7918725" y="4467106"/>
            <a:ext cx="762330" cy="273844"/>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20189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617"/>
            <a:ext cx="8272212" cy="760350"/>
          </a:xfrm>
        </p:spPr>
        <p:txBody>
          <a:bodyPr/>
          <a:lstStyle/>
          <a:p>
            <a:r>
              <a:rPr lang="en-US"/>
              <a:t>Click to edit Master title style</a:t>
            </a:r>
            <a:endParaRPr lang="en-US" dirty="0"/>
          </a:p>
        </p:txBody>
      </p:sp>
      <p:sp>
        <p:nvSpPr>
          <p:cNvPr id="3" name="Content Placeholder 2"/>
          <p:cNvSpPr>
            <a:spLocks noGrp="1"/>
          </p:cNvSpPr>
          <p:nvPr>
            <p:ph idx="1"/>
          </p:nvPr>
        </p:nvSpPr>
        <p:spPr>
          <a:xfrm>
            <a:off x="435897" y="1635376"/>
            <a:ext cx="8272211" cy="2758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3AF8E0-8319-40EB-B771-668570A96306}" type="datetime1">
              <a:rPr lang="en-US" smtClean="0"/>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18727" y="4467106"/>
            <a:ext cx="789381"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051391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4" y="3856484"/>
            <a:ext cx="8468145"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7" y="2282936"/>
            <a:ext cx="8272211" cy="1123130"/>
          </a:xfrm>
        </p:spPr>
        <p:txBody>
          <a:bodyPr anchor="b">
            <a:normAutofit/>
          </a:bodyPr>
          <a:lstStyle>
            <a:lvl1pPr algn="l">
              <a:defRPr sz="27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35897" y="3406063"/>
            <a:ext cx="8272211" cy="450417"/>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580FEFB-690E-42E0-86E3-781BD49D1528}" type="datetime1">
              <a:rPr lang="en-US" smtClean="0"/>
              <a:t>10/12/2021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03938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334487" y="454919"/>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547244"/>
            <a:ext cx="8272212" cy="74124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35897" y="1671004"/>
            <a:ext cx="4066793" cy="272478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1313" y="1671004"/>
            <a:ext cx="4066794" cy="272478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B08E35-17BA-407C-9989-BB855097C4A4}" type="datetime1">
              <a:rPr lang="en-US" smtClean="0"/>
              <a:t>10/12/2021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26212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334487" y="454919"/>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547244"/>
            <a:ext cx="8272212" cy="741249"/>
          </a:xfrm>
        </p:spPr>
        <p:txBody>
          <a:bodyPr/>
          <a:lstStyle/>
          <a:p>
            <a:r>
              <a:rPr lang="en-US"/>
              <a:t>Click to edit Master title style</a:t>
            </a:r>
            <a:endParaRPr lang="en-US" dirty="0"/>
          </a:p>
        </p:txBody>
      </p:sp>
      <p:sp>
        <p:nvSpPr>
          <p:cNvPr id="3" name="Text Placeholder 2"/>
          <p:cNvSpPr>
            <a:spLocks noGrp="1"/>
          </p:cNvSpPr>
          <p:nvPr>
            <p:ph type="body" idx="1"/>
          </p:nvPr>
        </p:nvSpPr>
        <p:spPr>
          <a:xfrm>
            <a:off x="665416" y="1688172"/>
            <a:ext cx="3815306" cy="402004"/>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35896" y="2194543"/>
            <a:ext cx="4044825" cy="220124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2804" y="1688172"/>
            <a:ext cx="3815305" cy="415030"/>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63283" y="2194543"/>
            <a:ext cx="4044825" cy="220124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81B892-C78E-4C8E-B976-5C7CCE185CDD}" type="datetime1">
              <a:rPr lang="en-US" smtClean="0"/>
              <a:t>10/12/2021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18770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AB5D68D-A87D-4033-B3A6-A8B16C1357C5}" type="datetime1">
              <a:rPr lang="en-US" smtClean="0"/>
              <a:t>10/12/2021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330512" y="454919"/>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431921" y="547244"/>
            <a:ext cx="8272212" cy="741249"/>
          </a:xfrm>
        </p:spPr>
        <p:txBody>
          <a:bodyPr/>
          <a:lstStyle/>
          <a:p>
            <a:r>
              <a:rPr lang="en-US"/>
              <a:t>Click to edit Master title style</a:t>
            </a:r>
            <a:endParaRPr lang="en-US" dirty="0"/>
          </a:p>
        </p:txBody>
      </p:sp>
    </p:spTree>
    <p:extLst>
      <p:ext uri="{BB962C8B-B14F-4D97-AF65-F5344CB8AC3E}">
        <p14:creationId xmlns:p14="http://schemas.microsoft.com/office/powerpoint/2010/main" val="25987131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8B37F-A720-49F3-A55E-BD1D254E42EC}" type="datetime1">
              <a:rPr lang="en-US" smtClean="0"/>
              <a:t>10/12/2021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4493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nt Colour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8226097-5AD3-684E-A5F3-71E478946B7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itle 2">
            <a:extLst>
              <a:ext uri="{FF2B5EF4-FFF2-40B4-BE49-F238E27FC236}">
                <a16:creationId xmlns:a16="http://schemas.microsoft.com/office/drawing/2014/main" id="{B3F2B625-0B7F-D94D-A830-9A857D6936FE}"/>
              </a:ext>
            </a:extLst>
          </p:cNvPr>
          <p:cNvSpPr>
            <a:spLocks noGrp="1"/>
          </p:cNvSpPr>
          <p:nvPr>
            <p:ph type="title" hasCustomPrompt="1"/>
          </p:nvPr>
        </p:nvSpPr>
        <p:spPr>
          <a:xfrm>
            <a:off x="325876" y="378621"/>
            <a:ext cx="8431205" cy="614029"/>
          </a:xfrm>
          <a:prstGeom prst="rect">
            <a:avLst/>
          </a:prstGeom>
        </p:spPr>
        <p:txBody>
          <a:bodyPr/>
          <a:lstStyle>
            <a:lvl1pPr>
              <a:defRPr b="1" i="0">
                <a:latin typeface="Segoe UI" panose="020B0502040204020203" pitchFamily="34" charset="0"/>
                <a:cs typeface="Segoe UI" panose="020B0502040204020203" pitchFamily="34" charset="0"/>
              </a:defRPr>
            </a:lvl1pPr>
          </a:lstStyle>
          <a:p>
            <a:r>
              <a:rPr lang="en-US" sz="4400" dirty="0"/>
              <a:t>Font Colors</a:t>
            </a:r>
          </a:p>
        </p:txBody>
      </p:sp>
      <p:sp>
        <p:nvSpPr>
          <p:cNvPr id="17" name="Rectangle 16">
            <a:extLst>
              <a:ext uri="{FF2B5EF4-FFF2-40B4-BE49-F238E27FC236}">
                <a16:creationId xmlns:a16="http://schemas.microsoft.com/office/drawing/2014/main" id="{6B93784F-AFD5-EA4C-B9D6-7423C38FB5AC}"/>
              </a:ext>
            </a:extLst>
          </p:cNvPr>
          <p:cNvSpPr/>
          <p:nvPr userDrawn="1"/>
        </p:nvSpPr>
        <p:spPr>
          <a:xfrm>
            <a:off x="3760173" y="3411562"/>
            <a:ext cx="3651742" cy="6609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7">
            <a:extLst>
              <a:ext uri="{FF2B5EF4-FFF2-40B4-BE49-F238E27FC236}">
                <a16:creationId xmlns:a16="http://schemas.microsoft.com/office/drawing/2014/main" id="{045DA20D-E276-6246-B27F-EAFFDA9FD238}"/>
              </a:ext>
            </a:extLst>
          </p:cNvPr>
          <p:cNvSpPr/>
          <p:nvPr userDrawn="1"/>
        </p:nvSpPr>
        <p:spPr>
          <a:xfrm rot="16200000" flipH="1">
            <a:off x="1164166" y="3529379"/>
            <a:ext cx="462482" cy="518240"/>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6E21"/>
              </a:solidFill>
            </a:endParaRPr>
          </a:p>
        </p:txBody>
      </p:sp>
      <p:sp>
        <p:nvSpPr>
          <p:cNvPr id="19" name="Rectangle: Rounded Corners 8">
            <a:extLst>
              <a:ext uri="{FF2B5EF4-FFF2-40B4-BE49-F238E27FC236}">
                <a16:creationId xmlns:a16="http://schemas.microsoft.com/office/drawing/2014/main" id="{0DB13464-1D9B-3740-9913-B3015E22F1C6}"/>
              </a:ext>
            </a:extLst>
          </p:cNvPr>
          <p:cNvSpPr/>
          <p:nvPr userDrawn="1"/>
        </p:nvSpPr>
        <p:spPr>
          <a:xfrm rot="16200000" flipH="1">
            <a:off x="478398" y="3546953"/>
            <a:ext cx="462485" cy="483091"/>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Rounded Corners 9">
            <a:extLst>
              <a:ext uri="{FF2B5EF4-FFF2-40B4-BE49-F238E27FC236}">
                <a16:creationId xmlns:a16="http://schemas.microsoft.com/office/drawing/2014/main" id="{FD4ADA87-E986-3240-9597-0C1824FBFB7A}"/>
              </a:ext>
            </a:extLst>
          </p:cNvPr>
          <p:cNvSpPr/>
          <p:nvPr userDrawn="1"/>
        </p:nvSpPr>
        <p:spPr>
          <a:xfrm rot="16200000" flipH="1">
            <a:off x="1849931" y="3546952"/>
            <a:ext cx="462485" cy="483091"/>
          </a:xfrm>
          <a:prstGeom prst="roundRect">
            <a:avLst/>
          </a:prstGeom>
          <a:solidFill>
            <a:srgbClr val="0077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424D656-CB4D-7D43-97BD-8976FB52C5E5}"/>
              </a:ext>
            </a:extLst>
          </p:cNvPr>
          <p:cNvSpPr txBox="1"/>
          <p:nvPr userDrawn="1"/>
        </p:nvSpPr>
        <p:spPr>
          <a:xfrm>
            <a:off x="384261" y="1172399"/>
            <a:ext cx="3375911" cy="1938992"/>
          </a:xfrm>
          <a:prstGeom prst="rect">
            <a:avLst/>
          </a:prstGeom>
          <a:noFill/>
        </p:spPr>
        <p:txBody>
          <a:bodyPr wrap="square" rtlCol="0">
            <a:spAutoFit/>
          </a:bodyPr>
          <a:lstStyle/>
          <a:p>
            <a:r>
              <a:rPr lang="en-US" sz="2000" dirty="0"/>
              <a:t>Colors appropriate for text on a white background: </a:t>
            </a:r>
          </a:p>
          <a:p>
            <a:r>
              <a:rPr lang="en-US" sz="2000" dirty="0"/>
              <a:t>Black </a:t>
            </a:r>
            <a:r>
              <a:rPr lang="en-US" sz="2000" dirty="0">
                <a:latin typeface="Arial" panose="020B0604020202020204" pitchFamily="34" charset="0"/>
                <a:cs typeface="Arial" panose="020B0604020202020204" pitchFamily="34" charset="0"/>
              </a:rPr>
              <a:t>(</a:t>
            </a:r>
            <a:r>
              <a:rPr lang="en-US" sz="2000" dirty="0"/>
              <a:t>default</a:t>
            </a:r>
            <a:r>
              <a:rPr lang="en-US" sz="2000" dirty="0">
                <a:latin typeface="Arial" panose="020B0604020202020204" pitchFamily="34" charset="0"/>
                <a:cs typeface="Arial" panose="020B0604020202020204" pitchFamily="34" charset="0"/>
              </a:rPr>
              <a:t>)</a:t>
            </a:r>
          </a:p>
          <a:p>
            <a:r>
              <a:rPr lang="en-US" sz="2000" dirty="0">
                <a:solidFill>
                  <a:schemeClr val="accent2"/>
                </a:solidFill>
              </a:rPr>
              <a:t>Strong red</a:t>
            </a:r>
          </a:p>
          <a:p>
            <a:r>
              <a:rPr lang="en-US" sz="2000" dirty="0">
                <a:solidFill>
                  <a:srgbClr val="00777B"/>
                </a:solidFill>
              </a:rPr>
              <a:t>Dark cyan</a:t>
            </a:r>
          </a:p>
          <a:p>
            <a:r>
              <a:rPr lang="en-US" sz="2000" dirty="0">
                <a:solidFill>
                  <a:srgbClr val="6658A6"/>
                </a:solidFill>
              </a:rPr>
              <a:t>Dark moderate blue</a:t>
            </a:r>
            <a:endParaRPr lang="en-US" sz="2000" dirty="0"/>
          </a:p>
        </p:txBody>
      </p:sp>
      <p:sp>
        <p:nvSpPr>
          <p:cNvPr id="22" name="TextBox 21">
            <a:extLst>
              <a:ext uri="{FF2B5EF4-FFF2-40B4-BE49-F238E27FC236}">
                <a16:creationId xmlns:a16="http://schemas.microsoft.com/office/drawing/2014/main" id="{BD9A1FA3-7968-8445-9FE4-61866D37D9FB}"/>
              </a:ext>
            </a:extLst>
          </p:cNvPr>
          <p:cNvSpPr txBox="1"/>
          <p:nvPr userDrawn="1"/>
        </p:nvSpPr>
        <p:spPr>
          <a:xfrm>
            <a:off x="3760174" y="1210904"/>
            <a:ext cx="3651741" cy="2154436"/>
          </a:xfrm>
          <a:prstGeom prst="rect">
            <a:avLst/>
          </a:prstGeom>
          <a:solidFill>
            <a:schemeClr val="tx1">
              <a:lumMod val="95000"/>
              <a:lumOff val="5000"/>
            </a:schemeClr>
          </a:solidFill>
        </p:spPr>
        <p:txBody>
          <a:bodyPr wrap="square" tIns="0" bIns="0" rtlCol="0">
            <a:spAutoFit/>
          </a:bodyPr>
          <a:lstStyle/>
          <a:p>
            <a:r>
              <a:rPr lang="en-US" sz="2000" dirty="0">
                <a:solidFill>
                  <a:schemeClr val="bg2"/>
                </a:solidFill>
              </a:rPr>
              <a:t>Colors appropriate for text on a black background: </a:t>
            </a:r>
          </a:p>
          <a:p>
            <a:r>
              <a:rPr lang="en-US" sz="2000" dirty="0">
                <a:solidFill>
                  <a:schemeClr val="bg2"/>
                </a:solidFill>
              </a:rPr>
              <a:t>White </a:t>
            </a:r>
            <a:r>
              <a:rPr lang="en-US" sz="2000" dirty="0">
                <a:solidFill>
                  <a:schemeClr val="bg2"/>
                </a:solidFill>
                <a:latin typeface="Arial" panose="020B0604020202020204" pitchFamily="34" charset="0"/>
                <a:cs typeface="Arial" panose="020B0604020202020204" pitchFamily="34" charset="0"/>
              </a:rPr>
              <a:t>(</a:t>
            </a:r>
            <a:r>
              <a:rPr lang="en-US" sz="2000" dirty="0">
                <a:solidFill>
                  <a:schemeClr val="bg2"/>
                </a:solidFill>
              </a:rPr>
              <a:t>default</a:t>
            </a:r>
            <a:r>
              <a:rPr lang="en-US" sz="2000" dirty="0">
                <a:solidFill>
                  <a:schemeClr val="bg2"/>
                </a:solidFill>
                <a:latin typeface="Arial" panose="020B0604020202020204" pitchFamily="34" charset="0"/>
                <a:cs typeface="Arial" panose="020B0604020202020204" pitchFamily="34" charset="0"/>
              </a:rPr>
              <a:t>)</a:t>
            </a:r>
          </a:p>
          <a:p>
            <a:r>
              <a:rPr lang="en-US" sz="2000" dirty="0">
                <a:solidFill>
                  <a:srgbClr val="F0493E"/>
                </a:solidFill>
              </a:rPr>
              <a:t>Bright red</a:t>
            </a:r>
          </a:p>
          <a:p>
            <a:r>
              <a:rPr lang="en-US" sz="2000" dirty="0">
                <a:solidFill>
                  <a:srgbClr val="33C0CD"/>
                </a:solidFill>
              </a:rPr>
              <a:t>Strong cyan</a:t>
            </a:r>
          </a:p>
          <a:p>
            <a:r>
              <a:rPr lang="en-US" sz="2000" dirty="0">
                <a:solidFill>
                  <a:srgbClr val="289E52"/>
                </a:solidFill>
                <a:effectLst/>
                <a:ea typeface="Calibri" panose="020F0502020204030204" pitchFamily="34" charset="0"/>
                <a:cs typeface="Times New Roman" panose="02020603050405020304" pitchFamily="18" charset="0"/>
              </a:rPr>
              <a:t>Dark cyan-lime green</a:t>
            </a:r>
          </a:p>
          <a:p>
            <a:r>
              <a:rPr lang="en-US" sz="2000" dirty="0">
                <a:solidFill>
                  <a:srgbClr val="AFAFAF"/>
                </a:solidFill>
                <a:ea typeface="Calibri" panose="020F0502020204030204" pitchFamily="34" charset="0"/>
                <a:cs typeface="Times New Roman" panose="02020603050405020304" pitchFamily="18" charset="0"/>
              </a:rPr>
              <a:t>Gray</a:t>
            </a:r>
            <a:endParaRPr lang="en-US" sz="2000" dirty="0">
              <a:solidFill>
                <a:srgbClr val="AFAFAF"/>
              </a:solidFill>
            </a:endParaRPr>
          </a:p>
        </p:txBody>
      </p:sp>
      <p:sp>
        <p:nvSpPr>
          <p:cNvPr id="23" name="Rectangle: Rounded Corners 18">
            <a:extLst>
              <a:ext uri="{FF2B5EF4-FFF2-40B4-BE49-F238E27FC236}">
                <a16:creationId xmlns:a16="http://schemas.microsoft.com/office/drawing/2014/main" id="{F865C4F0-ACF9-914F-8B31-18D5E8C106FE}"/>
              </a:ext>
            </a:extLst>
          </p:cNvPr>
          <p:cNvSpPr/>
          <p:nvPr userDrawn="1"/>
        </p:nvSpPr>
        <p:spPr>
          <a:xfrm rot="16200000" flipH="1">
            <a:off x="2518124" y="3546952"/>
            <a:ext cx="462485" cy="483091"/>
          </a:xfrm>
          <a:prstGeom prst="roundRect">
            <a:avLst/>
          </a:prstGeom>
          <a:solidFill>
            <a:srgbClr val="665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Rounded Corners 24">
            <a:extLst>
              <a:ext uri="{FF2B5EF4-FFF2-40B4-BE49-F238E27FC236}">
                <a16:creationId xmlns:a16="http://schemas.microsoft.com/office/drawing/2014/main" id="{D8C20F00-FD60-6740-A640-1EFDE8CEDFF5}"/>
              </a:ext>
            </a:extLst>
          </p:cNvPr>
          <p:cNvSpPr/>
          <p:nvPr userDrawn="1"/>
        </p:nvSpPr>
        <p:spPr>
          <a:xfrm rot="16200000" flipH="1">
            <a:off x="4618164" y="3483157"/>
            <a:ext cx="462482" cy="518240"/>
          </a:xfrm>
          <a:prstGeom prst="roundRect">
            <a:avLst/>
          </a:prstGeom>
          <a:solidFill>
            <a:srgbClr val="F049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36E21"/>
              </a:solidFill>
            </a:endParaRPr>
          </a:p>
        </p:txBody>
      </p:sp>
      <p:sp>
        <p:nvSpPr>
          <p:cNvPr id="25" name="Rectangle: Rounded Corners 25">
            <a:extLst>
              <a:ext uri="{FF2B5EF4-FFF2-40B4-BE49-F238E27FC236}">
                <a16:creationId xmlns:a16="http://schemas.microsoft.com/office/drawing/2014/main" id="{93D34415-F7E6-5D47-AD96-D349CF33B1F7}"/>
              </a:ext>
            </a:extLst>
          </p:cNvPr>
          <p:cNvSpPr/>
          <p:nvPr userDrawn="1"/>
        </p:nvSpPr>
        <p:spPr>
          <a:xfrm rot="16200000" flipH="1">
            <a:off x="3931103" y="3500731"/>
            <a:ext cx="462485" cy="483091"/>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Rounded Corners 26">
            <a:extLst>
              <a:ext uri="{FF2B5EF4-FFF2-40B4-BE49-F238E27FC236}">
                <a16:creationId xmlns:a16="http://schemas.microsoft.com/office/drawing/2014/main" id="{184D33CB-8CEE-9D42-81E0-7A857E792F62}"/>
              </a:ext>
            </a:extLst>
          </p:cNvPr>
          <p:cNvSpPr/>
          <p:nvPr userDrawn="1"/>
        </p:nvSpPr>
        <p:spPr>
          <a:xfrm rot="16200000" flipH="1">
            <a:off x="5305222" y="3500730"/>
            <a:ext cx="462485" cy="483091"/>
          </a:xfrm>
          <a:prstGeom prst="roundRect">
            <a:avLst/>
          </a:prstGeom>
          <a:solidFill>
            <a:srgbClr val="33C0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Rounded Corners 27">
            <a:extLst>
              <a:ext uri="{FF2B5EF4-FFF2-40B4-BE49-F238E27FC236}">
                <a16:creationId xmlns:a16="http://schemas.microsoft.com/office/drawing/2014/main" id="{F55DD413-CC4E-A140-BC13-3B76BE22813B}"/>
              </a:ext>
            </a:extLst>
          </p:cNvPr>
          <p:cNvSpPr/>
          <p:nvPr userDrawn="1"/>
        </p:nvSpPr>
        <p:spPr>
          <a:xfrm rot="16200000" flipH="1">
            <a:off x="5974707" y="3500730"/>
            <a:ext cx="462485" cy="483091"/>
          </a:xfrm>
          <a:prstGeom prst="roundRect">
            <a:avLst/>
          </a:prstGeom>
          <a:solidFill>
            <a:srgbClr val="289E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Rounded Corners 28">
            <a:extLst>
              <a:ext uri="{FF2B5EF4-FFF2-40B4-BE49-F238E27FC236}">
                <a16:creationId xmlns:a16="http://schemas.microsoft.com/office/drawing/2014/main" id="{547FDA27-B2D0-6E40-858B-9950CBD985FC}"/>
              </a:ext>
            </a:extLst>
          </p:cNvPr>
          <p:cNvSpPr/>
          <p:nvPr userDrawn="1"/>
        </p:nvSpPr>
        <p:spPr>
          <a:xfrm rot="16200000" flipH="1">
            <a:off x="6644192" y="3500730"/>
            <a:ext cx="462485" cy="483091"/>
          </a:xfrm>
          <a:prstGeom prst="roundRect">
            <a:avLst/>
          </a:prstGeom>
          <a:solidFill>
            <a:srgbClr val="AFAF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34651BB3-24B8-8341-930F-D9D7E460944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519979" y="0"/>
            <a:ext cx="1624021" cy="1308100"/>
          </a:xfrm>
          <a:prstGeom prst="rect">
            <a:avLst/>
          </a:prstGeom>
        </p:spPr>
      </p:pic>
    </p:spTree>
    <p:extLst>
      <p:ext uri="{BB962C8B-B14F-4D97-AF65-F5344CB8AC3E}">
        <p14:creationId xmlns:p14="http://schemas.microsoft.com/office/powerpoint/2010/main" val="40901279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35863" y="3856480"/>
            <a:ext cx="8473650" cy="9560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3946722"/>
            <a:ext cx="3682084" cy="517136"/>
          </a:xfrm>
        </p:spPr>
        <p:txBody>
          <a:bodyPr anchor="ctr"/>
          <a:lstStyle>
            <a:lvl1pPr algn="l">
              <a:defRPr sz="15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335862" y="450900"/>
            <a:ext cx="8469630" cy="3153600"/>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9" y="3946726"/>
            <a:ext cx="4402490" cy="517136"/>
          </a:xfrm>
        </p:spPr>
        <p:txBody>
          <a:bodyPr anchor="ctr">
            <a:normAutofit/>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F1EE515F-47AF-4FA1-9868-94BBCF11DFC4}" type="datetime1">
              <a:rPr lang="en-US" smtClean="0"/>
              <a:t>10/12/2021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25542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895" y="3520042"/>
            <a:ext cx="8272212" cy="425054"/>
          </a:xfrm>
        </p:spPr>
        <p:txBody>
          <a:bodyPr anchor="b">
            <a:normAutofit/>
          </a:bodyPr>
          <a:lstStyle>
            <a:lvl1pPr algn="l">
              <a:defRPr sz="18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35863" y="449794"/>
            <a:ext cx="8468144" cy="266793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435896" y="3945099"/>
            <a:ext cx="8272213" cy="449003"/>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03CD0AB-5038-44E5-AF81-1CDDE2693947}" type="datetime1">
              <a:rPr lang="en-US" smtClean="0"/>
              <a:t>10/12/2021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32899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435894" y="526617"/>
            <a:ext cx="8272212" cy="76035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76E3BB-17D3-4ABA-8A86-45A49198DF46}" type="datetime1">
              <a:rPr lang="en-US" smtClean="0"/>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9959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3" y="449794"/>
            <a:ext cx="2180113" cy="43627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2" y="506798"/>
            <a:ext cx="1503123" cy="38873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5" y="506798"/>
            <a:ext cx="5922209" cy="388730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7" y="4467106"/>
            <a:ext cx="996106" cy="273844"/>
          </a:xfrm>
        </p:spPr>
        <p:txBody>
          <a:bodyPr/>
          <a:lstStyle>
            <a:lvl1pPr>
              <a:defRPr>
                <a:solidFill>
                  <a:schemeClr val="accent1">
                    <a:lumMod val="75000"/>
                    <a:lumOff val="25000"/>
                  </a:schemeClr>
                </a:solidFill>
              </a:defRPr>
            </a:lvl1pPr>
          </a:lstStyle>
          <a:p>
            <a:fld id="{592F00B9-6400-431D-8F4B-E3BFEBCA22FC}" type="datetime1">
              <a:rPr lang="en-US" smtClean="0"/>
              <a:t>10/12/2021</a:t>
            </a:fld>
            <a:endParaRPr lang="en-US" dirty="0"/>
          </a:p>
        </p:txBody>
      </p:sp>
      <p:sp>
        <p:nvSpPr>
          <p:cNvPr id="5" name="Footer Placeholder 4"/>
          <p:cNvSpPr>
            <a:spLocks noGrp="1"/>
          </p:cNvSpPr>
          <p:nvPr>
            <p:ph type="ftr" sz="quarter" idx="11"/>
          </p:nvPr>
        </p:nvSpPr>
        <p:spPr>
          <a:xfrm>
            <a:off x="581195" y="4463862"/>
            <a:ext cx="5922209" cy="273844"/>
          </a:xfrm>
        </p:spPr>
        <p:txBody>
          <a:bodyPr/>
          <a:lstStyle/>
          <a:p>
            <a:endParaRPr lang="en-US" dirty="0"/>
          </a:p>
        </p:txBody>
      </p:sp>
      <p:sp>
        <p:nvSpPr>
          <p:cNvPr id="6" name="Slide Number Placeholder 5"/>
          <p:cNvSpPr>
            <a:spLocks noGrp="1"/>
          </p:cNvSpPr>
          <p:nvPr>
            <p:ph type="sldNum" sz="quarter" idx="12"/>
          </p:nvPr>
        </p:nvSpPr>
        <p:spPr>
          <a:xfrm>
            <a:off x="7834963" y="4467106"/>
            <a:ext cx="873146" cy="273844"/>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0771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4DD2F-1370-BA4B-AE02-345679E0333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4" y="0"/>
            <a:ext cx="9141291" cy="5143500"/>
          </a:xfrm>
          <a:prstGeom prst="rect">
            <a:avLst/>
          </a:prstGeom>
        </p:spPr>
      </p:pic>
      <p:sp>
        <p:nvSpPr>
          <p:cNvPr id="22" name="Title 4">
            <a:extLst>
              <a:ext uri="{FF2B5EF4-FFF2-40B4-BE49-F238E27FC236}">
                <a16:creationId xmlns:a16="http://schemas.microsoft.com/office/drawing/2014/main" id="{FB01F374-3008-C649-9FC2-D70A56CB3067}"/>
              </a:ext>
            </a:extLst>
          </p:cNvPr>
          <p:cNvSpPr>
            <a:spLocks noGrp="1"/>
          </p:cNvSpPr>
          <p:nvPr>
            <p:ph type="title"/>
          </p:nvPr>
        </p:nvSpPr>
        <p:spPr>
          <a:xfrm>
            <a:off x="312744" y="437936"/>
            <a:ext cx="2131099" cy="960878"/>
          </a:xfrm>
          <a:prstGeom prst="rect">
            <a:avLst/>
          </a:prstGeom>
        </p:spPr>
        <p:txBody>
          <a:bodyPr/>
          <a:lstStyle>
            <a:lvl1pPr>
              <a:defRPr b="1" i="0">
                <a:latin typeface="Segoe UI" panose="020B0502040204020203" pitchFamily="34" charset="0"/>
                <a:cs typeface="Segoe UI" panose="020B0502040204020203" pitchFamily="34" charset="0"/>
              </a:defRPr>
            </a:lvl1pPr>
          </a:lstStyle>
          <a:p>
            <a:r>
              <a:rPr lang="en-US"/>
              <a:t>Agenda</a:t>
            </a:r>
          </a:p>
        </p:txBody>
      </p:sp>
      <p:sp>
        <p:nvSpPr>
          <p:cNvPr id="23" name="Text Placeholder 7">
            <a:extLst>
              <a:ext uri="{FF2B5EF4-FFF2-40B4-BE49-F238E27FC236}">
                <a16:creationId xmlns:a16="http://schemas.microsoft.com/office/drawing/2014/main" id="{614B7989-9169-D146-9357-57B6833B8B7E}"/>
              </a:ext>
            </a:extLst>
          </p:cNvPr>
          <p:cNvSpPr>
            <a:spLocks noGrp="1"/>
          </p:cNvSpPr>
          <p:nvPr>
            <p:ph type="body" sz="quarter" idx="10" hasCustomPrompt="1"/>
          </p:nvPr>
        </p:nvSpPr>
        <p:spPr>
          <a:xfrm>
            <a:off x="3073570" y="715437"/>
            <a:ext cx="5497512" cy="3902075"/>
          </a:xfrm>
          <a:prstGeom prst="rect">
            <a:avLst/>
          </a:prstGeom>
        </p:spPr>
        <p:txBody>
          <a:bodyPr/>
          <a:lstStyle>
            <a:lvl1pPr marL="342900" indent="-342900">
              <a:buFont typeface="Arial" panose="020B0604020202020204" pitchFamily="34" charset="0"/>
              <a:buChar char="•"/>
              <a:defRPr sz="2400">
                <a:solidFill>
                  <a:schemeClr val="bg2"/>
                </a:solidFill>
                <a:latin typeface="Segoe UI Semibold" panose="020B0702040204020203" pitchFamily="34" charset="0"/>
                <a:cs typeface="Segoe UI Semibold" panose="020B0702040204020203" pitchFamily="34" charset="0"/>
              </a:defRPr>
            </a:lvl1pPr>
          </a:lstStyle>
          <a:p>
            <a:r>
              <a:rPr lang="en-US"/>
              <a:t>Agenda item, 24pt Segoe UI regular, lorem ipsum dolor sit </a:t>
            </a:r>
            <a:r>
              <a:rPr lang="en-US" err="1"/>
              <a:t>amet</a:t>
            </a:r>
            <a:endParaRPr lang="en-US"/>
          </a:p>
          <a:p>
            <a:r>
              <a:rPr lang="en-US"/>
              <a:t>Agenda item, 24pt Segoe UI regular, lorem ipsum dolor sit </a:t>
            </a:r>
            <a:r>
              <a:rPr lang="en-US" err="1"/>
              <a:t>amet</a:t>
            </a:r>
            <a:endParaRPr lang="en-US"/>
          </a:p>
          <a:p>
            <a:r>
              <a:rPr lang="en-US"/>
              <a:t>Agenda item, 24pt Segoe UI regular, lorem ipsum dolor sit </a:t>
            </a:r>
            <a:r>
              <a:rPr lang="en-US" err="1"/>
              <a:t>amet</a:t>
            </a:r>
            <a:endParaRPr lang="en-US"/>
          </a:p>
        </p:txBody>
      </p:sp>
    </p:spTree>
    <p:extLst>
      <p:ext uri="{BB962C8B-B14F-4D97-AF65-F5344CB8AC3E}">
        <p14:creationId xmlns:p14="http://schemas.microsoft.com/office/powerpoint/2010/main" val="67872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slideLayout" Target="../slideLayouts/slideLayout70.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45" Type="http://schemas.openxmlformats.org/officeDocument/2006/relationships/theme" Target="../theme/theme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8" Type="http://schemas.openxmlformats.org/officeDocument/2006/relationships/slideLayout" Target="../slideLayouts/slideLayout36.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image" Target="../media/image33.emf"/><Relationship Id="rId20" Type="http://schemas.openxmlformats.org/officeDocument/2006/relationships/slideLayout" Target="../slideLayouts/slideLayout48.xml"/><Relationship Id="rId41"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3.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6733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Lst>
  <p:hf hdr="0" ftr="0" dt="0"/>
  <p:txStyles>
    <p:titleStyle>
      <a:lvl1pPr marL="0" marR="0" indent="0" algn="l" defTabSz="457200" rtl="0" eaLnBrk="1" fontAlgn="auto" latinLnBrk="0" hangingPunct="1">
        <a:lnSpc>
          <a:spcPts val="3500"/>
        </a:lnSpc>
        <a:spcBef>
          <a:spcPct val="0"/>
        </a:spcBef>
        <a:spcAft>
          <a:spcPts val="0"/>
        </a:spcAft>
        <a:buClrTx/>
        <a:buSzTx/>
        <a:buFontTx/>
        <a:buNone/>
        <a:tabLst/>
        <a:defRPr kumimoji="0" lang="en-US" sz="3600" b="0" i="0" u="none" strike="noStrike" kern="1200" cap="none" spc="0" normalizeH="0" baseline="0">
          <a:ln>
            <a:noFill/>
          </a:ln>
          <a:solidFill>
            <a:schemeClr val="tx1"/>
          </a:solidFill>
          <a:effectLst/>
          <a:uLnTx/>
          <a:uFillTx/>
          <a:latin typeface="Segoe UI Light" charset="0"/>
          <a:ea typeface="Segoe UI Light" charset="0"/>
          <a:cs typeface="Segoe UI Light" charset="0"/>
        </a:defRPr>
      </a:lvl1pPr>
    </p:titleStyle>
    <p:bodyStyle>
      <a:lvl1pPr marL="0" indent="0" algn="l" defTabSz="914400" rtl="0" eaLnBrk="1" latinLnBrk="0" hangingPunct="1">
        <a:spcBef>
          <a:spcPct val="20000"/>
        </a:spcBef>
        <a:buClr>
          <a:schemeClr val="accent3"/>
        </a:buClr>
        <a:buFont typeface="Arial"/>
        <a:buNone/>
        <a:defRPr sz="2400" b="0" i="0" kern="1200">
          <a:solidFill>
            <a:schemeClr val="tx1"/>
          </a:solidFill>
          <a:latin typeface="Segoe UI Semilight" panose="020B0402040204020203" pitchFamily="34" charset="0"/>
          <a:ea typeface="+mn-ea"/>
          <a:cs typeface="Segoe UI Semilight" panose="020B0402040204020203" pitchFamily="34" charset="0"/>
        </a:defRPr>
      </a:lvl1pPr>
      <a:lvl2pPr marL="342900" indent="-342900" algn="l" defTabSz="914400" rtl="0" eaLnBrk="1" latinLnBrk="0" hangingPunct="1">
        <a:spcBef>
          <a:spcPct val="20000"/>
        </a:spcBef>
        <a:buClr>
          <a:schemeClr val="accent3"/>
        </a:buClr>
        <a:buFont typeface="Arial"/>
        <a:buChar char="•"/>
        <a:defRPr lang="en-US" sz="2000" b="0" i="0" kern="1200" dirty="0" smtClean="0">
          <a:solidFill>
            <a:schemeClr val="tx1"/>
          </a:solidFill>
          <a:latin typeface="Segoe UI Semilight" panose="020B0402040204020203" pitchFamily="34" charset="0"/>
          <a:ea typeface="+mn-ea"/>
          <a:cs typeface="Segoe UI Semilight" panose="020B0402040204020203" pitchFamily="34" charset="0"/>
        </a:defRPr>
      </a:lvl2pPr>
      <a:lvl3pPr marL="638175" indent="-342900" algn="l" defTabSz="914400" rtl="0" eaLnBrk="1" latinLnBrk="0" hangingPunct="1">
        <a:spcBef>
          <a:spcPct val="20000"/>
        </a:spcBef>
        <a:buClr>
          <a:schemeClr val="accent3"/>
        </a:buClr>
        <a:buFont typeface="Arial"/>
        <a:buChar char="•"/>
        <a:defRPr lang="en-US" sz="1800" b="0" i="0" kern="1200" dirty="0" smtClean="0">
          <a:solidFill>
            <a:schemeClr val="tx1"/>
          </a:solidFill>
          <a:latin typeface="Segoe UI Semilight" panose="020B0402040204020203" pitchFamily="34" charset="0"/>
          <a:ea typeface="+mn-ea"/>
          <a:cs typeface="Segoe UI Semilight" panose="020B0402040204020203" pitchFamily="34" charset="0"/>
        </a:defRPr>
      </a:lvl3pPr>
      <a:lvl4pPr marL="922338" indent="-342900" algn="l" defTabSz="914400" rtl="0" eaLnBrk="1" latinLnBrk="0" hangingPunct="1">
        <a:spcBef>
          <a:spcPct val="20000"/>
        </a:spcBef>
        <a:buClr>
          <a:schemeClr val="accent3"/>
        </a:buClr>
        <a:buFont typeface="Arial"/>
        <a:buChar char="•"/>
        <a:defRPr lang="en-US" sz="1800" b="0" i="0" kern="1200" dirty="0" smtClean="0">
          <a:solidFill>
            <a:schemeClr val="tx1"/>
          </a:solidFill>
          <a:latin typeface="Segoe UI Semilight" panose="020B0402040204020203" pitchFamily="34" charset="0"/>
          <a:ea typeface="+mn-ea"/>
          <a:cs typeface="Segoe UI Semilight" panose="020B0402040204020203" pitchFamily="34" charset="0"/>
        </a:defRPr>
      </a:lvl4pPr>
      <a:lvl5pPr marL="1189038" indent="-342900" algn="l" defTabSz="914400" rtl="0" eaLnBrk="1" latinLnBrk="0" hangingPunct="1">
        <a:spcBef>
          <a:spcPct val="20000"/>
        </a:spcBef>
        <a:buClr>
          <a:schemeClr val="accent3"/>
        </a:buClr>
        <a:buFont typeface="Arial"/>
        <a:buChar char="•"/>
        <a:defRPr lang="en-US" sz="1800" b="0" i="0" kern="1200" dirty="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9981" y="500011"/>
            <a:ext cx="8183172" cy="510909"/>
          </a:xfrm>
          <a:prstGeom prst="rect">
            <a:avLst/>
          </a:prstGeom>
        </p:spPr>
        <p:txBody>
          <a:bodyPr vert="horz" wrap="square" lIns="0" tIns="45720" rIns="0" bIns="4572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491437" y="1369219"/>
            <a:ext cx="8183172" cy="953338"/>
          </a:xfrm>
          <a:prstGeom prst="rect">
            <a:avLst/>
          </a:prstGeom>
        </p:spPr>
        <p:txBody>
          <a:bodyPr vert="horz" wrap="square" lIns="91440" tIns="45720" rIns="91440" bIns="45720" rtlCol="0">
            <a:spAutoFit/>
          </a:bodyPr>
          <a:lstStyle/>
          <a:p>
            <a:pPr lvl="0"/>
            <a:r>
              <a:rPr lang="en-US" dirty="0"/>
              <a:t>Edit Master text styles</a:t>
            </a:r>
          </a:p>
          <a:p>
            <a:pPr lvl="1"/>
            <a:r>
              <a:rPr lang="en-US" dirty="0"/>
              <a:t>Edit Master text styles</a:t>
            </a:r>
          </a:p>
          <a:p>
            <a:pPr lvl="2"/>
            <a:r>
              <a:rPr lang="en-US" dirty="0"/>
              <a:t>Edit Master text styles</a:t>
            </a:r>
          </a:p>
          <a:p>
            <a:pPr lvl="1"/>
            <a:endParaRPr lang="en-US" dirty="0"/>
          </a:p>
        </p:txBody>
      </p:sp>
      <p:sp>
        <p:nvSpPr>
          <p:cNvPr id="26" name="TextBox 25">
            <a:extLst>
              <a:ext uri="{FF2B5EF4-FFF2-40B4-BE49-F238E27FC236}">
                <a16:creationId xmlns:a16="http://schemas.microsoft.com/office/drawing/2014/main" id="{ED61FE10-9E3C-4716-840D-374F7F03756D}"/>
              </a:ext>
            </a:extLst>
          </p:cNvPr>
          <p:cNvSpPr txBox="1"/>
          <p:nvPr userDrawn="1"/>
        </p:nvSpPr>
        <p:spPr>
          <a:xfrm>
            <a:off x="1642174" y="4782073"/>
            <a:ext cx="5477954" cy="182358"/>
          </a:xfrm>
          <a:prstGeom prst="rect">
            <a:avLst/>
          </a:prstGeom>
          <a:noFill/>
        </p:spPr>
        <p:txBody>
          <a:bodyPr wrap="square" rtlCol="0">
            <a:spAutoFit/>
          </a:bodyPr>
          <a:lstStyle/>
          <a:p>
            <a:pPr algn="ctr">
              <a:lnSpc>
                <a:spcPct val="90000"/>
              </a:lnSpc>
              <a:spcBef>
                <a:spcPts val="1200"/>
              </a:spcBef>
            </a:pPr>
            <a:r>
              <a:rPr lang="en-US" sz="650" dirty="0">
                <a:solidFill>
                  <a:schemeClr val="bg2"/>
                </a:solidFill>
              </a:rPr>
              <a:t>quest.com | confidential</a:t>
            </a:r>
          </a:p>
        </p:txBody>
      </p:sp>
      <p:sp>
        <p:nvSpPr>
          <p:cNvPr id="31" name="Rectangle 30">
            <a:extLst>
              <a:ext uri="{FF2B5EF4-FFF2-40B4-BE49-F238E27FC236}">
                <a16:creationId xmlns:a16="http://schemas.microsoft.com/office/drawing/2014/main" id="{ED28B0DD-C8EA-9440-BFE7-B8E8944345AD}"/>
              </a:ext>
            </a:extLst>
          </p:cNvPr>
          <p:cNvSpPr/>
          <p:nvPr userDrawn="1"/>
        </p:nvSpPr>
        <p:spPr>
          <a:xfrm>
            <a:off x="6578601" y="4724801"/>
            <a:ext cx="2083112" cy="253916"/>
          </a:xfrm>
          <a:prstGeom prst="rect">
            <a:avLst/>
          </a:prstGeom>
        </p:spPr>
        <p:txBody>
          <a:bodyPr wrap="square">
            <a:spAutoFit/>
          </a:bodyPr>
          <a:lstStyle/>
          <a:p>
            <a:pPr algn="r"/>
            <a:r>
              <a:rPr lang="en-US" sz="1050" dirty="0">
                <a:solidFill>
                  <a:srgbClr val="F94E15"/>
                </a:solidFill>
                <a:latin typeface="Arial" panose="020B0604020202020204" pitchFamily="34" charset="0"/>
                <a:cs typeface="Arial" panose="020B0604020202020204" pitchFamily="34" charset="0"/>
              </a:rPr>
              <a:t>Where Next Meets Now.</a:t>
            </a:r>
          </a:p>
        </p:txBody>
      </p:sp>
      <p:pic>
        <p:nvPicPr>
          <p:cNvPr id="32" name="Picture 31">
            <a:extLst>
              <a:ext uri="{FF2B5EF4-FFF2-40B4-BE49-F238E27FC236}">
                <a16:creationId xmlns:a16="http://schemas.microsoft.com/office/drawing/2014/main" id="{4956CD7C-87AC-0A4E-8F9F-EB387D10D548}"/>
              </a:ext>
            </a:extLst>
          </p:cNvPr>
          <p:cNvPicPr>
            <a:picLocks noChangeAspect="1"/>
          </p:cNvPicPr>
          <p:nvPr userDrawn="1"/>
        </p:nvPicPr>
        <p:blipFill>
          <a:blip r:embed="rId46"/>
          <a:stretch>
            <a:fillRect/>
          </a:stretch>
        </p:blipFill>
        <p:spPr>
          <a:xfrm>
            <a:off x="577859" y="4632521"/>
            <a:ext cx="1064315" cy="300008"/>
          </a:xfrm>
          <a:prstGeom prst="rect">
            <a:avLst/>
          </a:prstGeom>
        </p:spPr>
      </p:pic>
    </p:spTree>
    <p:extLst>
      <p:ext uri="{BB962C8B-B14F-4D97-AF65-F5344CB8AC3E}">
        <p14:creationId xmlns:p14="http://schemas.microsoft.com/office/powerpoint/2010/main" val="350556940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807" r:id="rId32"/>
    <p:sldLayoutId id="2147483808" r:id="rId33"/>
    <p:sldLayoutId id="2147483809" r:id="rId34"/>
    <p:sldLayoutId id="2147483810" r:id="rId35"/>
    <p:sldLayoutId id="2147483811" r:id="rId36"/>
    <p:sldLayoutId id="2147483812" r:id="rId37"/>
    <p:sldLayoutId id="2147483813" r:id="rId38"/>
    <p:sldLayoutId id="2147483814" r:id="rId39"/>
    <p:sldLayoutId id="2147483815" r:id="rId40"/>
    <p:sldLayoutId id="2147483816" r:id="rId41"/>
    <p:sldLayoutId id="2147483817" r:id="rId42"/>
    <p:sldLayoutId id="2147483818" r:id="rId43"/>
    <p:sldLayoutId id="2147483819"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ct val="85000"/>
        </a:lnSpc>
        <a:spcBef>
          <a:spcPct val="0"/>
        </a:spcBef>
        <a:buNone/>
        <a:defRPr sz="32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1200"/>
        </a:spcBef>
        <a:buClr>
          <a:schemeClr val="accent3"/>
        </a:buClr>
        <a:buSzPct val="110000"/>
        <a:buFont typeface="Arial" panose="020B0604020202020204" pitchFamily="34" charset="0"/>
        <a:buChar char="•"/>
        <a:defRPr sz="1350" b="1" kern="1200">
          <a:solidFill>
            <a:schemeClr val="tx1"/>
          </a:solidFill>
          <a:latin typeface="+mn-lt"/>
          <a:ea typeface="+mn-ea"/>
          <a:cs typeface="+mn-cs"/>
        </a:defRPr>
      </a:lvl1pPr>
      <a:lvl2pPr marL="460375" indent="-233363" algn="l" defTabSz="685800" rtl="0" eaLnBrk="1" latinLnBrk="0" hangingPunct="1">
        <a:lnSpc>
          <a:spcPct val="90000"/>
        </a:lnSpc>
        <a:spcBef>
          <a:spcPts val="600"/>
        </a:spcBef>
        <a:buClr>
          <a:schemeClr val="accent1"/>
        </a:buClr>
        <a:buFont typeface="Arial" panose="020B0604020202020204" pitchFamily="34" charset="0"/>
        <a:buChar char="–"/>
        <a:defRPr sz="1100" b="0" kern="1200">
          <a:solidFill>
            <a:schemeClr val="tx1"/>
          </a:solidFill>
          <a:latin typeface="+mn-lt"/>
          <a:ea typeface="+mn-ea"/>
          <a:cs typeface="+mn-cs"/>
        </a:defRPr>
      </a:lvl2pPr>
      <a:lvl3pPr marL="746125" indent="-171450" algn="l" defTabSz="685800" rtl="0" eaLnBrk="1" latinLnBrk="0" hangingPunct="1">
        <a:lnSpc>
          <a:spcPct val="90000"/>
        </a:lnSpc>
        <a:spcBef>
          <a:spcPts val="600"/>
        </a:spcBef>
        <a:buClr>
          <a:schemeClr val="accent2"/>
        </a:buClr>
        <a:buFont typeface="Wingdings" pitchFamily="2" charset="2"/>
        <a:buChar char="§"/>
        <a:defRPr sz="1000" kern="1200">
          <a:solidFill>
            <a:schemeClr val="tx1"/>
          </a:solidFill>
          <a:latin typeface="+mn-lt"/>
          <a:ea typeface="+mn-ea"/>
          <a:cs typeface="+mn-cs"/>
        </a:defRPr>
      </a:lvl3pPr>
      <a:lvl4pPr marL="1027113" indent="-171450" algn="l" defTabSz="685800" rtl="0" eaLnBrk="1" latinLnBrk="0" hangingPunct="1">
        <a:lnSpc>
          <a:spcPct val="90000"/>
        </a:lnSpc>
        <a:spcBef>
          <a:spcPts val="600"/>
        </a:spcBef>
        <a:buClr>
          <a:schemeClr val="accent2"/>
        </a:buClr>
        <a:buFont typeface="Arial" panose="020B0604020202020204" pitchFamily="34" charset="0"/>
        <a:buChar char="&gt;"/>
        <a:defRPr sz="1400" kern="1200">
          <a:solidFill>
            <a:schemeClr val="tx1"/>
          </a:solidFill>
          <a:latin typeface="+mn-lt"/>
          <a:ea typeface="+mn-ea"/>
          <a:cs typeface="+mn-cs"/>
        </a:defRPr>
      </a:lvl4pPr>
      <a:lvl5pPr marL="1258888" indent="-176213" algn="l" defTabSz="685800" rtl="0" eaLnBrk="1" latinLnBrk="0" hangingPunct="1">
        <a:lnSpc>
          <a:spcPct val="90000"/>
        </a:lnSpc>
        <a:spcBef>
          <a:spcPts val="600"/>
        </a:spcBef>
        <a:buClr>
          <a:schemeClr val="accent2"/>
        </a:buClr>
        <a:buFont typeface="Arial" panose="020B0604020202020204" pitchFamily="34" charset="0"/>
        <a:buChar char="&gt;"/>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2">
                <a:lumMod val="20000"/>
                <a:lumOff val="80000"/>
              </a:schemeClr>
            </a:gs>
            <a:gs pos="83000">
              <a:schemeClr val="accent2">
                <a:lumMod val="40000"/>
                <a:lumOff val="60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528843"/>
            <a:ext cx="8272212" cy="89216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1752002"/>
            <a:ext cx="8272212" cy="2642096"/>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6" y="4467106"/>
            <a:ext cx="2133599" cy="273844"/>
          </a:xfrm>
          <a:prstGeom prst="rect">
            <a:avLst/>
          </a:prstGeom>
        </p:spPr>
        <p:txBody>
          <a:bodyPr vert="horz" lIns="91440" tIns="45720" rIns="91440" bIns="45720" rtlCol="0" anchor="ctr"/>
          <a:lstStyle>
            <a:lvl1pPr algn="r">
              <a:defRPr sz="675">
                <a:solidFill>
                  <a:schemeClr val="accent2"/>
                </a:solidFill>
              </a:defRPr>
            </a:lvl1pPr>
          </a:lstStyle>
          <a:p>
            <a:fld id="{13FC9BAA-FB12-4D18-A0EA-20BB67ABAAF0}" type="datetime1">
              <a:rPr lang="en-US" smtClean="0"/>
              <a:t>10/12/2021</a:t>
            </a:fld>
            <a:endParaRPr lang="en-US" dirty="0"/>
          </a:p>
        </p:txBody>
      </p:sp>
      <p:sp>
        <p:nvSpPr>
          <p:cNvPr id="5" name="Footer Placeholder 4"/>
          <p:cNvSpPr>
            <a:spLocks noGrp="1"/>
          </p:cNvSpPr>
          <p:nvPr>
            <p:ph type="ftr" sz="quarter" idx="3"/>
          </p:nvPr>
        </p:nvSpPr>
        <p:spPr>
          <a:xfrm>
            <a:off x="435895" y="4463862"/>
            <a:ext cx="5187908" cy="273844"/>
          </a:xfrm>
          <a:prstGeom prst="rect">
            <a:avLst/>
          </a:prstGeom>
        </p:spPr>
        <p:txBody>
          <a:bodyPr vert="horz" lIns="91440" tIns="45720" rIns="91440" bIns="45720" rtlCol="0" anchor="ctr"/>
          <a:lstStyle>
            <a:lvl1pPr algn="l">
              <a:defRPr sz="675"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7918727" y="4467106"/>
            <a:ext cx="789383" cy="273844"/>
          </a:xfrm>
          <a:prstGeom prst="rect">
            <a:avLst/>
          </a:prstGeom>
        </p:spPr>
        <p:txBody>
          <a:bodyPr vert="horz" lIns="91440" tIns="45720" rIns="91440" bIns="45720" rtlCol="0" anchor="ctr"/>
          <a:lstStyle>
            <a:lvl1pPr algn="r">
              <a:defRPr sz="675">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1093487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hdr="0" ftr="0" dt="0"/>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xml"/><Relationship Id="rId1" Type="http://schemas.openxmlformats.org/officeDocument/2006/relationships/slideLayout" Target="../slideLayouts/slideLayout73.xml"/><Relationship Id="rId5" Type="http://schemas.openxmlformats.org/officeDocument/2006/relationships/image" Target="../media/image68.jpg"/><Relationship Id="rId4" Type="http://schemas.openxmlformats.org/officeDocument/2006/relationships/image" Target="../media/image6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hyperlink" Target="mailto:Janis.Griffin@Quest.com" TargetMode="External"/><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70.png"/><Relationship Id="rId4" Type="http://schemas.openxmlformats.org/officeDocument/2006/relationships/image" Target="../media/image69.jpe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44.xml"/><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44.xml"/><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4.xml"/><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44.xml"/><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44.xml"/><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44.xml"/><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72.png"/></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44.xml"/><Relationship Id="rId5" Type="http://schemas.openxmlformats.org/officeDocument/2006/relationships/image" Target="../media/image104.png"/><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44.xml"/><Relationship Id="rId4" Type="http://schemas.openxmlformats.org/officeDocument/2006/relationships/image" Target="../media/image106.png"/></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44.xml"/><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44.xml"/><Relationship Id="rId4" Type="http://schemas.openxmlformats.org/officeDocument/2006/relationships/image" Target="../media/image108.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44.xml"/><Relationship Id="rId5" Type="http://schemas.openxmlformats.org/officeDocument/2006/relationships/image" Target="../media/image111.png"/><Relationship Id="rId4" Type="http://schemas.openxmlformats.org/officeDocument/2006/relationships/image" Target="../media/image110.png"/></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44.xml"/><Relationship Id="rId4" Type="http://schemas.openxmlformats.org/officeDocument/2006/relationships/image" Target="../media/image11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3" Type="http://schemas.openxmlformats.org/officeDocument/2006/relationships/hyperlink" Target="http://www.transtats.bts.gov/DL_SelectFields.asp?Table_ID=236&amp;DB_Short_Name=On-Time" TargetMode="External"/><Relationship Id="rId2" Type="http://schemas.openxmlformats.org/officeDocument/2006/relationships/notesSlide" Target="../notesSlides/notesSlide39.xml"/><Relationship Id="rId1" Type="http://schemas.openxmlformats.org/officeDocument/2006/relationships/slideLayout" Target="../slideLayouts/slideLayout44.xml"/><Relationship Id="rId4" Type="http://schemas.openxmlformats.org/officeDocument/2006/relationships/image" Target="../media/image114.png"/></Relationships>
</file>

<file path=ppt/slides/_rels/slide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44.xml"/><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1.xml"/><Relationship Id="rId1" Type="http://schemas.openxmlformats.org/officeDocument/2006/relationships/slideLayout" Target="../slideLayouts/slideLayout44.xml"/><Relationship Id="rId4" Type="http://schemas.openxmlformats.org/officeDocument/2006/relationships/image" Target="../media/image118.png"/></Relationships>
</file>

<file path=ppt/slides/_rels/slide5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2.xml"/><Relationship Id="rId1" Type="http://schemas.openxmlformats.org/officeDocument/2006/relationships/slideLayout" Target="../slideLayouts/slideLayout44.xml"/><Relationship Id="rId4" Type="http://schemas.openxmlformats.org/officeDocument/2006/relationships/hyperlink" Target="http://www.sqlskills.com/blogs/paul/most-common-latch-classes-and-what-they-mean/"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3.xml"/><Relationship Id="rId1" Type="http://schemas.openxmlformats.org/officeDocument/2006/relationships/slideLayout" Target="../slideLayouts/slideLayout44.xml"/><Relationship Id="rId4" Type="http://schemas.openxmlformats.org/officeDocument/2006/relationships/image" Target="../media/image121.png"/></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4.xml"/><Relationship Id="rId1" Type="http://schemas.openxmlformats.org/officeDocument/2006/relationships/slideLayout" Target="../slideLayouts/slideLayout44.xml"/><Relationship Id="rId4" Type="http://schemas.openxmlformats.org/officeDocument/2006/relationships/image" Target="../media/image123.png"/></Relationships>
</file>

<file path=ppt/slides/_rels/slide5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5.xml"/><Relationship Id="rId1" Type="http://schemas.openxmlformats.org/officeDocument/2006/relationships/slideLayout" Target="../slideLayouts/slideLayout44.xml"/><Relationship Id="rId4" Type="http://schemas.openxmlformats.org/officeDocument/2006/relationships/image" Target="../media/image125.png"/></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6.xml"/><Relationship Id="rId1" Type="http://schemas.openxmlformats.org/officeDocument/2006/relationships/slideLayout" Target="../slideLayouts/slideLayout44.xml"/><Relationship Id="rId4" Type="http://schemas.openxmlformats.org/officeDocument/2006/relationships/image" Target="../media/image127.png"/></Relationships>
</file>

<file path=ppt/slides/_rels/slide5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5.xml"/></Relationships>
</file>

<file path=ppt/slides/_rels/slide58.xml.rels><?xml version="1.0" encoding="UTF-8" standalone="yes"?>
<Relationships xmlns="http://schemas.openxmlformats.org/package/2006/relationships"><Relationship Id="rId3" Type="http://schemas.openxmlformats.org/officeDocument/2006/relationships/hyperlink" Target="https://www.quest.com/register/55612/" TargetMode="External"/><Relationship Id="rId2" Type="http://schemas.openxmlformats.org/officeDocument/2006/relationships/notesSlide" Target="../notesSlides/notesSlide48.xml"/><Relationship Id="rId1" Type="http://schemas.openxmlformats.org/officeDocument/2006/relationships/slideLayout" Target="../slideLayouts/slideLayout44.xml"/><Relationship Id="rId4" Type="http://schemas.openxmlformats.org/officeDocument/2006/relationships/image" Target="../media/image129.png"/></Relationships>
</file>

<file path=ppt/slides/_rels/slide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s://www.quest.com/foglight-virtual-lab/" TargetMode="External"/><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75.png"/></Relationships>
</file>

<file path=ppt/slides/_rels/slide60.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131.png"/><Relationship Id="rId2" Type="http://schemas.openxmlformats.org/officeDocument/2006/relationships/notesSlide" Target="../notesSlides/notesSlide49.xml"/><Relationship Id="rId1" Type="http://schemas.openxmlformats.org/officeDocument/2006/relationships/slideLayout" Target="../slideLayouts/slideLayout73.xml"/><Relationship Id="rId6" Type="http://schemas.openxmlformats.org/officeDocument/2006/relationships/hyperlink" Target="https://www.mous.us/" TargetMode="External"/><Relationship Id="rId5" Type="http://schemas.openxmlformats.org/officeDocument/2006/relationships/hyperlink" Target="https://ascendusersconference.com/" TargetMode="External"/><Relationship Id="rId4" Type="http://schemas.openxmlformats.org/officeDocument/2006/relationships/image" Target="../media/image68.jpg"/></Relationships>
</file>

<file path=ppt/slides/_rels/slide61.xml.rels><?xml version="1.0" encoding="UTF-8" standalone="yes"?>
<Relationships xmlns="http://schemas.openxmlformats.org/package/2006/relationships"><Relationship Id="rId3" Type="http://schemas.openxmlformats.org/officeDocument/2006/relationships/hyperlink" Target="http://www.mous.us/" TargetMode="External"/><Relationship Id="rId2" Type="http://schemas.openxmlformats.org/officeDocument/2006/relationships/notesSlide" Target="../notesSlides/notesSlide50.xml"/><Relationship Id="rId1" Type="http://schemas.openxmlformats.org/officeDocument/2006/relationships/slideLayout" Target="../slideLayouts/slideLayout73.xml"/><Relationship Id="rId5" Type="http://schemas.openxmlformats.org/officeDocument/2006/relationships/image" Target="../media/image68.jpg"/><Relationship Id="rId4" Type="http://schemas.openxmlformats.org/officeDocument/2006/relationships/image" Target="../media/image67.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Gill Sans MT" panose="020B0502020104020203"/>
            </a:endParaRPr>
          </a:p>
        </p:txBody>
      </p:sp>
      <p:pic>
        <p:nvPicPr>
          <p:cNvPr id="7" name="Picture 6" descr="Digital Connections">
            <a:extLst>
              <a:ext uri="{FF2B5EF4-FFF2-40B4-BE49-F238E27FC236}">
                <a16:creationId xmlns:a16="http://schemas.microsoft.com/office/drawing/2014/main" id="{3840F91C-EDD0-4D4E-A4AB-E6C77856C8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265" t="9091" r="3502" b="-1"/>
          <a:stretch/>
        </p:blipFill>
        <p:spPr>
          <a:xfrm>
            <a:off x="-1874" y="0"/>
            <a:ext cx="9143985" cy="5143493"/>
          </a:xfrm>
          <a:prstGeom prst="rect">
            <a:avLst/>
          </a:prstGeom>
        </p:spPr>
      </p:pic>
      <p:grpSp>
        <p:nvGrpSpPr>
          <p:cNvPr id="17" name="Group 16">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2" y="340232"/>
            <a:ext cx="8474200" cy="73916"/>
            <a:chOff x="446534" y="453643"/>
            <a:chExt cx="11298933" cy="98554"/>
          </a:xfrm>
        </p:grpSpPr>
        <p:sp>
          <p:nvSpPr>
            <p:cNvPr id="18" name="Rectangle 17">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550" y="3321051"/>
            <a:ext cx="8445500" cy="1471873"/>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2C5318-1A1E-49D0-B2E2-A4B0FA9E8A40}"/>
              </a:ext>
            </a:extLst>
          </p:cNvPr>
          <p:cNvSpPr>
            <a:spLocks noGrp="1"/>
          </p:cNvSpPr>
          <p:nvPr>
            <p:ph type="ctrTitle"/>
          </p:nvPr>
        </p:nvSpPr>
        <p:spPr>
          <a:xfrm>
            <a:off x="427659" y="3648076"/>
            <a:ext cx="8245162" cy="539090"/>
          </a:xfrm>
        </p:spPr>
        <p:txBody>
          <a:bodyPr>
            <a:noAutofit/>
          </a:bodyPr>
          <a:lstStyle/>
          <a:p>
            <a:r>
              <a:rPr lang="en-US" sz="2400" dirty="0">
                <a:solidFill>
                  <a:schemeClr val="bg1"/>
                </a:solidFill>
              </a:rPr>
              <a:t>MICHIGAN ORACLE USERS SUMMIT 2021</a:t>
            </a:r>
          </a:p>
        </p:txBody>
      </p:sp>
      <p:sp>
        <p:nvSpPr>
          <p:cNvPr id="3" name="Subtitle 2">
            <a:extLst>
              <a:ext uri="{FF2B5EF4-FFF2-40B4-BE49-F238E27FC236}">
                <a16:creationId xmlns:a16="http://schemas.microsoft.com/office/drawing/2014/main" id="{48B6CF59-4E5B-494D-A2F7-97ADD01E6497}"/>
              </a:ext>
            </a:extLst>
          </p:cNvPr>
          <p:cNvSpPr>
            <a:spLocks noGrp="1"/>
          </p:cNvSpPr>
          <p:nvPr>
            <p:ph type="subTitle" idx="1"/>
          </p:nvPr>
        </p:nvSpPr>
        <p:spPr>
          <a:xfrm>
            <a:off x="435895" y="4131839"/>
            <a:ext cx="8245160" cy="630496"/>
          </a:xfrm>
        </p:spPr>
        <p:txBody>
          <a:bodyPr>
            <a:normAutofit/>
          </a:bodyPr>
          <a:lstStyle/>
          <a:p>
            <a:pPr>
              <a:spcBef>
                <a:spcPts val="0"/>
              </a:spcBef>
              <a:spcAft>
                <a:spcPts val="0"/>
              </a:spcAft>
            </a:pPr>
            <a:r>
              <a:rPr lang="en-US" sz="1050" dirty="0">
                <a:solidFill>
                  <a:srgbClr val="7CEBFF"/>
                </a:solidFill>
              </a:rPr>
              <a:t>Monday October 25 – Thursday October 28, 2021</a:t>
            </a:r>
          </a:p>
          <a:p>
            <a:pPr>
              <a:spcBef>
                <a:spcPts val="0"/>
              </a:spcBef>
              <a:spcAft>
                <a:spcPts val="0"/>
              </a:spcAft>
            </a:pPr>
            <a:r>
              <a:rPr lang="en-US" sz="1050" dirty="0">
                <a:solidFill>
                  <a:srgbClr val="7CEBFF"/>
                </a:solidFill>
              </a:rPr>
              <a:t>Virtual event</a:t>
            </a:r>
          </a:p>
          <a:p>
            <a:pPr>
              <a:spcBef>
                <a:spcPts val="0"/>
              </a:spcBef>
              <a:spcAft>
                <a:spcPts val="0"/>
              </a:spcAft>
            </a:pPr>
            <a:endParaRPr lang="en-US" sz="1050" dirty="0">
              <a:solidFill>
                <a:srgbClr val="7CEBFF"/>
              </a:solidFill>
            </a:endParaRPr>
          </a:p>
        </p:txBody>
      </p:sp>
      <p:pic>
        <p:nvPicPr>
          <p:cNvPr id="5" name="Picture 4">
            <a:extLst>
              <a:ext uri="{FF2B5EF4-FFF2-40B4-BE49-F238E27FC236}">
                <a16:creationId xmlns:a16="http://schemas.microsoft.com/office/drawing/2014/main" id="{67053B0C-2BF4-49C4-93B4-3786BB427FBB}"/>
              </a:ext>
            </a:extLst>
          </p:cNvPr>
          <p:cNvPicPr>
            <a:picLocks noChangeAspect="1"/>
          </p:cNvPicPr>
          <p:nvPr/>
        </p:nvPicPr>
        <p:blipFill>
          <a:blip r:embed="rId4"/>
          <a:stretch>
            <a:fillRect/>
          </a:stretch>
        </p:blipFill>
        <p:spPr>
          <a:xfrm>
            <a:off x="6614001" y="4034822"/>
            <a:ext cx="2058820" cy="628353"/>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274E805-5A5F-4625-9F3D-53E7EF5A560F}"/>
              </a:ext>
            </a:extLst>
          </p:cNvPr>
          <p:cNvPicPr>
            <a:picLocks noChangeAspect="1"/>
          </p:cNvPicPr>
          <p:nvPr/>
        </p:nvPicPr>
        <p:blipFill>
          <a:blip r:embed="rId5"/>
          <a:stretch>
            <a:fillRect/>
          </a:stretch>
        </p:blipFill>
        <p:spPr>
          <a:xfrm>
            <a:off x="371817" y="588391"/>
            <a:ext cx="2849809" cy="8929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itle 1">
            <a:extLst>
              <a:ext uri="{FF2B5EF4-FFF2-40B4-BE49-F238E27FC236}">
                <a16:creationId xmlns:a16="http://schemas.microsoft.com/office/drawing/2014/main" id="{13EDA90C-2F19-41DF-8DCF-AADC43B5666B}"/>
              </a:ext>
            </a:extLst>
          </p:cNvPr>
          <p:cNvSpPr txBox="1">
            <a:spLocks/>
          </p:cNvSpPr>
          <p:nvPr/>
        </p:nvSpPr>
        <p:spPr>
          <a:xfrm>
            <a:off x="242437" y="1516553"/>
            <a:ext cx="8832490" cy="1355232"/>
          </a:xfrm>
          <a:prstGeom prst="rect">
            <a:avLst/>
          </a:prstGeom>
          <a:effectLst/>
        </p:spPr>
        <p:txBody>
          <a:bodyPr vert="horz" lIns="68580" tIns="34290" rIns="68580" bIns="34290" rtlCol="0" anchor="b">
            <a:no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rgbClr val="F7F7F7"/>
                </a:solidFill>
              </a:rPr>
              <a:t>Can an old Oracle expert tune queries in SQL Server?</a:t>
            </a:r>
          </a:p>
          <a:p>
            <a:pPr defTabSz="342900"/>
            <a:endParaRPr lang="en-US" sz="900" b="1" dirty="0">
              <a:solidFill>
                <a:prstClr val="white"/>
              </a:solidFill>
              <a:latin typeface="Gill Sans MT" panose="020B0502020104020203"/>
            </a:endParaRPr>
          </a:p>
          <a:p>
            <a:pPr defTabSz="342900"/>
            <a:r>
              <a:rPr lang="en-US" sz="1350" b="1" dirty="0">
                <a:solidFill>
                  <a:prstClr val="white"/>
                </a:solidFill>
                <a:latin typeface="Gill Sans MT" panose="020B0502020104020203"/>
              </a:rPr>
              <a:t>Presenter Name:  Janis Griffin</a:t>
            </a:r>
          </a:p>
          <a:p>
            <a:pPr defTabSz="342900"/>
            <a:r>
              <a:rPr lang="en-US" sz="1350" b="1" dirty="0">
                <a:solidFill>
                  <a:prstClr val="white"/>
                </a:solidFill>
                <a:latin typeface="Gill Sans MT" panose="020B0502020104020203"/>
              </a:rPr>
              <a:t>Presenter Title:   Senior Systems Consultant</a:t>
            </a:r>
          </a:p>
          <a:p>
            <a:pPr defTabSz="342900"/>
            <a:r>
              <a:rPr lang="en-US" sz="1350" b="1" dirty="0">
                <a:solidFill>
                  <a:prstClr val="white"/>
                </a:solidFill>
                <a:latin typeface="Gill Sans MT" panose="020B0502020104020203"/>
              </a:rPr>
              <a:t>COMPANY: Quest Software</a:t>
            </a:r>
          </a:p>
        </p:txBody>
      </p:sp>
    </p:spTree>
    <p:extLst>
      <p:ext uri="{BB962C8B-B14F-4D97-AF65-F5344CB8AC3E}">
        <p14:creationId xmlns:p14="http://schemas.microsoft.com/office/powerpoint/2010/main" val="1487700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F92904-9A52-49FB-8FE0-C73D94BB8FE9}"/>
              </a:ext>
            </a:extLst>
          </p:cNvPr>
          <p:cNvSpPr>
            <a:spLocks noGrp="1"/>
          </p:cNvSpPr>
          <p:nvPr>
            <p:ph idx="1"/>
          </p:nvPr>
        </p:nvSpPr>
        <p:spPr>
          <a:xfrm>
            <a:off x="492125" y="855663"/>
            <a:ext cx="8181975" cy="2336794"/>
          </a:xfrm>
        </p:spPr>
        <p:txBody>
          <a:bodyPr/>
          <a:lstStyle/>
          <a:p>
            <a:r>
              <a:rPr lang="en-US" dirty="0"/>
              <a:t>Hash Match Join </a:t>
            </a:r>
          </a:p>
          <a:p>
            <a:pPr lvl="1"/>
            <a:r>
              <a:rPr lang="en-US" dirty="0"/>
              <a:t>During a join, the optimizer divides the data into equally sized buckets</a:t>
            </a:r>
          </a:p>
          <a:p>
            <a:pPr lvl="1"/>
            <a:r>
              <a:rPr lang="en-US" dirty="0"/>
              <a:t>Uses an algorithm, Hashing Function to quickly access the data</a:t>
            </a:r>
          </a:p>
          <a:p>
            <a:r>
              <a:rPr lang="en-US" dirty="0"/>
              <a:t>Hash Match Aggregate</a:t>
            </a:r>
          </a:p>
          <a:p>
            <a:pPr lvl="1"/>
            <a:r>
              <a:rPr lang="en-US" dirty="0"/>
              <a:t>Used for large tables that aren’t sorted using an index</a:t>
            </a:r>
          </a:p>
          <a:p>
            <a:pPr lvl="1"/>
            <a:r>
              <a:rPr lang="en-US" dirty="0"/>
              <a:t>Creates a hash table in memory, calculates a hash value for each row</a:t>
            </a:r>
          </a:p>
          <a:p>
            <a:r>
              <a:rPr lang="en-US" dirty="0"/>
              <a:t>Merge Join</a:t>
            </a:r>
          </a:p>
          <a:p>
            <a:pPr lvl="1"/>
            <a:r>
              <a:rPr lang="en-US" dirty="0"/>
              <a:t>Used when 2 data sets are sorted according to the join predicate</a:t>
            </a:r>
          </a:p>
          <a:p>
            <a:pPr lvl="1"/>
            <a:r>
              <a:rPr lang="en-US" dirty="0"/>
              <a:t>It will read from 2 data sets at the same time, compare it, then return it</a:t>
            </a:r>
          </a:p>
        </p:txBody>
      </p:sp>
      <p:sp>
        <p:nvSpPr>
          <p:cNvPr id="2" name="Title 1">
            <a:extLst>
              <a:ext uri="{FF2B5EF4-FFF2-40B4-BE49-F238E27FC236}">
                <a16:creationId xmlns:a16="http://schemas.microsoft.com/office/drawing/2014/main" id="{D1A11F29-170C-47AB-A9C1-806354127BD9}"/>
              </a:ext>
            </a:extLst>
          </p:cNvPr>
          <p:cNvSpPr>
            <a:spLocks noGrp="1"/>
          </p:cNvSpPr>
          <p:nvPr>
            <p:ph type="title"/>
          </p:nvPr>
        </p:nvSpPr>
        <p:spPr>
          <a:xfrm>
            <a:off x="566421" y="147385"/>
            <a:ext cx="8108188" cy="510909"/>
          </a:xfrm>
        </p:spPr>
        <p:txBody>
          <a:bodyPr/>
          <a:lstStyle/>
          <a:p>
            <a:r>
              <a:rPr lang="en-US" dirty="0"/>
              <a:t>Execution Plan Operators – Cont.</a:t>
            </a:r>
          </a:p>
        </p:txBody>
      </p:sp>
    </p:spTree>
    <p:extLst>
      <p:ext uri="{BB962C8B-B14F-4D97-AF65-F5344CB8AC3E}">
        <p14:creationId xmlns:p14="http://schemas.microsoft.com/office/powerpoint/2010/main" val="258003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F92904-9A52-49FB-8FE0-C73D94BB8FE9}"/>
              </a:ext>
            </a:extLst>
          </p:cNvPr>
          <p:cNvSpPr>
            <a:spLocks noGrp="1"/>
          </p:cNvSpPr>
          <p:nvPr>
            <p:ph idx="1"/>
          </p:nvPr>
        </p:nvSpPr>
        <p:spPr>
          <a:xfrm>
            <a:off x="492125" y="855663"/>
            <a:ext cx="8181975" cy="1968231"/>
          </a:xfrm>
        </p:spPr>
        <p:txBody>
          <a:bodyPr/>
          <a:lstStyle/>
          <a:p>
            <a:r>
              <a:rPr lang="en-US" dirty="0"/>
              <a:t>Nested Loops Join </a:t>
            </a:r>
          </a:p>
          <a:p>
            <a:pPr lvl="1"/>
            <a:r>
              <a:rPr lang="en-US" dirty="0"/>
              <a:t>Is used to join the outer input, by executing it one time </a:t>
            </a:r>
          </a:p>
          <a:p>
            <a:pPr lvl="2"/>
            <a:r>
              <a:rPr lang="en-US" dirty="0"/>
              <a:t>With the inner input</a:t>
            </a:r>
          </a:p>
          <a:p>
            <a:pPr lvl="1"/>
            <a:r>
              <a:rPr lang="en-US" dirty="0"/>
              <a:t>The optimizer decides to use NLJs when the outer input table is small</a:t>
            </a:r>
          </a:p>
          <a:p>
            <a:pPr lvl="2"/>
            <a:r>
              <a:rPr lang="en-US" dirty="0"/>
              <a:t>And the inner input table has an index created on the join predicate key</a:t>
            </a:r>
          </a:p>
          <a:p>
            <a:r>
              <a:rPr lang="en-US" dirty="0"/>
              <a:t>Segment Operator</a:t>
            </a:r>
          </a:p>
          <a:p>
            <a:pPr lvl="1"/>
            <a:r>
              <a:rPr lang="en-US" dirty="0"/>
              <a:t>Used to divide the input data into different groups based on their values</a:t>
            </a:r>
          </a:p>
          <a:p>
            <a:pPr lvl="1"/>
            <a:r>
              <a:rPr lang="en-US" dirty="0"/>
              <a:t>Then it partitions the data into groups depending on their values</a:t>
            </a:r>
          </a:p>
        </p:txBody>
      </p:sp>
      <p:sp>
        <p:nvSpPr>
          <p:cNvPr id="2" name="Title 1">
            <a:extLst>
              <a:ext uri="{FF2B5EF4-FFF2-40B4-BE49-F238E27FC236}">
                <a16:creationId xmlns:a16="http://schemas.microsoft.com/office/drawing/2014/main" id="{D1A11F29-170C-47AB-A9C1-806354127BD9}"/>
              </a:ext>
            </a:extLst>
          </p:cNvPr>
          <p:cNvSpPr>
            <a:spLocks noGrp="1"/>
          </p:cNvSpPr>
          <p:nvPr>
            <p:ph type="title"/>
          </p:nvPr>
        </p:nvSpPr>
        <p:spPr>
          <a:xfrm>
            <a:off x="566421" y="147385"/>
            <a:ext cx="8108188" cy="510909"/>
          </a:xfrm>
        </p:spPr>
        <p:txBody>
          <a:bodyPr/>
          <a:lstStyle/>
          <a:p>
            <a:r>
              <a:rPr lang="en-US" dirty="0"/>
              <a:t>Execution Plan Operators – Cont.</a:t>
            </a:r>
          </a:p>
        </p:txBody>
      </p:sp>
    </p:spTree>
    <p:extLst>
      <p:ext uri="{BB962C8B-B14F-4D97-AF65-F5344CB8AC3E}">
        <p14:creationId xmlns:p14="http://schemas.microsoft.com/office/powerpoint/2010/main" val="356325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F92904-9A52-49FB-8FE0-C73D94BB8FE9}"/>
              </a:ext>
            </a:extLst>
          </p:cNvPr>
          <p:cNvSpPr>
            <a:spLocks noGrp="1"/>
          </p:cNvSpPr>
          <p:nvPr>
            <p:ph idx="1"/>
          </p:nvPr>
        </p:nvSpPr>
        <p:spPr>
          <a:xfrm>
            <a:off x="492125" y="855663"/>
            <a:ext cx="8181975" cy="2378343"/>
          </a:xfrm>
        </p:spPr>
        <p:txBody>
          <a:bodyPr/>
          <a:lstStyle/>
          <a:p>
            <a:r>
              <a:rPr lang="en-US" dirty="0"/>
              <a:t>Table Spool Operator (Lazy Spool)</a:t>
            </a:r>
          </a:p>
          <a:p>
            <a:pPr lvl="1"/>
            <a:r>
              <a:rPr lang="en-US" dirty="0"/>
              <a:t>Is used to build a temporary table in </a:t>
            </a:r>
            <a:r>
              <a:rPr lang="en-US" dirty="0" err="1"/>
              <a:t>TempDB</a:t>
            </a:r>
            <a:r>
              <a:rPr lang="en-US" dirty="0"/>
              <a:t> and fill it in a lazy manner</a:t>
            </a:r>
          </a:p>
          <a:p>
            <a:pPr lvl="1"/>
            <a:r>
              <a:rPr lang="en-US" dirty="0"/>
              <a:t>It fills the table by reading &amp; storing the data only when the rows</a:t>
            </a:r>
          </a:p>
          <a:p>
            <a:pPr lvl="3"/>
            <a:r>
              <a:rPr lang="en-US" dirty="0"/>
              <a:t>Are required by the parent operator</a:t>
            </a:r>
          </a:p>
          <a:p>
            <a:r>
              <a:rPr lang="en-US" dirty="0"/>
              <a:t>Merge Interval Operator</a:t>
            </a:r>
          </a:p>
          <a:p>
            <a:pPr lvl="1"/>
            <a:r>
              <a:rPr lang="en-US" dirty="0"/>
              <a:t>Used to perform a DISTINCT query by identifying the overlapping intervals</a:t>
            </a:r>
          </a:p>
          <a:p>
            <a:pPr lvl="1"/>
            <a:r>
              <a:rPr lang="en-US" dirty="0"/>
              <a:t>Then merges it to generate a non-overlapping intervals with no duplicates</a:t>
            </a:r>
          </a:p>
          <a:p>
            <a:r>
              <a:rPr lang="en-US" dirty="0"/>
              <a:t>Filter Operator</a:t>
            </a:r>
          </a:p>
          <a:p>
            <a:pPr lvl="1"/>
            <a:r>
              <a:rPr lang="en-US" dirty="0"/>
              <a:t>Used to check the input data that satisfies the predicate expression (often used with HAVING clause)</a:t>
            </a:r>
          </a:p>
        </p:txBody>
      </p:sp>
      <p:sp>
        <p:nvSpPr>
          <p:cNvPr id="2" name="Title 1">
            <a:extLst>
              <a:ext uri="{FF2B5EF4-FFF2-40B4-BE49-F238E27FC236}">
                <a16:creationId xmlns:a16="http://schemas.microsoft.com/office/drawing/2014/main" id="{D1A11F29-170C-47AB-A9C1-806354127BD9}"/>
              </a:ext>
            </a:extLst>
          </p:cNvPr>
          <p:cNvSpPr>
            <a:spLocks noGrp="1"/>
          </p:cNvSpPr>
          <p:nvPr>
            <p:ph type="title"/>
          </p:nvPr>
        </p:nvSpPr>
        <p:spPr>
          <a:xfrm>
            <a:off x="566421" y="147385"/>
            <a:ext cx="8108188" cy="510909"/>
          </a:xfrm>
        </p:spPr>
        <p:txBody>
          <a:bodyPr/>
          <a:lstStyle/>
          <a:p>
            <a:r>
              <a:rPr lang="en-US" dirty="0"/>
              <a:t>Execution Plan Operators – Cont.</a:t>
            </a:r>
          </a:p>
        </p:txBody>
      </p:sp>
    </p:spTree>
    <p:extLst>
      <p:ext uri="{BB962C8B-B14F-4D97-AF65-F5344CB8AC3E}">
        <p14:creationId xmlns:p14="http://schemas.microsoft.com/office/powerpoint/2010/main" val="394804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F92904-9A52-49FB-8FE0-C73D94BB8FE9}"/>
              </a:ext>
            </a:extLst>
          </p:cNvPr>
          <p:cNvSpPr>
            <a:spLocks noGrp="1"/>
          </p:cNvSpPr>
          <p:nvPr>
            <p:ph idx="1"/>
          </p:nvPr>
        </p:nvSpPr>
        <p:spPr>
          <a:xfrm>
            <a:off x="492125" y="855663"/>
            <a:ext cx="8181975" cy="1954381"/>
          </a:xfrm>
        </p:spPr>
        <p:txBody>
          <a:bodyPr/>
          <a:lstStyle/>
          <a:p>
            <a:r>
              <a:rPr lang="en-US" dirty="0"/>
              <a:t>Online Index Insert</a:t>
            </a:r>
          </a:p>
          <a:p>
            <a:pPr lvl="1"/>
            <a:r>
              <a:rPr lang="en-US" dirty="0"/>
              <a:t>When creating an index, you can create or alter an index online </a:t>
            </a:r>
          </a:p>
          <a:p>
            <a:pPr lvl="2"/>
            <a:r>
              <a:rPr lang="en-US" dirty="0"/>
              <a:t>This operation is used for online index manipulation</a:t>
            </a:r>
          </a:p>
          <a:p>
            <a:r>
              <a:rPr lang="en-US" dirty="0"/>
              <a:t>Sequence Project Operator</a:t>
            </a:r>
          </a:p>
          <a:p>
            <a:pPr lvl="1"/>
            <a:r>
              <a:rPr lang="en-US" dirty="0"/>
              <a:t>Closest to the Segment operator,  can be seen when using</a:t>
            </a:r>
          </a:p>
          <a:p>
            <a:pPr lvl="2"/>
            <a:r>
              <a:rPr lang="en-US" dirty="0"/>
              <a:t>ROW_NUMBER(), RANK(), or DENSE_RANK()</a:t>
            </a:r>
          </a:p>
          <a:p>
            <a:pPr lvl="1"/>
            <a:r>
              <a:rPr lang="en-US" dirty="0"/>
              <a:t>Sequence Project Operator is used while classifying data into groups</a:t>
            </a:r>
          </a:p>
          <a:p>
            <a:pPr lvl="2"/>
            <a:r>
              <a:rPr lang="en-US" dirty="0"/>
              <a:t>It adds 1 to the row count column while the Segment operator is still working </a:t>
            </a:r>
          </a:p>
        </p:txBody>
      </p:sp>
      <p:sp>
        <p:nvSpPr>
          <p:cNvPr id="2" name="Title 1">
            <a:extLst>
              <a:ext uri="{FF2B5EF4-FFF2-40B4-BE49-F238E27FC236}">
                <a16:creationId xmlns:a16="http://schemas.microsoft.com/office/drawing/2014/main" id="{D1A11F29-170C-47AB-A9C1-806354127BD9}"/>
              </a:ext>
            </a:extLst>
          </p:cNvPr>
          <p:cNvSpPr>
            <a:spLocks noGrp="1"/>
          </p:cNvSpPr>
          <p:nvPr>
            <p:ph type="title"/>
          </p:nvPr>
        </p:nvSpPr>
        <p:spPr>
          <a:xfrm>
            <a:off x="566421" y="147385"/>
            <a:ext cx="8108188" cy="510909"/>
          </a:xfrm>
        </p:spPr>
        <p:txBody>
          <a:bodyPr/>
          <a:lstStyle/>
          <a:p>
            <a:r>
              <a:rPr lang="en-US" dirty="0"/>
              <a:t>Execution Plan Operators – Cont.</a:t>
            </a:r>
          </a:p>
        </p:txBody>
      </p:sp>
    </p:spTree>
    <p:extLst>
      <p:ext uri="{BB962C8B-B14F-4D97-AF65-F5344CB8AC3E}">
        <p14:creationId xmlns:p14="http://schemas.microsoft.com/office/powerpoint/2010/main" val="229628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F92904-9A52-49FB-8FE0-C73D94BB8FE9}"/>
              </a:ext>
            </a:extLst>
          </p:cNvPr>
          <p:cNvSpPr>
            <a:spLocks noGrp="1"/>
          </p:cNvSpPr>
          <p:nvPr>
            <p:ph idx="1"/>
          </p:nvPr>
        </p:nvSpPr>
        <p:spPr>
          <a:xfrm>
            <a:off x="492125" y="855663"/>
            <a:ext cx="8181975" cy="1968231"/>
          </a:xfrm>
        </p:spPr>
        <p:txBody>
          <a:bodyPr/>
          <a:lstStyle/>
          <a:p>
            <a:r>
              <a:rPr lang="en-US" dirty="0"/>
              <a:t>Eager Spool Operator</a:t>
            </a:r>
          </a:p>
          <a:p>
            <a:pPr lvl="1"/>
            <a:r>
              <a:rPr lang="en-US" dirty="0"/>
              <a:t>Used to take all the records passed to it from another operator</a:t>
            </a:r>
          </a:p>
          <a:p>
            <a:pPr lvl="1"/>
            <a:r>
              <a:rPr lang="en-US" dirty="0"/>
              <a:t>Reads all the data at one time, blocking any access to the data during that one shot read and stores it in a temp table</a:t>
            </a:r>
          </a:p>
          <a:p>
            <a:r>
              <a:rPr lang="en-US" dirty="0"/>
              <a:t>Parallelism Operator</a:t>
            </a:r>
          </a:p>
          <a:p>
            <a:pPr lvl="1"/>
            <a:r>
              <a:rPr lang="en-US" dirty="0"/>
              <a:t>SQL Server will manage to execute a query using a parallel plan to speed up </a:t>
            </a:r>
          </a:p>
          <a:p>
            <a:pPr lvl="2"/>
            <a:r>
              <a:rPr lang="en-US" dirty="0"/>
              <a:t>Expensive queries</a:t>
            </a:r>
          </a:p>
          <a:p>
            <a:pPr lvl="1"/>
            <a:r>
              <a:rPr lang="en-US" dirty="0"/>
              <a:t>Maximum Degree of Parallelism can not be set to 1</a:t>
            </a:r>
          </a:p>
          <a:p>
            <a:pPr lvl="1"/>
            <a:r>
              <a:rPr lang="en-US" dirty="0"/>
              <a:t>Query cost exceeds the Cost Threshold for Parallelism </a:t>
            </a:r>
          </a:p>
        </p:txBody>
      </p:sp>
      <p:sp>
        <p:nvSpPr>
          <p:cNvPr id="2" name="Title 1">
            <a:extLst>
              <a:ext uri="{FF2B5EF4-FFF2-40B4-BE49-F238E27FC236}">
                <a16:creationId xmlns:a16="http://schemas.microsoft.com/office/drawing/2014/main" id="{D1A11F29-170C-47AB-A9C1-806354127BD9}"/>
              </a:ext>
            </a:extLst>
          </p:cNvPr>
          <p:cNvSpPr>
            <a:spLocks noGrp="1"/>
          </p:cNvSpPr>
          <p:nvPr>
            <p:ph type="title"/>
          </p:nvPr>
        </p:nvSpPr>
        <p:spPr>
          <a:xfrm>
            <a:off x="566421" y="147385"/>
            <a:ext cx="8108188" cy="510909"/>
          </a:xfrm>
        </p:spPr>
        <p:txBody>
          <a:bodyPr/>
          <a:lstStyle/>
          <a:p>
            <a:r>
              <a:rPr lang="en-US" dirty="0"/>
              <a:t>Execution Plan Operators – Cont.</a:t>
            </a:r>
          </a:p>
        </p:txBody>
      </p:sp>
    </p:spTree>
    <p:extLst>
      <p:ext uri="{BB962C8B-B14F-4D97-AF65-F5344CB8AC3E}">
        <p14:creationId xmlns:p14="http://schemas.microsoft.com/office/powerpoint/2010/main" val="196022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352627-9EC1-45CE-AF3C-733123833DCA}"/>
              </a:ext>
            </a:extLst>
          </p:cNvPr>
          <p:cNvSpPr>
            <a:spLocks noGrp="1"/>
          </p:cNvSpPr>
          <p:nvPr>
            <p:ph idx="1"/>
          </p:nvPr>
        </p:nvSpPr>
        <p:spPr>
          <a:xfrm>
            <a:off x="491437" y="854869"/>
            <a:ext cx="8183172" cy="724044"/>
          </a:xfrm>
        </p:spPr>
        <p:txBody>
          <a:bodyPr/>
          <a:lstStyle/>
          <a:p>
            <a:r>
              <a:rPr lang="en-US" dirty="0"/>
              <a:t>Identify Common Mistakes</a:t>
            </a:r>
          </a:p>
          <a:p>
            <a:pPr lvl="1"/>
            <a:r>
              <a:rPr lang="en-US" dirty="0"/>
              <a:t>Using functions on filtering columns </a:t>
            </a:r>
          </a:p>
          <a:p>
            <a:pPr lvl="2"/>
            <a:r>
              <a:rPr lang="en-US" dirty="0"/>
              <a:t>In WHERE, ON &amp; HAVING clause</a:t>
            </a:r>
          </a:p>
          <a:p>
            <a:pPr lvl="1"/>
            <a:r>
              <a:rPr lang="en-US" dirty="0"/>
              <a:t>Nested views </a:t>
            </a:r>
          </a:p>
          <a:p>
            <a:pPr lvl="2"/>
            <a:r>
              <a:rPr lang="en-US" dirty="0"/>
              <a:t>One view calling or joining to other views</a:t>
            </a:r>
          </a:p>
          <a:p>
            <a:pPr lvl="1"/>
            <a:r>
              <a:rPr lang="en-US" dirty="0"/>
              <a:t>Implicit conversions of column data types</a:t>
            </a:r>
          </a:p>
          <a:p>
            <a:pPr lvl="1"/>
            <a:r>
              <a:rPr lang="en-US" dirty="0"/>
              <a:t>Use of cursors or row by row processing</a:t>
            </a:r>
          </a:p>
          <a:p>
            <a:r>
              <a:rPr lang="en-US" dirty="0"/>
              <a:t>Common Warning Signs</a:t>
            </a:r>
          </a:p>
          <a:p>
            <a:pPr lvl="1"/>
            <a:r>
              <a:rPr lang="en-US" dirty="0"/>
              <a:t>Warnings</a:t>
            </a:r>
          </a:p>
          <a:p>
            <a:pPr lvl="1"/>
            <a:r>
              <a:rPr lang="en-US" dirty="0"/>
              <a:t>Fat Pipes</a:t>
            </a:r>
          </a:p>
          <a:p>
            <a:pPr lvl="1"/>
            <a:r>
              <a:rPr lang="en-US" dirty="0"/>
              <a:t>Extra Operators and/or Costly Operators</a:t>
            </a:r>
          </a:p>
          <a:p>
            <a:pPr lvl="1"/>
            <a:r>
              <a:rPr lang="en-US" dirty="0"/>
              <a:t>Table or Index Scans</a:t>
            </a:r>
          </a:p>
        </p:txBody>
      </p:sp>
      <p:sp>
        <p:nvSpPr>
          <p:cNvPr id="2" name="Title 1">
            <a:extLst>
              <a:ext uri="{FF2B5EF4-FFF2-40B4-BE49-F238E27FC236}">
                <a16:creationId xmlns:a16="http://schemas.microsoft.com/office/drawing/2014/main" id="{8548439A-0B2D-4D04-943E-F7949EC86B00}"/>
              </a:ext>
            </a:extLst>
          </p:cNvPr>
          <p:cNvSpPr>
            <a:spLocks noGrp="1"/>
          </p:cNvSpPr>
          <p:nvPr>
            <p:ph type="title"/>
          </p:nvPr>
        </p:nvSpPr>
        <p:spPr>
          <a:xfrm>
            <a:off x="566421" y="147385"/>
            <a:ext cx="8108188" cy="510909"/>
          </a:xfrm>
        </p:spPr>
        <p:txBody>
          <a:bodyPr/>
          <a:lstStyle/>
          <a:p>
            <a:r>
              <a:rPr lang="en-US" dirty="0"/>
              <a:t>Execution Plans Help You Tune</a:t>
            </a:r>
          </a:p>
        </p:txBody>
      </p:sp>
    </p:spTree>
    <p:extLst>
      <p:ext uri="{BB962C8B-B14F-4D97-AF65-F5344CB8AC3E}">
        <p14:creationId xmlns:p14="http://schemas.microsoft.com/office/powerpoint/2010/main" val="402182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352627-9EC1-45CE-AF3C-733123833DCA}"/>
              </a:ext>
            </a:extLst>
          </p:cNvPr>
          <p:cNvSpPr>
            <a:spLocks noGrp="1"/>
          </p:cNvSpPr>
          <p:nvPr>
            <p:ph idx="1"/>
          </p:nvPr>
        </p:nvSpPr>
        <p:spPr>
          <a:xfrm>
            <a:off x="492125" y="855663"/>
            <a:ext cx="8181975" cy="3435556"/>
          </a:xfrm>
        </p:spPr>
        <p:txBody>
          <a:bodyPr/>
          <a:lstStyle/>
          <a:p>
            <a:r>
              <a:rPr lang="en-US" dirty="0"/>
              <a:t>Missing or Poor Indexing</a:t>
            </a:r>
          </a:p>
          <a:p>
            <a:pPr lvl="1"/>
            <a:r>
              <a:rPr lang="en-US" dirty="0"/>
              <a:t>Optimizer may suggest adding an index</a:t>
            </a:r>
          </a:p>
          <a:p>
            <a:pPr lvl="2"/>
            <a:r>
              <a:rPr lang="en-US" dirty="0"/>
              <a:t>Note! These may not be correct, so test, test, test</a:t>
            </a:r>
          </a:p>
          <a:p>
            <a:r>
              <a:rPr lang="en-US" dirty="0"/>
              <a:t>Nested Views </a:t>
            </a:r>
          </a:p>
          <a:p>
            <a:pPr lvl="1"/>
            <a:r>
              <a:rPr lang="en-US" dirty="0"/>
              <a:t>Optimizer tries to transform or simplify the query 	</a:t>
            </a:r>
          </a:p>
          <a:p>
            <a:pPr lvl="2"/>
            <a:r>
              <a:rPr lang="en-US" dirty="0"/>
              <a:t>If the query is too complex, the optimizer runs out of time</a:t>
            </a:r>
          </a:p>
          <a:p>
            <a:pPr lvl="2"/>
            <a:r>
              <a:rPr lang="en-US" dirty="0"/>
              <a:t>Stops assigning costs &amp; just assumes 1 row returned at each step</a:t>
            </a:r>
          </a:p>
          <a:p>
            <a:r>
              <a:rPr lang="en-US" dirty="0"/>
              <a:t>Parameter Sniffing</a:t>
            </a:r>
          </a:p>
          <a:p>
            <a:r>
              <a:rPr lang="en-US" dirty="0"/>
              <a:t>Problems Outside of Execution Plans</a:t>
            </a:r>
          </a:p>
          <a:p>
            <a:pPr lvl="1"/>
            <a:r>
              <a:rPr lang="en-US" dirty="0"/>
              <a:t>Missing or stale statistics</a:t>
            </a:r>
          </a:p>
          <a:p>
            <a:pPr lvl="1"/>
            <a:r>
              <a:rPr lang="en-US" dirty="0"/>
              <a:t>Database misconfiguration (i.e. default parallelism settings)</a:t>
            </a:r>
          </a:p>
          <a:p>
            <a:pPr lvl="1"/>
            <a:r>
              <a:rPr lang="en-US" dirty="0"/>
              <a:t>No database constraints</a:t>
            </a:r>
          </a:p>
          <a:p>
            <a:endParaRPr lang="en-US" dirty="0"/>
          </a:p>
        </p:txBody>
      </p:sp>
      <p:sp>
        <p:nvSpPr>
          <p:cNvPr id="2" name="Title 1">
            <a:extLst>
              <a:ext uri="{FF2B5EF4-FFF2-40B4-BE49-F238E27FC236}">
                <a16:creationId xmlns:a16="http://schemas.microsoft.com/office/drawing/2014/main" id="{8548439A-0B2D-4D04-943E-F7949EC86B00}"/>
              </a:ext>
            </a:extLst>
          </p:cNvPr>
          <p:cNvSpPr>
            <a:spLocks noGrp="1"/>
          </p:cNvSpPr>
          <p:nvPr>
            <p:ph type="title"/>
          </p:nvPr>
        </p:nvSpPr>
        <p:spPr>
          <a:xfrm>
            <a:off x="566421" y="147385"/>
            <a:ext cx="8108188" cy="510909"/>
          </a:xfrm>
        </p:spPr>
        <p:txBody>
          <a:bodyPr/>
          <a:lstStyle/>
          <a:p>
            <a:r>
              <a:rPr lang="en-US" dirty="0"/>
              <a:t>Execution Plans Help You Tune</a:t>
            </a:r>
          </a:p>
        </p:txBody>
      </p:sp>
    </p:spTree>
    <p:extLst>
      <p:ext uri="{BB962C8B-B14F-4D97-AF65-F5344CB8AC3E}">
        <p14:creationId xmlns:p14="http://schemas.microsoft.com/office/powerpoint/2010/main" val="212778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8AD7D9-DE07-4159-B6CF-F34844559654}"/>
              </a:ext>
            </a:extLst>
          </p:cNvPr>
          <p:cNvSpPr>
            <a:spLocks noGrp="1"/>
          </p:cNvSpPr>
          <p:nvPr>
            <p:ph idx="1"/>
          </p:nvPr>
        </p:nvSpPr>
        <p:spPr>
          <a:xfrm>
            <a:off x="491437" y="854869"/>
            <a:ext cx="8183172" cy="279307"/>
          </a:xfrm>
        </p:spPr>
        <p:txBody>
          <a:bodyPr/>
          <a:lstStyle/>
          <a:p>
            <a:pPr marL="0" indent="0">
              <a:buNone/>
            </a:pPr>
            <a:endParaRPr lang="en-US" dirty="0"/>
          </a:p>
        </p:txBody>
      </p:sp>
      <p:sp>
        <p:nvSpPr>
          <p:cNvPr id="28674" name="Title 1"/>
          <p:cNvSpPr>
            <a:spLocks noGrp="1"/>
          </p:cNvSpPr>
          <p:nvPr>
            <p:ph type="title"/>
          </p:nvPr>
        </p:nvSpPr>
        <p:spPr>
          <a:xfrm>
            <a:off x="566421" y="147385"/>
            <a:ext cx="8108188" cy="510909"/>
          </a:xfrm>
        </p:spPr>
        <p:txBody>
          <a:bodyPr/>
          <a:lstStyle/>
          <a:p>
            <a:r>
              <a:rPr lang="en-US" altLang="en-US" dirty="0"/>
              <a:t>DM_EXEC_QUERY_PLAN Example</a:t>
            </a:r>
          </a:p>
        </p:txBody>
      </p:sp>
      <p:pic>
        <p:nvPicPr>
          <p:cNvPr id="5" name="Picture 4"/>
          <p:cNvPicPr>
            <a:picLocks noChangeAspect="1"/>
          </p:cNvPicPr>
          <p:nvPr/>
        </p:nvPicPr>
        <p:blipFill>
          <a:blip r:embed="rId3"/>
          <a:stretch>
            <a:fillRect/>
          </a:stretch>
        </p:blipFill>
        <p:spPr>
          <a:xfrm>
            <a:off x="667422" y="654748"/>
            <a:ext cx="7165276" cy="3834003"/>
          </a:xfrm>
          <a:prstGeom prst="rect">
            <a:avLst/>
          </a:prstGeom>
          <a:ln w="38100">
            <a:solidFill>
              <a:schemeClr val="tx2">
                <a:lumMod val="75000"/>
              </a:schemeClr>
            </a:solidFill>
          </a:ln>
        </p:spPr>
      </p:pic>
    </p:spTree>
    <p:extLst>
      <p:ext uri="{BB962C8B-B14F-4D97-AF65-F5344CB8AC3E}">
        <p14:creationId xmlns:p14="http://schemas.microsoft.com/office/powerpoint/2010/main" val="236234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Review Logical IO</a:t>
            </a:r>
          </a:p>
        </p:txBody>
      </p:sp>
      <p:grpSp>
        <p:nvGrpSpPr>
          <p:cNvPr id="2" name="Group 1"/>
          <p:cNvGrpSpPr/>
          <p:nvPr/>
        </p:nvGrpSpPr>
        <p:grpSpPr>
          <a:xfrm>
            <a:off x="637199" y="694937"/>
            <a:ext cx="7363801" cy="3747016"/>
            <a:chOff x="1428750" y="914400"/>
            <a:chExt cx="5886450" cy="4071938"/>
          </a:xfrm>
        </p:grpSpPr>
        <p:pic>
          <p:nvPicPr>
            <p:cNvPr id="6" name="Picture 5"/>
            <p:cNvPicPr>
              <a:picLocks noChangeAspect="1"/>
            </p:cNvPicPr>
            <p:nvPr/>
          </p:nvPicPr>
          <p:blipFill>
            <a:blip r:embed="rId3"/>
            <a:stretch>
              <a:fillRect/>
            </a:stretch>
          </p:blipFill>
          <p:spPr>
            <a:xfrm>
              <a:off x="1543050" y="914400"/>
              <a:ext cx="5772150" cy="4071938"/>
            </a:xfrm>
            <a:prstGeom prst="rect">
              <a:avLst/>
            </a:prstGeom>
            <a:ln>
              <a:solidFill>
                <a:schemeClr val="accent1"/>
              </a:solidFill>
            </a:ln>
          </p:spPr>
        </p:pic>
        <p:sp>
          <p:nvSpPr>
            <p:cNvPr id="8" name="Rounded Rectangle 7"/>
            <p:cNvSpPr/>
            <p:nvPr/>
          </p:nvSpPr>
          <p:spPr>
            <a:xfrm>
              <a:off x="1714500" y="4286250"/>
              <a:ext cx="3600450" cy="285750"/>
            </a:xfrm>
            <a:prstGeom prst="round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1428750" y="3543300"/>
              <a:ext cx="2628900" cy="285750"/>
            </a:xfrm>
            <a:prstGeom prst="round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6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6421" y="147385"/>
            <a:ext cx="8108188" cy="510909"/>
          </a:xfrm>
        </p:spPr>
        <p:txBody>
          <a:bodyPr/>
          <a:lstStyle/>
          <a:p>
            <a:r>
              <a:rPr lang="en-US" dirty="0"/>
              <a:t>Execution Plan</a:t>
            </a:r>
          </a:p>
        </p:txBody>
      </p:sp>
      <p:grpSp>
        <p:nvGrpSpPr>
          <p:cNvPr id="5" name="Group 4"/>
          <p:cNvGrpSpPr/>
          <p:nvPr/>
        </p:nvGrpSpPr>
        <p:grpSpPr>
          <a:xfrm>
            <a:off x="0" y="661994"/>
            <a:ext cx="7503715" cy="3752838"/>
            <a:chOff x="282450" y="1398399"/>
            <a:chExt cx="6698105" cy="3720521"/>
          </a:xfrm>
        </p:grpSpPr>
        <p:pic>
          <p:nvPicPr>
            <p:cNvPr id="6" name="Picture 5"/>
            <p:cNvPicPr>
              <a:picLocks noChangeAspect="1"/>
            </p:cNvPicPr>
            <p:nvPr/>
          </p:nvPicPr>
          <p:blipFill>
            <a:blip r:embed="rId3"/>
            <a:stretch>
              <a:fillRect/>
            </a:stretch>
          </p:blipFill>
          <p:spPr>
            <a:xfrm>
              <a:off x="705513" y="1398399"/>
              <a:ext cx="6275042" cy="3657600"/>
            </a:xfrm>
            <a:prstGeom prst="rect">
              <a:avLst/>
            </a:prstGeom>
            <a:ln>
              <a:solidFill>
                <a:schemeClr val="tx1">
                  <a:lumMod val="75000"/>
                  <a:lumOff val="25000"/>
                </a:schemeClr>
              </a:solidFill>
            </a:ln>
          </p:spPr>
        </p:pic>
        <p:sp>
          <p:nvSpPr>
            <p:cNvPr id="8" name="Oval 7"/>
            <p:cNvSpPr/>
            <p:nvPr/>
          </p:nvSpPr>
          <p:spPr>
            <a:xfrm>
              <a:off x="2779934" y="4547420"/>
              <a:ext cx="1428750" cy="571500"/>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518504" y="4039541"/>
              <a:ext cx="1428750" cy="571500"/>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82450" y="3852425"/>
              <a:ext cx="2551471" cy="778072"/>
            </a:xfrm>
            <a:prstGeom prst="rect">
              <a:avLst/>
            </a:prstGeom>
            <a:noFill/>
          </p:spPr>
          <p:txBody>
            <a:bodyPr wrap="square" rtlCol="0">
              <a:spAutoFit/>
            </a:bodyPr>
            <a:lstStyle/>
            <a:p>
              <a:pPr lvl="1"/>
              <a:r>
                <a:rPr lang="en-US" sz="900" dirty="0"/>
                <a:t>CREATE NONCLUSTERED INDEX </a:t>
              </a:r>
            </a:p>
            <a:p>
              <a:pPr lvl="1"/>
              <a:r>
                <a:rPr lang="en-US" sz="900" dirty="0"/>
                <a:t>&lt;Name of Missing Index, </a:t>
              </a:r>
              <a:r>
                <a:rPr lang="en-US" sz="900" dirty="0" err="1"/>
                <a:t>sysname</a:t>
              </a:r>
              <a:endParaRPr lang="en-US" sz="900" dirty="0"/>
            </a:p>
            <a:p>
              <a:pPr lvl="1"/>
              <a:r>
                <a:rPr lang="en-US" sz="900" dirty="0"/>
                <a:t>ON </a:t>
              </a:r>
              <a:r>
                <a:rPr lang="en-US" sz="900" dirty="0" err="1"/>
                <a:t>Sales.OrderHeader</a:t>
              </a:r>
              <a:r>
                <a:rPr lang="en-US" sz="900" dirty="0"/>
                <a:t>(</a:t>
              </a:r>
              <a:r>
                <a:rPr lang="en-US" sz="900" dirty="0" err="1"/>
                <a:t>OnlineOrderFlag</a:t>
              </a:r>
              <a:r>
                <a:rPr lang="en-US" sz="900" dirty="0"/>
                <a:t>)</a:t>
              </a:r>
            </a:p>
            <a:p>
              <a:pPr lvl="1"/>
              <a:r>
                <a:rPr lang="en-US" sz="900" dirty="0"/>
                <a:t>INCLUDE</a:t>
              </a:r>
            </a:p>
            <a:p>
              <a:pPr lvl="1"/>
              <a:r>
                <a:rPr lang="en-US" sz="900" dirty="0"/>
                <a:t>(</a:t>
              </a:r>
              <a:r>
                <a:rPr lang="en-US" sz="900" dirty="0" err="1"/>
                <a:t>OrderID,OrderDate,CustomerID,SubTotal</a:t>
              </a:r>
              <a:r>
                <a:rPr lang="en-US" sz="900" dirty="0"/>
                <a:t>)</a:t>
              </a:r>
              <a:endParaRPr lang="en-US" sz="1350" dirty="0"/>
            </a:p>
          </p:txBody>
        </p:sp>
        <p:cxnSp>
          <p:nvCxnSpPr>
            <p:cNvPr id="10" name="Straight Arrow Connector 9"/>
            <p:cNvCxnSpPr/>
            <p:nvPr/>
          </p:nvCxnSpPr>
          <p:spPr>
            <a:xfrm flipH="1">
              <a:off x="4621649" y="3070486"/>
              <a:ext cx="279712" cy="450003"/>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2616855" y="1804221"/>
              <a:ext cx="1428750" cy="1200150"/>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3494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FD176CA-261D-4C61-8DE1-D3EBC4366998}"/>
              </a:ext>
            </a:extLst>
          </p:cNvPr>
          <p:cNvSpPr>
            <a:spLocks noGrp="1"/>
          </p:cNvSpPr>
          <p:nvPr>
            <p:ph type="body" sz="quarter" idx="10"/>
          </p:nvPr>
        </p:nvSpPr>
        <p:spPr>
          <a:xfrm>
            <a:off x="3812403" y="437012"/>
            <a:ext cx="4551363" cy="2689967"/>
          </a:xfrm>
        </p:spPr>
        <p:txBody>
          <a:bodyPr/>
          <a:lstStyle/>
          <a:p>
            <a:r>
              <a:rPr lang="en-US" altLang="en-US" sz="2000" dirty="0"/>
              <a:t>Senior Sales Engineer /  DBA</a:t>
            </a:r>
          </a:p>
          <a:p>
            <a:r>
              <a:rPr lang="en-US" altLang="en-US" sz="2000" dirty="0"/>
              <a:t> </a:t>
            </a:r>
            <a:r>
              <a:rPr lang="en-US" altLang="en-US" sz="2000" dirty="0">
                <a:hlinkClick r:id="rId3"/>
              </a:rPr>
              <a:t>Janis.Griffin@Quest.com</a:t>
            </a:r>
            <a:endParaRPr lang="en-US" altLang="en-US" sz="2000" dirty="0"/>
          </a:p>
          <a:p>
            <a:r>
              <a:rPr lang="en-US" altLang="en-US" sz="2000" dirty="0"/>
              <a:t>Twitter® - @DoBoutAnything </a:t>
            </a:r>
          </a:p>
          <a:p>
            <a:pPr lvl="1"/>
            <a:r>
              <a:rPr lang="en-US" altLang="en-US" sz="1000" dirty="0">
                <a:solidFill>
                  <a:schemeClr val="bg1"/>
                </a:solidFill>
              </a:rPr>
              <a:t>Current – 30+ Years in Oracle®, DB2®, ASE, SQL Server®, MySQL®</a:t>
            </a:r>
          </a:p>
          <a:p>
            <a:pPr lvl="1"/>
            <a:r>
              <a:rPr lang="en-US" altLang="en-US" sz="1000" dirty="0">
                <a:solidFill>
                  <a:schemeClr val="bg1"/>
                </a:solidFill>
              </a:rPr>
              <a:t>DBA and Developer</a:t>
            </a:r>
          </a:p>
          <a:p>
            <a:r>
              <a:rPr lang="en-US" altLang="en-US" sz="1800" dirty="0"/>
              <a:t>Specialize in Performance Tuning</a:t>
            </a:r>
          </a:p>
          <a:p>
            <a:r>
              <a:rPr lang="en-US" altLang="en-US" sz="1600" dirty="0"/>
              <a:t>Review Database Performance for Customers Common Question – How do I tune it?</a:t>
            </a:r>
          </a:p>
        </p:txBody>
      </p:sp>
      <p:pic>
        <p:nvPicPr>
          <p:cNvPr id="16" name="Content Placeholder 15"/>
          <p:cNvPicPr>
            <a:picLocks noGrp="1" noChangeAspect="1"/>
          </p:cNvPicPr>
          <p:nvPr>
            <p:ph sz="quarter" idx="4294967295"/>
          </p:nvPr>
        </p:nvPicPr>
        <p:blipFill>
          <a:blip r:embed="rId4" cstate="print">
            <a:extLst>
              <a:ext uri="{28A0092B-C50C-407E-A947-70E740481C1C}">
                <a14:useLocalDpi xmlns:a14="http://schemas.microsoft.com/office/drawing/2010/main" val="0"/>
              </a:ext>
            </a:extLst>
          </a:blip>
          <a:stretch>
            <a:fillRect/>
          </a:stretch>
        </p:blipFill>
        <p:spPr>
          <a:xfrm>
            <a:off x="12313" y="522288"/>
            <a:ext cx="1827213" cy="1217612"/>
          </a:xfrm>
        </p:spPr>
      </p:pic>
      <p:sp>
        <p:nvSpPr>
          <p:cNvPr id="12" name="Title 11">
            <a:extLst>
              <a:ext uri="{FF2B5EF4-FFF2-40B4-BE49-F238E27FC236}">
                <a16:creationId xmlns:a16="http://schemas.microsoft.com/office/drawing/2014/main" id="{3959F36D-F949-3E4A-BAE6-1F4B0CAF6CE3}"/>
              </a:ext>
            </a:extLst>
          </p:cNvPr>
          <p:cNvSpPr>
            <a:spLocks noGrp="1"/>
          </p:cNvSpPr>
          <p:nvPr>
            <p:ph type="title" idx="4294967295"/>
          </p:nvPr>
        </p:nvSpPr>
        <p:spPr>
          <a:xfrm>
            <a:off x="0" y="58738"/>
            <a:ext cx="5673725" cy="463550"/>
          </a:xfrm>
        </p:spPr>
        <p:txBody>
          <a:bodyPr/>
          <a:lstStyle/>
          <a:p>
            <a:r>
              <a:rPr lang="en-US" dirty="0"/>
              <a:t>Who Am I</a:t>
            </a:r>
          </a:p>
        </p:txBody>
      </p:sp>
      <p:pic>
        <p:nvPicPr>
          <p:cNvPr id="6" name="Picture 5">
            <a:extLst>
              <a:ext uri="{FF2B5EF4-FFF2-40B4-BE49-F238E27FC236}">
                <a16:creationId xmlns:a16="http://schemas.microsoft.com/office/drawing/2014/main" id="{3BE4D8C4-1AFF-4A9F-9BE4-C2318786A113}"/>
              </a:ext>
            </a:extLst>
          </p:cNvPr>
          <p:cNvPicPr>
            <a:picLocks noChangeAspect="1"/>
          </p:cNvPicPr>
          <p:nvPr/>
        </p:nvPicPr>
        <p:blipFill>
          <a:blip r:embed="rId5"/>
          <a:stretch>
            <a:fillRect/>
          </a:stretch>
        </p:blipFill>
        <p:spPr>
          <a:xfrm>
            <a:off x="71208" y="1739900"/>
            <a:ext cx="1703832" cy="559689"/>
          </a:xfrm>
          <a:prstGeom prst="rect">
            <a:avLst/>
          </a:prstGeom>
        </p:spPr>
      </p:pic>
    </p:spTree>
    <p:extLst>
      <p:ext uri="{BB962C8B-B14F-4D97-AF65-F5344CB8AC3E}">
        <p14:creationId xmlns:p14="http://schemas.microsoft.com/office/powerpoint/2010/main" val="114350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E998D7D-AB81-4ECC-AF79-2FE0B173FC39}"/>
              </a:ext>
            </a:extLst>
          </p:cNvPr>
          <p:cNvGrpSpPr/>
          <p:nvPr/>
        </p:nvGrpSpPr>
        <p:grpSpPr>
          <a:xfrm>
            <a:off x="4653598" y="1316143"/>
            <a:ext cx="4020502" cy="2027349"/>
            <a:chOff x="97415" y="2331722"/>
            <a:chExt cx="4020502" cy="2027349"/>
          </a:xfrm>
        </p:grpSpPr>
        <p:pic>
          <p:nvPicPr>
            <p:cNvPr id="5" name="Picture 4">
              <a:extLst>
                <a:ext uri="{FF2B5EF4-FFF2-40B4-BE49-F238E27FC236}">
                  <a16:creationId xmlns:a16="http://schemas.microsoft.com/office/drawing/2014/main" id="{F514C302-7E02-420C-B0F7-A967A216484F}"/>
                </a:ext>
              </a:extLst>
            </p:cNvPr>
            <p:cNvPicPr>
              <a:picLocks noChangeAspect="1"/>
            </p:cNvPicPr>
            <p:nvPr/>
          </p:nvPicPr>
          <p:blipFill>
            <a:blip r:embed="rId3"/>
            <a:stretch>
              <a:fillRect/>
            </a:stretch>
          </p:blipFill>
          <p:spPr>
            <a:xfrm>
              <a:off x="97415" y="2331722"/>
              <a:ext cx="4020502" cy="1733550"/>
            </a:xfrm>
            <a:prstGeom prst="rect">
              <a:avLst/>
            </a:prstGeom>
            <a:ln>
              <a:noFill/>
            </a:ln>
          </p:spPr>
        </p:pic>
        <p:sp>
          <p:nvSpPr>
            <p:cNvPr id="6" name="Rectangle 5">
              <a:extLst>
                <a:ext uri="{FF2B5EF4-FFF2-40B4-BE49-F238E27FC236}">
                  <a16:creationId xmlns:a16="http://schemas.microsoft.com/office/drawing/2014/main" id="{0E653515-BDE8-41E5-A38A-3A068044CF5B}"/>
                </a:ext>
              </a:extLst>
            </p:cNvPr>
            <p:cNvSpPr/>
            <p:nvPr/>
          </p:nvSpPr>
          <p:spPr>
            <a:xfrm>
              <a:off x="264160" y="2479040"/>
              <a:ext cx="3853757" cy="1880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dirty="0" err="1"/>
            </a:p>
          </p:txBody>
        </p:sp>
      </p:grpSp>
      <p:sp>
        <p:nvSpPr>
          <p:cNvPr id="3" name="Content Placeholder 2">
            <a:extLst>
              <a:ext uri="{FF2B5EF4-FFF2-40B4-BE49-F238E27FC236}">
                <a16:creationId xmlns:a16="http://schemas.microsoft.com/office/drawing/2014/main" id="{6D474A27-F8F2-4197-9826-05BD0AC3DFB1}"/>
              </a:ext>
            </a:extLst>
          </p:cNvPr>
          <p:cNvSpPr>
            <a:spLocks noGrp="1"/>
          </p:cNvSpPr>
          <p:nvPr>
            <p:ph idx="1"/>
          </p:nvPr>
        </p:nvSpPr>
        <p:spPr>
          <a:xfrm>
            <a:off x="53975" y="855662"/>
            <a:ext cx="8181975" cy="3726405"/>
          </a:xfrm>
        </p:spPr>
        <p:txBody>
          <a:bodyPr/>
          <a:lstStyle/>
          <a:p>
            <a:r>
              <a:rPr lang="en-US" dirty="0"/>
              <a:t>Batch Mode Memory Grant Feedback</a:t>
            </a:r>
          </a:p>
          <a:p>
            <a:pPr lvl="1"/>
            <a:r>
              <a:rPr lang="en-US" dirty="0"/>
              <a:t>Recalculates the actual memory required for query</a:t>
            </a:r>
          </a:p>
          <a:p>
            <a:pPr lvl="1"/>
            <a:r>
              <a:rPr lang="en-US" dirty="0"/>
              <a:t>Updates the grant value for the cached plan</a:t>
            </a:r>
          </a:p>
          <a:p>
            <a:pPr lvl="2"/>
            <a:r>
              <a:rPr lang="en-US" dirty="0"/>
              <a:t>Reducing excessive memory grants</a:t>
            </a:r>
          </a:p>
          <a:p>
            <a:pPr lvl="3"/>
            <a:r>
              <a:rPr lang="en-US" dirty="0"/>
              <a:t>Must be &gt; 1 MB &amp; must use &gt; 2 times actual size needed</a:t>
            </a:r>
          </a:p>
          <a:p>
            <a:pPr lvl="3"/>
            <a:r>
              <a:rPr lang="en-US" dirty="0"/>
              <a:t>Fixing underestimated memory grants</a:t>
            </a:r>
          </a:p>
          <a:p>
            <a:pPr lvl="2"/>
            <a:r>
              <a:rPr lang="en-US" dirty="0"/>
              <a:t>Turns it off if query parameter-sensitive</a:t>
            </a:r>
          </a:p>
          <a:p>
            <a:r>
              <a:rPr lang="en-US" dirty="0"/>
              <a:t>Batch Mode Adaptive Join</a:t>
            </a:r>
          </a:p>
          <a:p>
            <a:pPr lvl="1"/>
            <a:r>
              <a:rPr lang="en-US" dirty="0"/>
              <a:t>Defers choice of Hash Join or Nested Loops Join</a:t>
            </a:r>
          </a:p>
          <a:p>
            <a:pPr lvl="2"/>
            <a:r>
              <a:rPr lang="en-US" dirty="0"/>
              <a:t>After first input has been scanned</a:t>
            </a:r>
          </a:p>
          <a:p>
            <a:pPr lvl="1"/>
            <a:r>
              <a:rPr lang="en-US" dirty="0"/>
              <a:t>Figures out a row count threshold </a:t>
            </a:r>
          </a:p>
          <a:p>
            <a:pPr lvl="2"/>
            <a:r>
              <a:rPr lang="en-US" dirty="0"/>
              <a:t>&lt; threshold, uses nested loops join</a:t>
            </a:r>
          </a:p>
          <a:p>
            <a:pPr lvl="2"/>
            <a:r>
              <a:rPr lang="en-US" dirty="0"/>
              <a:t> &gt;= threshold, uses hash join </a:t>
            </a:r>
          </a:p>
          <a:p>
            <a:pPr lvl="1"/>
            <a:r>
              <a:rPr lang="en-US" dirty="0"/>
              <a:t>See </a:t>
            </a:r>
            <a:r>
              <a:rPr lang="en-US" dirty="0" err="1"/>
              <a:t>AdaptiveThresholdRows</a:t>
            </a:r>
            <a:r>
              <a:rPr lang="en-US" dirty="0"/>
              <a:t> property</a:t>
            </a:r>
          </a:p>
          <a:p>
            <a:endParaRPr lang="en-US" dirty="0"/>
          </a:p>
        </p:txBody>
      </p:sp>
      <p:sp>
        <p:nvSpPr>
          <p:cNvPr id="2" name="Title 1">
            <a:extLst>
              <a:ext uri="{FF2B5EF4-FFF2-40B4-BE49-F238E27FC236}">
                <a16:creationId xmlns:a16="http://schemas.microsoft.com/office/drawing/2014/main" id="{71972C36-BF42-4846-877A-12CE43F12A12}"/>
              </a:ext>
            </a:extLst>
          </p:cNvPr>
          <p:cNvSpPr>
            <a:spLocks noGrp="1"/>
          </p:cNvSpPr>
          <p:nvPr>
            <p:ph type="title"/>
          </p:nvPr>
        </p:nvSpPr>
        <p:spPr>
          <a:xfrm>
            <a:off x="566421" y="147385"/>
            <a:ext cx="8108188" cy="510909"/>
          </a:xfrm>
        </p:spPr>
        <p:txBody>
          <a:bodyPr/>
          <a:lstStyle/>
          <a:p>
            <a:r>
              <a:rPr lang="en-US" dirty="0"/>
              <a:t>Optimizer – What Features Are Enabled</a:t>
            </a:r>
          </a:p>
        </p:txBody>
      </p:sp>
      <p:sp>
        <p:nvSpPr>
          <p:cNvPr id="15" name="TextBox 14">
            <a:extLst>
              <a:ext uri="{FF2B5EF4-FFF2-40B4-BE49-F238E27FC236}">
                <a16:creationId xmlns:a16="http://schemas.microsoft.com/office/drawing/2014/main" id="{A8169852-EC08-43F8-94A8-6EA79C93DC51}"/>
              </a:ext>
            </a:extLst>
          </p:cNvPr>
          <p:cNvSpPr txBox="1"/>
          <p:nvPr/>
        </p:nvSpPr>
        <p:spPr>
          <a:xfrm>
            <a:off x="4676702" y="3343493"/>
            <a:ext cx="4369576" cy="1169551"/>
          </a:xfrm>
          <a:prstGeom prst="rect">
            <a:avLst/>
          </a:prstGeom>
          <a:noFill/>
        </p:spPr>
        <p:txBody>
          <a:bodyPr wrap="square" rtlCol="0">
            <a:spAutoFit/>
          </a:bodyPr>
          <a:lstStyle/>
          <a:p>
            <a:r>
              <a:rPr lang="en-US" sz="1600" dirty="0">
                <a:latin typeface="Segoe UI Semibold" panose="020B0702040204020203" pitchFamily="34" charset="0"/>
                <a:cs typeface="Segoe UI Semibold" panose="020B0702040204020203" pitchFamily="34" charset="0"/>
              </a:rPr>
              <a:t>Interleaved Execution</a:t>
            </a:r>
          </a:p>
          <a:p>
            <a:pPr marL="171450" indent="-171450">
              <a:buClr>
                <a:schemeClr val="accent3">
                  <a:lumMod val="40000"/>
                  <a:lumOff val="60000"/>
                </a:schemeClr>
              </a:buClr>
              <a:buFont typeface="Arial" panose="020B0604020202020204" pitchFamily="34" charset="0"/>
              <a:buChar char="•"/>
            </a:pPr>
            <a:r>
              <a:rPr lang="en-US" sz="1200" dirty="0">
                <a:latin typeface="Segoe UI Semilight" panose="020B0402040204020203" pitchFamily="34" charset="0"/>
                <a:cs typeface="Segoe UI Semilight" panose="020B0402040204020203" pitchFamily="34" charset="0"/>
              </a:rPr>
              <a:t>Revises cardinality estimates for Multi-Statement Table Value Functions</a:t>
            </a:r>
          </a:p>
          <a:p>
            <a:pPr marL="171450" indent="-171450">
              <a:buClr>
                <a:schemeClr val="accent3">
                  <a:lumMod val="40000"/>
                  <a:lumOff val="60000"/>
                </a:schemeClr>
              </a:buClr>
              <a:buFont typeface="Arial" panose="020B0604020202020204" pitchFamily="34" charset="0"/>
              <a:buChar char="•"/>
            </a:pPr>
            <a:r>
              <a:rPr lang="en-US" sz="1200" dirty="0">
                <a:latin typeface="Segoe UI Semilight" panose="020B0402040204020203" pitchFamily="34" charset="0"/>
                <a:cs typeface="Segoe UI Semilight" panose="020B0402040204020203" pitchFamily="34" charset="0"/>
              </a:rPr>
              <a:t>MSTVFs had a fixed cardinality guess of 100 in earlier versions</a:t>
            </a:r>
          </a:p>
          <a:p>
            <a:endParaRPr lang="en-US" dirty="0"/>
          </a:p>
        </p:txBody>
      </p:sp>
    </p:spTree>
    <p:extLst>
      <p:ext uri="{BB962C8B-B14F-4D97-AF65-F5344CB8AC3E}">
        <p14:creationId xmlns:p14="http://schemas.microsoft.com/office/powerpoint/2010/main" val="360351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743E5A-7593-4478-9A46-AFCA1775B6E5}"/>
              </a:ext>
            </a:extLst>
          </p:cNvPr>
          <p:cNvPicPr>
            <a:picLocks noChangeAspect="1"/>
          </p:cNvPicPr>
          <p:nvPr/>
        </p:nvPicPr>
        <p:blipFill>
          <a:blip r:embed="rId3"/>
          <a:stretch>
            <a:fillRect/>
          </a:stretch>
        </p:blipFill>
        <p:spPr>
          <a:xfrm>
            <a:off x="816032" y="1253945"/>
            <a:ext cx="6814185" cy="3233738"/>
          </a:xfrm>
          <a:prstGeom prst="rect">
            <a:avLst/>
          </a:prstGeom>
          <a:ln>
            <a:noFill/>
          </a:ln>
        </p:spPr>
      </p:pic>
      <p:sp>
        <p:nvSpPr>
          <p:cNvPr id="3" name="Content Placeholder 2">
            <a:extLst>
              <a:ext uri="{FF2B5EF4-FFF2-40B4-BE49-F238E27FC236}">
                <a16:creationId xmlns:a16="http://schemas.microsoft.com/office/drawing/2014/main" id="{6D474A27-F8F2-4197-9826-05BD0AC3DFB1}"/>
              </a:ext>
            </a:extLst>
          </p:cNvPr>
          <p:cNvSpPr>
            <a:spLocks noGrp="1"/>
          </p:cNvSpPr>
          <p:nvPr>
            <p:ph idx="1"/>
          </p:nvPr>
        </p:nvSpPr>
        <p:spPr>
          <a:xfrm>
            <a:off x="491437" y="854869"/>
            <a:ext cx="8183172" cy="646331"/>
          </a:xfrm>
        </p:spPr>
        <p:txBody>
          <a:bodyPr/>
          <a:lstStyle/>
          <a:p>
            <a:r>
              <a:rPr lang="en-US" sz="2000" dirty="0"/>
              <a:t>Improves Performance &amp; Scalability without changes to application</a:t>
            </a:r>
          </a:p>
        </p:txBody>
      </p:sp>
      <p:sp>
        <p:nvSpPr>
          <p:cNvPr id="2" name="Title 1">
            <a:extLst>
              <a:ext uri="{FF2B5EF4-FFF2-40B4-BE49-F238E27FC236}">
                <a16:creationId xmlns:a16="http://schemas.microsoft.com/office/drawing/2014/main" id="{71972C36-BF42-4846-877A-12CE43F12A12}"/>
              </a:ext>
            </a:extLst>
          </p:cNvPr>
          <p:cNvSpPr>
            <a:spLocks noGrp="1"/>
          </p:cNvSpPr>
          <p:nvPr>
            <p:ph type="title"/>
          </p:nvPr>
        </p:nvSpPr>
        <p:spPr/>
        <p:txBody>
          <a:bodyPr/>
          <a:lstStyle/>
          <a:p>
            <a:r>
              <a:rPr lang="en-US" dirty="0"/>
              <a:t>Intelligent Query Processing (2019)</a:t>
            </a:r>
          </a:p>
        </p:txBody>
      </p:sp>
    </p:spTree>
    <p:extLst>
      <p:ext uri="{BB962C8B-B14F-4D97-AF65-F5344CB8AC3E}">
        <p14:creationId xmlns:p14="http://schemas.microsoft.com/office/powerpoint/2010/main" val="342840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11C41D53-0AB2-418F-ADD3-7EDA0EFD44B1}"/>
              </a:ext>
            </a:extLst>
          </p:cNvPr>
          <p:cNvSpPr>
            <a:spLocks noGrp="1" noChangeArrowheads="1"/>
          </p:cNvSpPr>
          <p:nvPr>
            <p:ph idx="1"/>
          </p:nvPr>
        </p:nvSpPr>
        <p:spPr>
          <a:xfrm>
            <a:off x="491437" y="854869"/>
            <a:ext cx="8183172" cy="724044"/>
          </a:xfrm>
        </p:spPr>
        <p:txBody>
          <a:bodyPr/>
          <a:lstStyle/>
          <a:p>
            <a:pPr lvl="0"/>
            <a:r>
              <a:rPr lang="en-US" altLang="en-US" dirty="0"/>
              <a:t>ALTER DATABASE </a:t>
            </a:r>
            <a:r>
              <a:rPr lang="en-US" altLang="en-US" dirty="0" err="1"/>
              <a:t>database_name</a:t>
            </a:r>
            <a:r>
              <a:rPr lang="en-US" altLang="en-US" dirty="0"/>
              <a:t> SET COMPATIBILITY_LEVEL = 150;  - 2019</a:t>
            </a:r>
          </a:p>
          <a:p>
            <a:pPr lvl="1"/>
            <a:r>
              <a:rPr lang="en-US" altLang="en-US" dirty="0"/>
              <a:t>Adaptive Joins (2017, 140) </a:t>
            </a:r>
          </a:p>
          <a:p>
            <a:pPr lvl="1"/>
            <a:r>
              <a:rPr lang="en-US" altLang="en-US" dirty="0"/>
              <a:t>Dynamically changes join method during runtime based on actual input rows</a:t>
            </a:r>
          </a:p>
          <a:p>
            <a:pPr lvl="1"/>
            <a:r>
              <a:rPr lang="en-US" altLang="en-US" dirty="0"/>
              <a:t>Nested Loops vs Hash Joins</a:t>
            </a:r>
          </a:p>
          <a:p>
            <a:pPr lvl="1"/>
            <a:r>
              <a:rPr lang="en-US" altLang="en-US" dirty="0"/>
              <a:t>Now works on </a:t>
            </a:r>
            <a:r>
              <a:rPr lang="en-US" altLang="en-US" dirty="0" err="1"/>
              <a:t>rowstore</a:t>
            </a:r>
            <a:r>
              <a:rPr lang="en-US" altLang="en-US" dirty="0"/>
              <a:t> tables</a:t>
            </a:r>
          </a:p>
          <a:p>
            <a:pPr lvl="2"/>
            <a:r>
              <a:rPr lang="en-US" altLang="en-US" dirty="0"/>
              <a:t>2017, </a:t>
            </a:r>
            <a:r>
              <a:rPr lang="en-US" altLang="en-US" dirty="0" err="1"/>
              <a:t>columnstore</a:t>
            </a:r>
            <a:r>
              <a:rPr lang="en-US" altLang="en-US" dirty="0"/>
              <a:t> indexes</a:t>
            </a:r>
          </a:p>
          <a:p>
            <a:pPr lvl="1"/>
            <a:endParaRPr lang="en-US" altLang="en-US" dirty="0"/>
          </a:p>
          <a:p>
            <a:pPr lvl="1"/>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2" name="Title 1">
            <a:extLst>
              <a:ext uri="{FF2B5EF4-FFF2-40B4-BE49-F238E27FC236}">
                <a16:creationId xmlns:a16="http://schemas.microsoft.com/office/drawing/2014/main" id="{71972C36-BF42-4846-877A-12CE43F12A12}"/>
              </a:ext>
            </a:extLst>
          </p:cNvPr>
          <p:cNvSpPr>
            <a:spLocks noGrp="1"/>
          </p:cNvSpPr>
          <p:nvPr>
            <p:ph type="title"/>
          </p:nvPr>
        </p:nvSpPr>
        <p:spPr>
          <a:xfrm>
            <a:off x="566421" y="147385"/>
            <a:ext cx="8108188" cy="510909"/>
          </a:xfrm>
        </p:spPr>
        <p:txBody>
          <a:bodyPr/>
          <a:lstStyle/>
          <a:p>
            <a:r>
              <a:rPr lang="en-US" dirty="0"/>
              <a:t>Check Compatibility Level</a:t>
            </a:r>
          </a:p>
        </p:txBody>
      </p:sp>
      <p:pic>
        <p:nvPicPr>
          <p:cNvPr id="3" name="Picture 2">
            <a:extLst>
              <a:ext uri="{FF2B5EF4-FFF2-40B4-BE49-F238E27FC236}">
                <a16:creationId xmlns:a16="http://schemas.microsoft.com/office/drawing/2014/main" id="{9F43A192-472F-451B-A326-C3FB0696C071}"/>
              </a:ext>
            </a:extLst>
          </p:cNvPr>
          <p:cNvPicPr>
            <a:picLocks noChangeAspect="1"/>
          </p:cNvPicPr>
          <p:nvPr/>
        </p:nvPicPr>
        <p:blipFill>
          <a:blip r:embed="rId3"/>
          <a:stretch>
            <a:fillRect/>
          </a:stretch>
        </p:blipFill>
        <p:spPr>
          <a:xfrm>
            <a:off x="698773" y="2747046"/>
            <a:ext cx="3833622" cy="1842516"/>
          </a:xfrm>
          <a:prstGeom prst="rect">
            <a:avLst/>
          </a:prstGeom>
          <a:ln>
            <a:solidFill>
              <a:schemeClr val="tx1"/>
            </a:solidFill>
          </a:ln>
        </p:spPr>
      </p:pic>
      <p:sp>
        <p:nvSpPr>
          <p:cNvPr id="6" name="Rectangle: Rounded Corners 5">
            <a:extLst>
              <a:ext uri="{FF2B5EF4-FFF2-40B4-BE49-F238E27FC236}">
                <a16:creationId xmlns:a16="http://schemas.microsoft.com/office/drawing/2014/main" id="{805C1003-655B-4006-B2C7-FBB00F09BEF6}"/>
              </a:ext>
            </a:extLst>
          </p:cNvPr>
          <p:cNvSpPr/>
          <p:nvPr/>
        </p:nvSpPr>
        <p:spPr>
          <a:xfrm>
            <a:off x="1596496" y="4342487"/>
            <a:ext cx="2743200" cy="29160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dirty="0" err="1"/>
          </a:p>
        </p:txBody>
      </p:sp>
      <p:sp>
        <p:nvSpPr>
          <p:cNvPr id="5" name="TextBox 4">
            <a:extLst>
              <a:ext uri="{FF2B5EF4-FFF2-40B4-BE49-F238E27FC236}">
                <a16:creationId xmlns:a16="http://schemas.microsoft.com/office/drawing/2014/main" id="{28428259-9543-4226-8ED6-1577AF7CB185}"/>
              </a:ext>
            </a:extLst>
          </p:cNvPr>
          <p:cNvSpPr txBox="1"/>
          <p:nvPr/>
        </p:nvSpPr>
        <p:spPr>
          <a:xfrm>
            <a:off x="4920144" y="2109597"/>
            <a:ext cx="3415971" cy="1977464"/>
          </a:xfrm>
          <a:prstGeom prst="rect">
            <a:avLst/>
          </a:prstGeom>
          <a:noFill/>
          <a:ln>
            <a:solidFill>
              <a:schemeClr val="tx2"/>
            </a:solidFill>
          </a:ln>
        </p:spPr>
        <p:txBody>
          <a:bodyPr wrap="square" rtlCol="0">
            <a:spAutoFit/>
          </a:bodyPr>
          <a:lstStyle/>
          <a:p>
            <a:r>
              <a:rPr lang="en-US" sz="1400" dirty="0"/>
              <a:t>declare @territory int = 0;</a:t>
            </a:r>
          </a:p>
          <a:p>
            <a:endParaRPr lang="en-US" sz="1050" dirty="0"/>
          </a:p>
          <a:p>
            <a:r>
              <a:rPr lang="en-US" sz="1400" dirty="0"/>
              <a:t>select sum(</a:t>
            </a:r>
            <a:r>
              <a:rPr lang="en-US" sz="1400" dirty="0" err="1"/>
              <a:t>oh.SubTotal</a:t>
            </a:r>
            <a:r>
              <a:rPr lang="en-US" sz="1400" dirty="0"/>
              <a:t>)</a:t>
            </a:r>
          </a:p>
          <a:p>
            <a:r>
              <a:rPr lang="en-US" sz="1400" dirty="0"/>
              <a:t>from </a:t>
            </a:r>
            <a:r>
              <a:rPr lang="en-US" sz="1400" dirty="0" err="1"/>
              <a:t>Sales.SalesOrderHeader</a:t>
            </a:r>
            <a:r>
              <a:rPr lang="en-US" sz="1400" dirty="0"/>
              <a:t> oh </a:t>
            </a:r>
          </a:p>
          <a:p>
            <a:r>
              <a:rPr lang="en-US" sz="1400" dirty="0"/>
              <a:t>join </a:t>
            </a:r>
            <a:r>
              <a:rPr lang="en-US" sz="1400" dirty="0" err="1"/>
              <a:t>Sales.SalesOrderDetail</a:t>
            </a:r>
            <a:r>
              <a:rPr lang="en-US" sz="1400" dirty="0"/>
              <a:t> od </a:t>
            </a:r>
          </a:p>
          <a:p>
            <a:r>
              <a:rPr lang="en-US" sz="1400" dirty="0"/>
              <a:t>on </a:t>
            </a:r>
            <a:r>
              <a:rPr lang="en-US" sz="1400" dirty="0" err="1"/>
              <a:t>oh.SalesOrderID</a:t>
            </a:r>
            <a:r>
              <a:rPr lang="en-US" sz="1400" dirty="0"/>
              <a:t> = </a:t>
            </a:r>
            <a:r>
              <a:rPr lang="en-US" sz="1400" dirty="0" err="1"/>
              <a:t>od.SalesOrderID</a:t>
            </a:r>
            <a:endParaRPr lang="en-US" sz="1400" dirty="0"/>
          </a:p>
          <a:p>
            <a:r>
              <a:rPr lang="en-US" sz="1400" dirty="0"/>
              <a:t>where </a:t>
            </a:r>
            <a:r>
              <a:rPr lang="en-US" sz="1400" dirty="0" err="1"/>
              <a:t>oh.TerritoryID</a:t>
            </a:r>
            <a:r>
              <a:rPr lang="en-US" sz="1400" dirty="0"/>
              <a:t>=@territory</a:t>
            </a:r>
          </a:p>
          <a:p>
            <a:r>
              <a:rPr lang="en-US" sz="1400" dirty="0"/>
              <a:t>option(optimize for (@Territory = 0));</a:t>
            </a:r>
          </a:p>
          <a:p>
            <a:r>
              <a:rPr lang="en-US" sz="1400" dirty="0"/>
              <a:t> </a:t>
            </a:r>
          </a:p>
        </p:txBody>
      </p:sp>
    </p:spTree>
    <p:extLst>
      <p:ext uri="{BB962C8B-B14F-4D97-AF65-F5344CB8AC3E}">
        <p14:creationId xmlns:p14="http://schemas.microsoft.com/office/powerpoint/2010/main" val="243966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11C41D53-0AB2-418F-ADD3-7EDA0EFD44B1}"/>
              </a:ext>
            </a:extLst>
          </p:cNvPr>
          <p:cNvSpPr>
            <a:spLocks noGrp="1" noChangeArrowheads="1"/>
          </p:cNvSpPr>
          <p:nvPr>
            <p:ph idx="1"/>
          </p:nvPr>
        </p:nvSpPr>
        <p:spPr>
          <a:xfrm>
            <a:off x="491437" y="854869"/>
            <a:ext cx="8183172" cy="724044"/>
          </a:xfrm>
        </p:spPr>
        <p:txBody>
          <a:bodyPr/>
          <a:lstStyle/>
          <a:p>
            <a:r>
              <a:rPr lang="en-US" altLang="en-US" dirty="0"/>
              <a:t>@territory = 0</a:t>
            </a:r>
          </a:p>
          <a:p>
            <a:pPr lvl="1"/>
            <a:endParaRPr lang="en-US" altLang="en-US" dirty="0"/>
          </a:p>
          <a:p>
            <a:pPr lvl="1"/>
            <a:endParaRPr lang="en-US" altLang="en-US" dirty="0"/>
          </a:p>
          <a:p>
            <a:pPr lvl="1"/>
            <a:endParaRPr lang="en-US" altLang="en-US" dirty="0"/>
          </a:p>
        </p:txBody>
      </p:sp>
      <p:sp>
        <p:nvSpPr>
          <p:cNvPr id="2" name="Title 1">
            <a:extLst>
              <a:ext uri="{FF2B5EF4-FFF2-40B4-BE49-F238E27FC236}">
                <a16:creationId xmlns:a16="http://schemas.microsoft.com/office/drawing/2014/main" id="{71972C36-BF42-4846-877A-12CE43F12A12}"/>
              </a:ext>
            </a:extLst>
          </p:cNvPr>
          <p:cNvSpPr>
            <a:spLocks noGrp="1"/>
          </p:cNvSpPr>
          <p:nvPr>
            <p:ph type="title"/>
          </p:nvPr>
        </p:nvSpPr>
        <p:spPr>
          <a:xfrm>
            <a:off x="566421" y="147385"/>
            <a:ext cx="8108188" cy="510909"/>
          </a:xfrm>
        </p:spPr>
        <p:txBody>
          <a:bodyPr/>
          <a:lstStyle/>
          <a:p>
            <a:r>
              <a:rPr lang="en-US" dirty="0"/>
              <a:t>Adaptive Joins – Cont.</a:t>
            </a:r>
          </a:p>
        </p:txBody>
      </p:sp>
      <p:grpSp>
        <p:nvGrpSpPr>
          <p:cNvPr id="15" name="Group 14">
            <a:extLst>
              <a:ext uri="{FF2B5EF4-FFF2-40B4-BE49-F238E27FC236}">
                <a16:creationId xmlns:a16="http://schemas.microsoft.com/office/drawing/2014/main" id="{839FA398-4D72-4273-AC4A-F7AE722C3FB1}"/>
              </a:ext>
            </a:extLst>
          </p:cNvPr>
          <p:cNvGrpSpPr/>
          <p:nvPr/>
        </p:nvGrpSpPr>
        <p:grpSpPr>
          <a:xfrm>
            <a:off x="208794" y="1204119"/>
            <a:ext cx="8631936" cy="3683054"/>
            <a:chOff x="194581" y="1050636"/>
            <a:chExt cx="8631936" cy="3683054"/>
          </a:xfrm>
        </p:grpSpPr>
        <p:pic>
          <p:nvPicPr>
            <p:cNvPr id="12" name="Picture 11">
              <a:extLst>
                <a:ext uri="{FF2B5EF4-FFF2-40B4-BE49-F238E27FC236}">
                  <a16:creationId xmlns:a16="http://schemas.microsoft.com/office/drawing/2014/main" id="{F34A784E-F828-4133-BDAA-4E777452E11F}"/>
                </a:ext>
              </a:extLst>
            </p:cNvPr>
            <p:cNvPicPr>
              <a:picLocks noChangeAspect="1"/>
            </p:cNvPicPr>
            <p:nvPr/>
          </p:nvPicPr>
          <p:blipFill>
            <a:blip r:embed="rId3"/>
            <a:stretch>
              <a:fillRect/>
            </a:stretch>
          </p:blipFill>
          <p:spPr>
            <a:xfrm>
              <a:off x="194581" y="1050636"/>
              <a:ext cx="8631936" cy="3611880"/>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E1C84CB6-595B-4B6A-A9FD-2A6B9E56DB16}"/>
                </a:ext>
              </a:extLst>
            </p:cNvPr>
            <p:cNvCxnSpPr>
              <a:cxnSpLocks/>
            </p:cNvCxnSpPr>
            <p:nvPr/>
          </p:nvCxnSpPr>
          <p:spPr>
            <a:xfrm flipH="1">
              <a:off x="4901575" y="3890111"/>
              <a:ext cx="454832" cy="1083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A6D8CEE-BBC0-4EC4-95A4-4EBAA5655621}"/>
                </a:ext>
              </a:extLst>
            </p:cNvPr>
            <p:cNvCxnSpPr>
              <a:cxnSpLocks/>
            </p:cNvCxnSpPr>
            <p:nvPr/>
          </p:nvCxnSpPr>
          <p:spPr>
            <a:xfrm flipH="1">
              <a:off x="4901575" y="3391183"/>
              <a:ext cx="454832" cy="1083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8845A34F-2FD1-4F44-A981-1FE572316D0E}"/>
                </a:ext>
              </a:extLst>
            </p:cNvPr>
            <p:cNvSpPr/>
            <p:nvPr/>
          </p:nvSpPr>
          <p:spPr>
            <a:xfrm>
              <a:off x="4607534" y="1724955"/>
              <a:ext cx="1362124" cy="833579"/>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dirty="0" err="1"/>
            </a:p>
          </p:txBody>
        </p:sp>
        <p:pic>
          <p:nvPicPr>
            <p:cNvPr id="13" name="Picture 12">
              <a:extLst>
                <a:ext uri="{FF2B5EF4-FFF2-40B4-BE49-F238E27FC236}">
                  <a16:creationId xmlns:a16="http://schemas.microsoft.com/office/drawing/2014/main" id="{6CD64A8F-6BFA-4657-B678-5945CEA7CA84}"/>
                </a:ext>
              </a:extLst>
            </p:cNvPr>
            <p:cNvPicPr>
              <a:picLocks noChangeAspect="1"/>
            </p:cNvPicPr>
            <p:nvPr/>
          </p:nvPicPr>
          <p:blipFill>
            <a:blip r:embed="rId4"/>
            <a:stretch>
              <a:fillRect/>
            </a:stretch>
          </p:blipFill>
          <p:spPr>
            <a:xfrm>
              <a:off x="2044075" y="2409590"/>
              <a:ext cx="2857500" cy="2324100"/>
            </a:xfrm>
            <a:prstGeom prst="rect">
              <a:avLst/>
            </a:prstGeom>
            <a:ln>
              <a:solidFill>
                <a:schemeClr val="tx1"/>
              </a:solidFill>
            </a:ln>
          </p:spPr>
        </p:pic>
        <p:sp>
          <p:nvSpPr>
            <p:cNvPr id="6" name="Rectangle: Rounded Corners 5">
              <a:extLst>
                <a:ext uri="{FF2B5EF4-FFF2-40B4-BE49-F238E27FC236}">
                  <a16:creationId xmlns:a16="http://schemas.microsoft.com/office/drawing/2014/main" id="{805C1003-655B-4006-B2C7-FBB00F09BEF6}"/>
                </a:ext>
              </a:extLst>
            </p:cNvPr>
            <p:cNvSpPr/>
            <p:nvPr/>
          </p:nvSpPr>
          <p:spPr>
            <a:xfrm>
              <a:off x="2041505" y="4408266"/>
              <a:ext cx="2895304" cy="179282"/>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dirty="0" err="1"/>
            </a:p>
          </p:txBody>
        </p:sp>
      </p:grpSp>
    </p:spTree>
    <p:extLst>
      <p:ext uri="{BB962C8B-B14F-4D97-AF65-F5344CB8AC3E}">
        <p14:creationId xmlns:p14="http://schemas.microsoft.com/office/powerpoint/2010/main" val="32844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11C41D53-0AB2-418F-ADD3-7EDA0EFD44B1}"/>
              </a:ext>
            </a:extLst>
          </p:cNvPr>
          <p:cNvSpPr>
            <a:spLocks noGrp="1" noChangeArrowheads="1"/>
          </p:cNvSpPr>
          <p:nvPr>
            <p:ph idx="1"/>
          </p:nvPr>
        </p:nvSpPr>
        <p:spPr/>
        <p:txBody>
          <a:bodyPr/>
          <a:lstStyle/>
          <a:p>
            <a:r>
              <a:rPr lang="en-US" altLang="en-US" dirty="0"/>
              <a:t>@territory = 1</a:t>
            </a:r>
          </a:p>
          <a:p>
            <a:pPr lvl="1"/>
            <a:endParaRPr lang="en-US" altLang="en-US" dirty="0"/>
          </a:p>
          <a:p>
            <a:pPr lvl="1"/>
            <a:endParaRPr lang="en-US" altLang="en-US" dirty="0"/>
          </a:p>
          <a:p>
            <a:pPr lvl="1"/>
            <a:endParaRPr lang="en-US" altLang="en-US" dirty="0"/>
          </a:p>
        </p:txBody>
      </p:sp>
      <p:sp>
        <p:nvSpPr>
          <p:cNvPr id="2" name="Title 1">
            <a:extLst>
              <a:ext uri="{FF2B5EF4-FFF2-40B4-BE49-F238E27FC236}">
                <a16:creationId xmlns:a16="http://schemas.microsoft.com/office/drawing/2014/main" id="{71972C36-BF42-4846-877A-12CE43F12A12}"/>
              </a:ext>
            </a:extLst>
          </p:cNvPr>
          <p:cNvSpPr>
            <a:spLocks noGrp="1"/>
          </p:cNvSpPr>
          <p:nvPr>
            <p:ph type="title"/>
          </p:nvPr>
        </p:nvSpPr>
        <p:spPr/>
        <p:txBody>
          <a:bodyPr/>
          <a:lstStyle/>
          <a:p>
            <a:r>
              <a:rPr lang="en-US" dirty="0"/>
              <a:t>Adaptive Joins – Cont.</a:t>
            </a:r>
          </a:p>
        </p:txBody>
      </p:sp>
      <p:grpSp>
        <p:nvGrpSpPr>
          <p:cNvPr id="7" name="Group 6">
            <a:extLst>
              <a:ext uri="{FF2B5EF4-FFF2-40B4-BE49-F238E27FC236}">
                <a16:creationId xmlns:a16="http://schemas.microsoft.com/office/drawing/2014/main" id="{AE705F03-0BBE-434C-9354-0665D12549B3}"/>
              </a:ext>
            </a:extLst>
          </p:cNvPr>
          <p:cNvGrpSpPr/>
          <p:nvPr/>
        </p:nvGrpSpPr>
        <p:grpSpPr>
          <a:xfrm>
            <a:off x="585400" y="1109173"/>
            <a:ext cx="8186738" cy="3865499"/>
            <a:chOff x="585400" y="1080745"/>
            <a:chExt cx="8186738" cy="3865499"/>
          </a:xfrm>
        </p:grpSpPr>
        <p:pic>
          <p:nvPicPr>
            <p:cNvPr id="5" name="Picture 4">
              <a:extLst>
                <a:ext uri="{FF2B5EF4-FFF2-40B4-BE49-F238E27FC236}">
                  <a16:creationId xmlns:a16="http://schemas.microsoft.com/office/drawing/2014/main" id="{877500A2-AB45-4011-B4D6-3CF4148558AF}"/>
                </a:ext>
              </a:extLst>
            </p:cNvPr>
            <p:cNvPicPr>
              <a:picLocks noChangeAspect="1"/>
            </p:cNvPicPr>
            <p:nvPr/>
          </p:nvPicPr>
          <p:blipFill>
            <a:blip r:embed="rId3"/>
            <a:stretch>
              <a:fillRect/>
            </a:stretch>
          </p:blipFill>
          <p:spPr>
            <a:xfrm>
              <a:off x="585400" y="1080745"/>
              <a:ext cx="8186738" cy="3540443"/>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E1C84CB6-595B-4B6A-A9FD-2A6B9E56DB16}"/>
                </a:ext>
              </a:extLst>
            </p:cNvPr>
            <p:cNvCxnSpPr>
              <a:cxnSpLocks/>
            </p:cNvCxnSpPr>
            <p:nvPr/>
          </p:nvCxnSpPr>
          <p:spPr>
            <a:xfrm flipH="1">
              <a:off x="5012618" y="4218431"/>
              <a:ext cx="454832" cy="1083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A6D8CEE-BBC0-4EC4-95A4-4EBAA5655621}"/>
                </a:ext>
              </a:extLst>
            </p:cNvPr>
            <p:cNvCxnSpPr>
              <a:cxnSpLocks/>
            </p:cNvCxnSpPr>
            <p:nvPr/>
          </p:nvCxnSpPr>
          <p:spPr>
            <a:xfrm flipH="1">
              <a:off x="5012618" y="3734636"/>
              <a:ext cx="454832" cy="1083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8845A34F-2FD1-4F44-A981-1FE572316D0E}"/>
                </a:ext>
              </a:extLst>
            </p:cNvPr>
            <p:cNvSpPr/>
            <p:nvPr/>
          </p:nvSpPr>
          <p:spPr>
            <a:xfrm>
              <a:off x="4865745" y="1762470"/>
              <a:ext cx="1028108" cy="990206"/>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dirty="0" err="1"/>
            </a:p>
          </p:txBody>
        </p:sp>
        <p:pic>
          <p:nvPicPr>
            <p:cNvPr id="11" name="Picture 10">
              <a:extLst>
                <a:ext uri="{FF2B5EF4-FFF2-40B4-BE49-F238E27FC236}">
                  <a16:creationId xmlns:a16="http://schemas.microsoft.com/office/drawing/2014/main" id="{43AC1E18-2BCD-405E-A528-E0B7ADFA492F}"/>
                </a:ext>
              </a:extLst>
            </p:cNvPr>
            <p:cNvPicPr>
              <a:picLocks noChangeAspect="1"/>
            </p:cNvPicPr>
            <p:nvPr/>
          </p:nvPicPr>
          <p:blipFill>
            <a:blip r:embed="rId4"/>
            <a:stretch>
              <a:fillRect/>
            </a:stretch>
          </p:blipFill>
          <p:spPr>
            <a:xfrm>
              <a:off x="2159954" y="2669555"/>
              <a:ext cx="2838450" cy="2257425"/>
            </a:xfrm>
            <a:prstGeom prst="rect">
              <a:avLst/>
            </a:prstGeom>
            <a:ln>
              <a:solidFill>
                <a:schemeClr val="tx1"/>
              </a:solidFill>
            </a:ln>
          </p:spPr>
        </p:pic>
        <p:sp>
          <p:nvSpPr>
            <p:cNvPr id="6" name="Rectangle: Rounded Corners 5">
              <a:extLst>
                <a:ext uri="{FF2B5EF4-FFF2-40B4-BE49-F238E27FC236}">
                  <a16:creationId xmlns:a16="http://schemas.microsoft.com/office/drawing/2014/main" id="{805C1003-655B-4006-B2C7-FBB00F09BEF6}"/>
                </a:ext>
              </a:extLst>
            </p:cNvPr>
            <p:cNvSpPr/>
            <p:nvPr/>
          </p:nvSpPr>
          <p:spPr>
            <a:xfrm>
              <a:off x="2136264" y="4766962"/>
              <a:ext cx="2895304" cy="179282"/>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dirty="0" err="1"/>
            </a:p>
          </p:txBody>
        </p:sp>
      </p:grpSp>
    </p:spTree>
    <p:extLst>
      <p:ext uri="{BB962C8B-B14F-4D97-AF65-F5344CB8AC3E}">
        <p14:creationId xmlns:p14="http://schemas.microsoft.com/office/powerpoint/2010/main" val="179583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73363" y="2070166"/>
            <a:ext cx="4762174" cy="2708434"/>
          </a:xfrm>
        </p:spPr>
        <p:txBody>
          <a:bodyPr/>
          <a:lstStyle/>
          <a:p>
            <a:r>
              <a:rPr lang="en-US" dirty="0"/>
              <a:t>Case Study</a:t>
            </a:r>
            <a:br>
              <a:rPr lang="en-US" dirty="0"/>
            </a:br>
            <a:br>
              <a:rPr lang="en-US" dirty="0"/>
            </a:br>
            <a:r>
              <a:rPr lang="en-US" altLang="en-US" sz="2000" dirty="0"/>
              <a:t>Who registered yesterday </a:t>
            </a:r>
            <a:br>
              <a:rPr lang="en-US" altLang="en-US" sz="2000" dirty="0"/>
            </a:br>
            <a:r>
              <a:rPr lang="en-US" altLang="en-US" sz="2000" dirty="0"/>
              <a:t>for SQL Tuning Class?</a:t>
            </a:r>
            <a:br>
              <a:rPr lang="en-US" altLang="en-US" sz="2000" dirty="0"/>
            </a:br>
            <a:br>
              <a:rPr lang="en-US" altLang="en-US" dirty="0"/>
            </a:br>
            <a:endParaRPr lang="en-US" dirty="0"/>
          </a:p>
        </p:txBody>
      </p:sp>
      <p:sp>
        <p:nvSpPr>
          <p:cNvPr id="2" name="Text Placeholder 1">
            <a:extLst>
              <a:ext uri="{FF2B5EF4-FFF2-40B4-BE49-F238E27FC236}">
                <a16:creationId xmlns:a16="http://schemas.microsoft.com/office/drawing/2014/main" id="{FE5597BD-8ED6-4CCF-9277-8A46D67DC19D}"/>
              </a:ext>
            </a:extLst>
          </p:cNvPr>
          <p:cNvSpPr>
            <a:spLocks noGrp="1"/>
          </p:cNvSpPr>
          <p:nvPr>
            <p:ph type="body" sz="quarter" idx="11"/>
          </p:nvPr>
        </p:nvSpPr>
        <p:spPr/>
        <p:txBody>
          <a:bodyPr/>
          <a:lstStyle/>
          <a:p>
            <a:r>
              <a:rPr lang="en-US" dirty="0"/>
              <a:t>1</a:t>
            </a:r>
          </a:p>
        </p:txBody>
      </p:sp>
    </p:spTree>
    <p:extLst>
      <p:ext uri="{BB962C8B-B14F-4D97-AF65-F5344CB8AC3E}">
        <p14:creationId xmlns:p14="http://schemas.microsoft.com/office/powerpoint/2010/main" val="29910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2A97FD0-54B4-494C-83C5-D1F2753590F7}"/>
              </a:ext>
            </a:extLst>
          </p:cNvPr>
          <p:cNvSpPr>
            <a:spLocks noGrp="1"/>
          </p:cNvSpPr>
          <p:nvPr>
            <p:ph idx="1"/>
          </p:nvPr>
        </p:nvSpPr>
        <p:spPr>
          <a:xfrm>
            <a:off x="492125" y="855663"/>
            <a:ext cx="8181975" cy="2203680"/>
          </a:xfrm>
        </p:spPr>
        <p:txBody>
          <a:bodyPr/>
          <a:lstStyle/>
          <a:p>
            <a:pPr marL="0" indent="0">
              <a:spcBef>
                <a:spcPts val="600"/>
              </a:spcBef>
              <a:buNone/>
            </a:pPr>
            <a:r>
              <a:rPr lang="en-US" altLang="en-US" b="0" noProof="1"/>
              <a:t>SELECT s.fname, s.lname, r.signup_date</a:t>
            </a:r>
          </a:p>
          <a:p>
            <a:pPr marL="0" indent="0">
              <a:spcBef>
                <a:spcPts val="600"/>
              </a:spcBef>
              <a:buNone/>
            </a:pPr>
            <a:r>
              <a:rPr lang="en-US" altLang="en-US" b="0" noProof="1"/>
              <a:t>FROM   student s </a:t>
            </a:r>
          </a:p>
          <a:p>
            <a:pPr marL="0" indent="0">
              <a:spcBef>
                <a:spcPts val="600"/>
              </a:spcBef>
              <a:buNone/>
            </a:pPr>
            <a:r>
              <a:rPr lang="en-US" altLang="en-US" b="0" noProof="1"/>
              <a:t>    INNER JOIN registration r ON s.student_id = r.student_id</a:t>
            </a:r>
          </a:p>
          <a:p>
            <a:pPr marL="0" indent="0">
              <a:spcBef>
                <a:spcPts val="600"/>
              </a:spcBef>
              <a:buNone/>
            </a:pPr>
            <a:r>
              <a:rPr lang="en-US" altLang="en-US" b="0" noProof="1"/>
              <a:t>    INNER JOIN class c ON r.class_id = c.class_id</a:t>
            </a:r>
          </a:p>
          <a:p>
            <a:pPr marL="0" indent="0">
              <a:spcBef>
                <a:spcPts val="600"/>
              </a:spcBef>
              <a:buNone/>
            </a:pPr>
            <a:r>
              <a:rPr lang="en-US" altLang="en-US" b="0" noProof="1"/>
              <a:t>WHERE  c.name  = 'SQL TUNING'</a:t>
            </a:r>
          </a:p>
          <a:p>
            <a:pPr marL="0" indent="0">
              <a:spcBef>
                <a:spcPts val="600"/>
              </a:spcBef>
              <a:buNone/>
            </a:pPr>
            <a:r>
              <a:rPr lang="en-US" altLang="en-US" b="0" noProof="1"/>
              <a:t>AND   r.signup_date BETWEEN :beg_date AND :beg_date +1 </a:t>
            </a:r>
          </a:p>
          <a:p>
            <a:pPr marL="0" indent="0">
              <a:spcBef>
                <a:spcPts val="600"/>
              </a:spcBef>
              <a:buNone/>
            </a:pPr>
            <a:r>
              <a:rPr lang="en-US" altLang="en-US" b="0" noProof="1"/>
              <a:t>AND   r.cancelled = ‘N‘</a:t>
            </a:r>
            <a:endParaRPr lang="en-US" altLang="en-US" b="0" dirty="0"/>
          </a:p>
          <a:p>
            <a:endParaRPr lang="en-US" dirty="0"/>
          </a:p>
        </p:txBody>
      </p:sp>
      <p:sp>
        <p:nvSpPr>
          <p:cNvPr id="6" name="Title 5">
            <a:extLst>
              <a:ext uri="{FF2B5EF4-FFF2-40B4-BE49-F238E27FC236}">
                <a16:creationId xmlns:a16="http://schemas.microsoft.com/office/drawing/2014/main" id="{75572F34-7D5A-4B25-B547-6A0541B3C1ED}"/>
              </a:ext>
            </a:extLst>
          </p:cNvPr>
          <p:cNvSpPr>
            <a:spLocks noGrp="1"/>
          </p:cNvSpPr>
          <p:nvPr>
            <p:ph type="title"/>
          </p:nvPr>
        </p:nvSpPr>
        <p:spPr>
          <a:xfrm>
            <a:off x="566421" y="147385"/>
            <a:ext cx="8108188" cy="510909"/>
          </a:xfrm>
        </p:spPr>
        <p:txBody>
          <a:bodyPr/>
          <a:lstStyle/>
          <a:p>
            <a:r>
              <a:rPr lang="en-US" altLang="en-US" dirty="0"/>
              <a:t>Who registered yesterday for SQL Tuning</a:t>
            </a:r>
            <a:endParaRPr lang="en-US" dirty="0"/>
          </a:p>
        </p:txBody>
      </p:sp>
      <p:pic>
        <p:nvPicPr>
          <p:cNvPr id="9" name="Picture 8">
            <a:extLst>
              <a:ext uri="{FF2B5EF4-FFF2-40B4-BE49-F238E27FC236}">
                <a16:creationId xmlns:a16="http://schemas.microsoft.com/office/drawing/2014/main" id="{94D5D326-FA2E-4BB7-8927-2EFE794D0345}"/>
              </a:ext>
            </a:extLst>
          </p:cNvPr>
          <p:cNvPicPr>
            <a:picLocks noChangeAspect="1"/>
          </p:cNvPicPr>
          <p:nvPr/>
        </p:nvPicPr>
        <p:blipFill>
          <a:blip r:embed="rId2"/>
          <a:stretch>
            <a:fillRect/>
          </a:stretch>
        </p:blipFill>
        <p:spPr>
          <a:xfrm>
            <a:off x="4466530" y="2622792"/>
            <a:ext cx="4601337" cy="1906905"/>
          </a:xfrm>
          <a:prstGeom prst="rect">
            <a:avLst/>
          </a:prstGeom>
          <a:ln>
            <a:solidFill>
              <a:schemeClr val="tx1"/>
            </a:solidFill>
          </a:ln>
        </p:spPr>
      </p:pic>
      <p:sp>
        <p:nvSpPr>
          <p:cNvPr id="11" name="Rectangle: Rounded Corners 10">
            <a:extLst>
              <a:ext uri="{FF2B5EF4-FFF2-40B4-BE49-F238E27FC236}">
                <a16:creationId xmlns:a16="http://schemas.microsoft.com/office/drawing/2014/main" id="{0F4859EE-043D-4BED-BD4A-F4CA30AD6F89}"/>
              </a:ext>
            </a:extLst>
          </p:cNvPr>
          <p:cNvSpPr/>
          <p:nvPr/>
        </p:nvSpPr>
        <p:spPr>
          <a:xfrm>
            <a:off x="4424400" y="3679079"/>
            <a:ext cx="2325548" cy="82509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dirty="0" err="1"/>
          </a:p>
        </p:txBody>
      </p:sp>
      <p:pic>
        <p:nvPicPr>
          <p:cNvPr id="13" name="Picture 12">
            <a:extLst>
              <a:ext uri="{FF2B5EF4-FFF2-40B4-BE49-F238E27FC236}">
                <a16:creationId xmlns:a16="http://schemas.microsoft.com/office/drawing/2014/main" id="{418ABF6A-7798-44B7-930F-89ED51243388}"/>
              </a:ext>
            </a:extLst>
          </p:cNvPr>
          <p:cNvPicPr>
            <a:picLocks noChangeAspect="1"/>
          </p:cNvPicPr>
          <p:nvPr/>
        </p:nvPicPr>
        <p:blipFill>
          <a:blip r:embed="rId3"/>
          <a:stretch>
            <a:fillRect/>
          </a:stretch>
        </p:blipFill>
        <p:spPr>
          <a:xfrm>
            <a:off x="6784448" y="3500041"/>
            <a:ext cx="2310289" cy="1068134"/>
          </a:xfrm>
          <a:prstGeom prst="rect">
            <a:avLst/>
          </a:prstGeom>
          <a:ln>
            <a:solidFill>
              <a:schemeClr val="tx1"/>
            </a:solidFill>
          </a:ln>
        </p:spPr>
      </p:pic>
      <p:pic>
        <p:nvPicPr>
          <p:cNvPr id="15" name="Picture 14">
            <a:extLst>
              <a:ext uri="{FF2B5EF4-FFF2-40B4-BE49-F238E27FC236}">
                <a16:creationId xmlns:a16="http://schemas.microsoft.com/office/drawing/2014/main" id="{C920D4F8-5DFD-4ECD-B299-D56A17438ADD}"/>
              </a:ext>
            </a:extLst>
          </p:cNvPr>
          <p:cNvPicPr>
            <a:picLocks noChangeAspect="1"/>
          </p:cNvPicPr>
          <p:nvPr/>
        </p:nvPicPr>
        <p:blipFill>
          <a:blip r:embed="rId4"/>
          <a:stretch>
            <a:fillRect/>
          </a:stretch>
        </p:blipFill>
        <p:spPr>
          <a:xfrm>
            <a:off x="253364" y="3013303"/>
            <a:ext cx="4136536" cy="1122774"/>
          </a:xfrm>
          <a:prstGeom prst="rect">
            <a:avLst/>
          </a:prstGeom>
          <a:ln>
            <a:solidFill>
              <a:schemeClr val="tx1"/>
            </a:solidFill>
          </a:ln>
        </p:spPr>
      </p:pic>
      <p:sp>
        <p:nvSpPr>
          <p:cNvPr id="17" name="TextBox 16">
            <a:extLst>
              <a:ext uri="{FF2B5EF4-FFF2-40B4-BE49-F238E27FC236}">
                <a16:creationId xmlns:a16="http://schemas.microsoft.com/office/drawing/2014/main" id="{31CE9A1C-E555-4F03-A21E-5C29B1ED7F9A}"/>
              </a:ext>
            </a:extLst>
          </p:cNvPr>
          <p:cNvSpPr txBox="1"/>
          <p:nvPr/>
        </p:nvSpPr>
        <p:spPr>
          <a:xfrm>
            <a:off x="5759450" y="1766548"/>
            <a:ext cx="3346411" cy="646331"/>
          </a:xfrm>
          <a:prstGeom prst="rect">
            <a:avLst/>
          </a:prstGeom>
          <a:noFill/>
        </p:spPr>
        <p:txBody>
          <a:bodyPr wrap="square">
            <a:spAutoFit/>
          </a:bodyPr>
          <a:lstStyle/>
          <a:p>
            <a:r>
              <a:rPr lang="en-US" altLang="en-US" sz="1200" dirty="0"/>
              <a:t>Execution Stats –3,050,570 Logical Reads</a:t>
            </a:r>
          </a:p>
          <a:p>
            <a:r>
              <a:rPr lang="en-US" altLang="en-US" sz="1200" dirty="0"/>
              <a:t>Execution Time –  Approx. 2 seconds </a:t>
            </a:r>
          </a:p>
          <a:p>
            <a:r>
              <a:rPr lang="en-US" altLang="en-US" sz="1200" dirty="0"/>
              <a:t>Wait Type –  ASYNC_NETWORK_IO</a:t>
            </a:r>
          </a:p>
        </p:txBody>
      </p:sp>
    </p:spTree>
    <p:extLst>
      <p:ext uri="{BB962C8B-B14F-4D97-AF65-F5344CB8AC3E}">
        <p14:creationId xmlns:p14="http://schemas.microsoft.com/office/powerpoint/2010/main" val="241006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B0BC3-C12A-4B86-9635-BC2A8FA437CB}"/>
              </a:ext>
            </a:extLst>
          </p:cNvPr>
          <p:cNvPicPr>
            <a:picLocks noChangeAspect="1"/>
          </p:cNvPicPr>
          <p:nvPr/>
        </p:nvPicPr>
        <p:blipFill>
          <a:blip r:embed="rId3"/>
          <a:stretch>
            <a:fillRect/>
          </a:stretch>
        </p:blipFill>
        <p:spPr>
          <a:xfrm>
            <a:off x="671512" y="1276350"/>
            <a:ext cx="7800975" cy="3295650"/>
          </a:xfrm>
          <a:prstGeom prst="rect">
            <a:avLst/>
          </a:prstGeom>
          <a:ln>
            <a:solidFill>
              <a:schemeClr val="tx1"/>
            </a:solidFill>
          </a:ln>
        </p:spPr>
      </p:pic>
      <p:sp>
        <p:nvSpPr>
          <p:cNvPr id="3" name="Title 2"/>
          <p:cNvSpPr>
            <a:spLocks noGrp="1"/>
          </p:cNvSpPr>
          <p:nvPr>
            <p:ph type="title"/>
          </p:nvPr>
        </p:nvSpPr>
        <p:spPr/>
        <p:txBody>
          <a:bodyPr/>
          <a:lstStyle/>
          <a:p>
            <a:r>
              <a:rPr lang="en-US"/>
              <a:t>Execution Plan</a:t>
            </a:r>
            <a:endParaRPr lang="en-US" dirty="0"/>
          </a:p>
        </p:txBody>
      </p:sp>
      <p:sp>
        <p:nvSpPr>
          <p:cNvPr id="8" name="Oval 7"/>
          <p:cNvSpPr/>
          <p:nvPr/>
        </p:nvSpPr>
        <p:spPr>
          <a:xfrm>
            <a:off x="6457293" y="2025267"/>
            <a:ext cx="1428750" cy="1257300"/>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261367" y="3506952"/>
            <a:ext cx="3378136" cy="998482"/>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B83180B-B0A8-4D9F-A6D4-F4097A1A4A5C}"/>
              </a:ext>
            </a:extLst>
          </p:cNvPr>
          <p:cNvPicPr>
            <a:picLocks noChangeAspect="1"/>
          </p:cNvPicPr>
          <p:nvPr/>
        </p:nvPicPr>
        <p:blipFill>
          <a:blip r:embed="rId4"/>
          <a:stretch>
            <a:fillRect/>
          </a:stretch>
        </p:blipFill>
        <p:spPr>
          <a:xfrm>
            <a:off x="117959" y="4079601"/>
            <a:ext cx="3638550" cy="352425"/>
          </a:xfrm>
          <a:prstGeom prst="rect">
            <a:avLst/>
          </a:prstGeom>
          <a:solidFill>
            <a:srgbClr val="FFFF00"/>
          </a:solidFill>
          <a:ln>
            <a:solidFill>
              <a:schemeClr val="tx1"/>
            </a:solidFill>
          </a:ln>
        </p:spPr>
      </p:pic>
    </p:spTree>
    <p:extLst>
      <p:ext uri="{BB962C8B-B14F-4D97-AF65-F5344CB8AC3E}">
        <p14:creationId xmlns:p14="http://schemas.microsoft.com/office/powerpoint/2010/main" val="95819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974F6-71C7-407F-B122-4541874A185E}"/>
              </a:ext>
            </a:extLst>
          </p:cNvPr>
          <p:cNvPicPr>
            <a:picLocks noChangeAspect="1"/>
          </p:cNvPicPr>
          <p:nvPr/>
        </p:nvPicPr>
        <p:blipFill>
          <a:blip r:embed="rId3"/>
          <a:stretch>
            <a:fillRect/>
          </a:stretch>
        </p:blipFill>
        <p:spPr>
          <a:xfrm>
            <a:off x="1784460" y="716215"/>
            <a:ext cx="4857750" cy="4114800"/>
          </a:xfrm>
          <a:prstGeom prst="rect">
            <a:avLst/>
          </a:prstGeom>
          <a:ln>
            <a:solidFill>
              <a:schemeClr val="tx1"/>
            </a:solidFill>
          </a:ln>
        </p:spPr>
      </p:pic>
      <p:sp>
        <p:nvSpPr>
          <p:cNvPr id="3" name="Title 2"/>
          <p:cNvSpPr>
            <a:spLocks noGrp="1"/>
          </p:cNvSpPr>
          <p:nvPr>
            <p:ph type="title"/>
          </p:nvPr>
        </p:nvSpPr>
        <p:spPr/>
        <p:txBody>
          <a:bodyPr/>
          <a:lstStyle/>
          <a:p>
            <a:r>
              <a:rPr lang="en-US" dirty="0"/>
              <a:t>Review Logical IO</a:t>
            </a:r>
          </a:p>
        </p:txBody>
      </p:sp>
      <p:sp>
        <p:nvSpPr>
          <p:cNvPr id="8" name="Rounded Rectangle 7"/>
          <p:cNvSpPr/>
          <p:nvPr/>
        </p:nvSpPr>
        <p:spPr>
          <a:xfrm>
            <a:off x="1863178" y="3965466"/>
            <a:ext cx="3868025" cy="781267"/>
          </a:xfrm>
          <a:prstGeom prst="round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39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Review Tables &amp; Indexes</a:t>
            </a:r>
          </a:p>
        </p:txBody>
      </p:sp>
      <p:pic>
        <p:nvPicPr>
          <p:cNvPr id="6" name="Picture 5">
            <a:extLst>
              <a:ext uri="{FF2B5EF4-FFF2-40B4-BE49-F238E27FC236}">
                <a16:creationId xmlns:a16="http://schemas.microsoft.com/office/drawing/2014/main" id="{8403543B-2CB0-49CD-A842-3D4EB85635D6}"/>
              </a:ext>
            </a:extLst>
          </p:cNvPr>
          <p:cNvPicPr>
            <a:picLocks noChangeAspect="1"/>
          </p:cNvPicPr>
          <p:nvPr/>
        </p:nvPicPr>
        <p:blipFill>
          <a:blip r:embed="rId3"/>
          <a:stretch>
            <a:fillRect/>
          </a:stretch>
        </p:blipFill>
        <p:spPr>
          <a:xfrm>
            <a:off x="312745" y="1175393"/>
            <a:ext cx="4876800" cy="2057400"/>
          </a:xfrm>
          <a:prstGeom prst="rect">
            <a:avLst/>
          </a:prstGeom>
          <a:ln>
            <a:solidFill>
              <a:schemeClr val="tx1"/>
            </a:solidFill>
          </a:ln>
        </p:spPr>
      </p:pic>
      <p:pic>
        <p:nvPicPr>
          <p:cNvPr id="4" name="Picture 3">
            <a:extLst>
              <a:ext uri="{FF2B5EF4-FFF2-40B4-BE49-F238E27FC236}">
                <a16:creationId xmlns:a16="http://schemas.microsoft.com/office/drawing/2014/main" id="{8DCE0C6D-BC75-47CD-8D3C-200A0CCDE1A7}"/>
              </a:ext>
            </a:extLst>
          </p:cNvPr>
          <p:cNvPicPr>
            <a:picLocks noChangeAspect="1"/>
          </p:cNvPicPr>
          <p:nvPr/>
        </p:nvPicPr>
        <p:blipFill>
          <a:blip r:embed="rId4"/>
          <a:stretch>
            <a:fillRect/>
          </a:stretch>
        </p:blipFill>
        <p:spPr>
          <a:xfrm>
            <a:off x="2289283" y="2504862"/>
            <a:ext cx="4838700" cy="2314575"/>
          </a:xfrm>
          <a:prstGeom prst="rect">
            <a:avLst/>
          </a:prstGeom>
          <a:ln>
            <a:solidFill>
              <a:schemeClr val="tx1"/>
            </a:solidFill>
          </a:ln>
        </p:spPr>
      </p:pic>
      <p:sp>
        <p:nvSpPr>
          <p:cNvPr id="2" name="Rounded Rectangular Callout 1"/>
          <p:cNvSpPr/>
          <p:nvPr/>
        </p:nvSpPr>
        <p:spPr>
          <a:xfrm>
            <a:off x="6007280" y="2504862"/>
            <a:ext cx="2241406" cy="476893"/>
          </a:xfrm>
          <a:prstGeom prst="wedgeRoundRectCallout">
            <a:avLst>
              <a:gd name="adj1" fmla="val -100809"/>
              <a:gd name="adj2" fmla="val 43932"/>
              <a:gd name="adj3" fmla="val 16667"/>
            </a:avLst>
          </a:prstGeom>
          <a:solidFill>
            <a:srgbClr val="FFFFCC"/>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 Index on Class?</a:t>
            </a:r>
          </a:p>
        </p:txBody>
      </p:sp>
    </p:spTree>
    <p:extLst>
      <p:ext uri="{BB962C8B-B14F-4D97-AF65-F5344CB8AC3E}">
        <p14:creationId xmlns:p14="http://schemas.microsoft.com/office/powerpoint/2010/main" val="398142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83E2A30-D61A-4A53-B44D-BB39A42CA5BE}"/>
              </a:ext>
            </a:extLst>
          </p:cNvPr>
          <p:cNvSpPr>
            <a:spLocks noGrp="1"/>
          </p:cNvSpPr>
          <p:nvPr>
            <p:ph idx="1"/>
          </p:nvPr>
        </p:nvSpPr>
        <p:spPr>
          <a:xfrm>
            <a:off x="491437" y="1369219"/>
            <a:ext cx="8183172" cy="724044"/>
          </a:xfrm>
        </p:spPr>
        <p:txBody>
          <a:bodyPr/>
          <a:lstStyle/>
          <a:p>
            <a:r>
              <a:rPr lang="en-US" dirty="0"/>
              <a:t>Challenges of Tuning</a:t>
            </a:r>
          </a:p>
          <a:p>
            <a:r>
              <a:rPr lang="en-US" dirty="0"/>
              <a:t>How to Review the Execution Plan</a:t>
            </a:r>
          </a:p>
          <a:p>
            <a:r>
              <a:rPr lang="en-US" dirty="0"/>
              <a:t>Evolution of SQL Server Query Optimizer </a:t>
            </a:r>
          </a:p>
          <a:p>
            <a:r>
              <a:rPr lang="en-US" dirty="0"/>
              <a:t>Understand the features</a:t>
            </a:r>
          </a:p>
          <a:p>
            <a:r>
              <a:rPr lang="en-US" dirty="0"/>
              <a:t>Several Case Studies</a:t>
            </a:r>
          </a:p>
          <a:p>
            <a:endParaRPr lang="en-US" dirty="0"/>
          </a:p>
        </p:txBody>
      </p:sp>
      <p:sp>
        <p:nvSpPr>
          <p:cNvPr id="5" name="Title 4">
            <a:extLst>
              <a:ext uri="{FF2B5EF4-FFF2-40B4-BE49-F238E27FC236}">
                <a16:creationId xmlns:a16="http://schemas.microsoft.com/office/drawing/2014/main" id="{5D85F722-B96D-444E-9508-6966F8587D58}"/>
              </a:ext>
            </a:extLst>
          </p:cNvPr>
          <p:cNvSpPr>
            <a:spLocks noGrp="1"/>
          </p:cNvSpPr>
          <p:nvPr>
            <p:ph type="title"/>
          </p:nvPr>
        </p:nvSpPr>
        <p:spPr>
          <a:xfrm>
            <a:off x="566421" y="502985"/>
            <a:ext cx="8108188" cy="510909"/>
          </a:xfrm>
        </p:spPr>
        <p:txBody>
          <a:bodyPr/>
          <a:lstStyle/>
          <a:p>
            <a:r>
              <a:rPr lang="en-US" dirty="0"/>
              <a:t>Agenda</a:t>
            </a:r>
          </a:p>
        </p:txBody>
      </p:sp>
    </p:spTree>
    <p:extLst>
      <p:ext uri="{BB962C8B-B14F-4D97-AF65-F5344CB8AC3E}">
        <p14:creationId xmlns:p14="http://schemas.microsoft.com/office/powerpoint/2010/main" val="7183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62FE33-94FB-47F0-902D-F9AD063551B1}"/>
              </a:ext>
            </a:extLst>
          </p:cNvPr>
          <p:cNvPicPr>
            <a:picLocks noChangeAspect="1"/>
          </p:cNvPicPr>
          <p:nvPr/>
        </p:nvPicPr>
        <p:blipFill>
          <a:blip r:embed="rId3"/>
          <a:stretch>
            <a:fillRect/>
          </a:stretch>
        </p:blipFill>
        <p:spPr>
          <a:xfrm>
            <a:off x="760000" y="1512165"/>
            <a:ext cx="6002458" cy="3291840"/>
          </a:xfrm>
          <a:prstGeom prst="rect">
            <a:avLst/>
          </a:prstGeom>
          <a:ln>
            <a:solidFill>
              <a:schemeClr val="tx1"/>
            </a:solidFill>
          </a:ln>
        </p:spPr>
      </p:pic>
      <p:sp>
        <p:nvSpPr>
          <p:cNvPr id="5" name="Text Placeholder 4">
            <a:extLst>
              <a:ext uri="{FF2B5EF4-FFF2-40B4-BE49-F238E27FC236}">
                <a16:creationId xmlns:a16="http://schemas.microsoft.com/office/drawing/2014/main" id="{C8A07EF4-1B2E-48B4-AFE4-DA4C34B75A55}"/>
              </a:ext>
            </a:extLst>
          </p:cNvPr>
          <p:cNvSpPr>
            <a:spLocks noGrp="1"/>
          </p:cNvSpPr>
          <p:nvPr>
            <p:ph idx="1"/>
          </p:nvPr>
        </p:nvSpPr>
        <p:spPr>
          <a:xfrm>
            <a:off x="520758" y="741242"/>
            <a:ext cx="8181975" cy="543226"/>
          </a:xfrm>
        </p:spPr>
        <p:txBody>
          <a:bodyPr/>
          <a:lstStyle/>
          <a:p>
            <a:pPr marL="0" indent="0">
              <a:buNone/>
            </a:pPr>
            <a:r>
              <a:rPr lang="en-US" b="0" dirty="0"/>
              <a:t>CREATE UNIQUE CLUSTERED INDEX </a:t>
            </a:r>
            <a:r>
              <a:rPr lang="en-US" b="0" dirty="0" err="1"/>
              <a:t>class_pk</a:t>
            </a:r>
            <a:r>
              <a:rPr lang="en-US" b="0" dirty="0"/>
              <a:t>  ON class(</a:t>
            </a:r>
            <a:r>
              <a:rPr lang="en-US" b="0" dirty="0" err="1"/>
              <a:t>class_id</a:t>
            </a:r>
            <a:r>
              <a:rPr lang="en-US" b="0" dirty="0"/>
              <a:t>);  </a:t>
            </a:r>
          </a:p>
          <a:p>
            <a:pPr marL="0" indent="0">
              <a:spcBef>
                <a:spcPts val="600"/>
              </a:spcBef>
              <a:buNone/>
            </a:pPr>
            <a:r>
              <a:rPr lang="en-US" b="0" dirty="0"/>
              <a:t>CREATE NONCLUSTERED INDEX </a:t>
            </a:r>
            <a:r>
              <a:rPr lang="en-US" b="0" dirty="0" err="1"/>
              <a:t>class_nm_idx</a:t>
            </a:r>
            <a:r>
              <a:rPr lang="en-US" b="0" dirty="0"/>
              <a:t> ON class(name);</a:t>
            </a:r>
          </a:p>
        </p:txBody>
      </p:sp>
      <p:sp>
        <p:nvSpPr>
          <p:cNvPr id="3" name="Title 2"/>
          <p:cNvSpPr>
            <a:spLocks noGrp="1"/>
          </p:cNvSpPr>
          <p:nvPr>
            <p:ph type="title"/>
          </p:nvPr>
        </p:nvSpPr>
        <p:spPr>
          <a:xfrm>
            <a:off x="566421" y="147385"/>
            <a:ext cx="8108188" cy="510909"/>
          </a:xfrm>
        </p:spPr>
        <p:txBody>
          <a:bodyPr/>
          <a:lstStyle/>
          <a:p>
            <a:r>
              <a:rPr lang="en-US" dirty="0"/>
              <a:t>Add Indexes on Class</a:t>
            </a:r>
          </a:p>
        </p:txBody>
      </p:sp>
      <p:sp>
        <p:nvSpPr>
          <p:cNvPr id="8" name="Oval 7"/>
          <p:cNvSpPr/>
          <p:nvPr/>
        </p:nvSpPr>
        <p:spPr>
          <a:xfrm>
            <a:off x="4659228" y="4117708"/>
            <a:ext cx="1907993" cy="739898"/>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D4602710-A23C-4E0A-9982-EF0624E3278C}"/>
              </a:ext>
            </a:extLst>
          </p:cNvPr>
          <p:cNvCxnSpPr>
            <a:cxnSpLocks/>
          </p:cNvCxnSpPr>
          <p:nvPr/>
        </p:nvCxnSpPr>
        <p:spPr>
          <a:xfrm>
            <a:off x="4553351" y="3571582"/>
            <a:ext cx="458399" cy="12731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ular Callout 1">
            <a:extLst>
              <a:ext uri="{FF2B5EF4-FFF2-40B4-BE49-F238E27FC236}">
                <a16:creationId xmlns:a16="http://schemas.microsoft.com/office/drawing/2014/main" id="{67992E13-3A25-4978-98A0-114552E8818D}"/>
              </a:ext>
            </a:extLst>
          </p:cNvPr>
          <p:cNvSpPr/>
          <p:nvPr/>
        </p:nvSpPr>
        <p:spPr>
          <a:xfrm>
            <a:off x="6762458" y="3270300"/>
            <a:ext cx="2031499" cy="540068"/>
          </a:xfrm>
          <a:prstGeom prst="wedgeRoundRectCallout">
            <a:avLst>
              <a:gd name="adj1" fmla="val -62793"/>
              <a:gd name="adj2" fmla="val 134348"/>
              <a:gd name="adj3" fmla="val 16667"/>
            </a:avLst>
          </a:prstGeom>
          <a:solidFill>
            <a:srgbClr val="FFFFCC"/>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Why is the clustered primary key doing a scan?</a:t>
            </a:r>
            <a:endParaRPr lang="en-US" sz="1200" dirty="0"/>
          </a:p>
        </p:txBody>
      </p:sp>
      <p:sp>
        <p:nvSpPr>
          <p:cNvPr id="14" name="TextBox 13">
            <a:extLst>
              <a:ext uri="{FF2B5EF4-FFF2-40B4-BE49-F238E27FC236}">
                <a16:creationId xmlns:a16="http://schemas.microsoft.com/office/drawing/2014/main" id="{95605EE5-2661-4A7C-8A80-1D5DFD404976}"/>
              </a:ext>
            </a:extLst>
          </p:cNvPr>
          <p:cNvSpPr txBox="1"/>
          <p:nvPr/>
        </p:nvSpPr>
        <p:spPr>
          <a:xfrm>
            <a:off x="3950767" y="1843333"/>
            <a:ext cx="2736220" cy="461665"/>
          </a:xfrm>
          <a:prstGeom prst="rect">
            <a:avLst/>
          </a:prstGeom>
          <a:noFill/>
          <a:ln>
            <a:solidFill>
              <a:schemeClr val="tx1"/>
            </a:solidFill>
          </a:ln>
        </p:spPr>
        <p:txBody>
          <a:bodyPr wrap="square" rtlCol="0">
            <a:spAutoFit/>
          </a:bodyPr>
          <a:lstStyle/>
          <a:p>
            <a:r>
              <a:rPr lang="en-US" sz="1200" dirty="0"/>
              <a:t>create </a:t>
            </a:r>
            <a:r>
              <a:rPr lang="en-US" sz="1200" dirty="0" err="1"/>
              <a:t>nonclustered</a:t>
            </a:r>
            <a:r>
              <a:rPr lang="en-US" sz="1200" dirty="0"/>
              <a:t> index </a:t>
            </a:r>
            <a:r>
              <a:rPr lang="en-US" sz="1200" dirty="0" err="1"/>
              <a:t>reg_alt</a:t>
            </a:r>
            <a:r>
              <a:rPr lang="en-US" sz="1200" dirty="0"/>
              <a:t> on </a:t>
            </a:r>
          </a:p>
          <a:p>
            <a:r>
              <a:rPr lang="en-US" sz="1200" dirty="0"/>
              <a:t>Registration (</a:t>
            </a:r>
            <a:r>
              <a:rPr lang="en-US" sz="1200" dirty="0" err="1"/>
              <a:t>cancelled,signup_date</a:t>
            </a:r>
            <a:r>
              <a:rPr lang="en-US" sz="1200" dirty="0"/>
              <a:t>);</a:t>
            </a:r>
          </a:p>
        </p:txBody>
      </p:sp>
      <p:sp>
        <p:nvSpPr>
          <p:cNvPr id="15" name="TextBox 14">
            <a:extLst>
              <a:ext uri="{FF2B5EF4-FFF2-40B4-BE49-F238E27FC236}">
                <a16:creationId xmlns:a16="http://schemas.microsoft.com/office/drawing/2014/main" id="{4F727CBF-C1FB-4BE6-B697-CF68404AFFD1}"/>
              </a:ext>
            </a:extLst>
          </p:cNvPr>
          <p:cNvSpPr txBox="1"/>
          <p:nvPr/>
        </p:nvSpPr>
        <p:spPr>
          <a:xfrm>
            <a:off x="3971673" y="1555629"/>
            <a:ext cx="1280147" cy="307777"/>
          </a:xfrm>
          <a:prstGeom prst="rect">
            <a:avLst/>
          </a:prstGeom>
          <a:noFill/>
        </p:spPr>
        <p:txBody>
          <a:bodyPr wrap="square" rtlCol="0">
            <a:spAutoFit/>
          </a:bodyPr>
          <a:lstStyle/>
          <a:p>
            <a:r>
              <a:rPr lang="en-US" sz="1400" dirty="0"/>
              <a:t>Missing Index</a:t>
            </a:r>
          </a:p>
        </p:txBody>
      </p:sp>
      <p:sp>
        <p:nvSpPr>
          <p:cNvPr id="19" name="TextBox 18">
            <a:extLst>
              <a:ext uri="{FF2B5EF4-FFF2-40B4-BE49-F238E27FC236}">
                <a16:creationId xmlns:a16="http://schemas.microsoft.com/office/drawing/2014/main" id="{DE471BF5-DD30-46D3-930F-59AB4A6BDF4B}"/>
              </a:ext>
            </a:extLst>
          </p:cNvPr>
          <p:cNvSpPr txBox="1"/>
          <p:nvPr/>
        </p:nvSpPr>
        <p:spPr>
          <a:xfrm>
            <a:off x="6917154" y="2074165"/>
            <a:ext cx="2226846" cy="954107"/>
          </a:xfrm>
          <a:prstGeom prst="rect">
            <a:avLst/>
          </a:prstGeom>
          <a:noFill/>
        </p:spPr>
        <p:txBody>
          <a:bodyPr wrap="square" rtlCol="0">
            <a:spAutoFit/>
          </a:bodyPr>
          <a:lstStyle/>
          <a:p>
            <a:r>
              <a:rPr lang="en-US" sz="1400" u="sng" dirty="0"/>
              <a:t>Logical Reads:</a:t>
            </a:r>
            <a:endParaRPr lang="en-US" sz="1400" dirty="0"/>
          </a:p>
          <a:p>
            <a:r>
              <a:rPr lang="en-US" sz="1400" dirty="0"/>
              <a:t>Class: 2 (13)</a:t>
            </a:r>
          </a:p>
          <a:p>
            <a:r>
              <a:rPr lang="en-US" sz="1400" dirty="0"/>
              <a:t>Registration: 400 (400)</a:t>
            </a:r>
          </a:p>
          <a:p>
            <a:r>
              <a:rPr lang="en-US" sz="1400" dirty="0"/>
              <a:t>Student: 38 (38)</a:t>
            </a:r>
          </a:p>
        </p:txBody>
      </p:sp>
    </p:spTree>
    <p:extLst>
      <p:ext uri="{BB962C8B-B14F-4D97-AF65-F5344CB8AC3E}">
        <p14:creationId xmlns:p14="http://schemas.microsoft.com/office/powerpoint/2010/main" val="18093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A92A38-BB29-48F1-AB0D-43722D86A6E2}"/>
              </a:ext>
            </a:extLst>
          </p:cNvPr>
          <p:cNvSpPr>
            <a:spLocks noGrp="1"/>
          </p:cNvSpPr>
          <p:nvPr>
            <p:ph idx="1"/>
          </p:nvPr>
        </p:nvSpPr>
        <p:spPr/>
        <p:txBody>
          <a:bodyPr/>
          <a:lstStyle/>
          <a:p>
            <a:r>
              <a:rPr lang="en-US" dirty="0"/>
              <a:t>Starts with </a:t>
            </a:r>
            <a:r>
              <a:rPr lang="en-US" dirty="0" err="1"/>
              <a:t>student_id</a:t>
            </a:r>
            <a:r>
              <a:rPr lang="en-US" dirty="0"/>
              <a:t>, not </a:t>
            </a:r>
            <a:r>
              <a:rPr lang="en-US" dirty="0" err="1"/>
              <a:t>class_id</a:t>
            </a:r>
            <a:endParaRPr lang="en-US" dirty="0"/>
          </a:p>
        </p:txBody>
      </p:sp>
      <p:sp>
        <p:nvSpPr>
          <p:cNvPr id="2" name="Title 1">
            <a:extLst>
              <a:ext uri="{FF2B5EF4-FFF2-40B4-BE49-F238E27FC236}">
                <a16:creationId xmlns:a16="http://schemas.microsoft.com/office/drawing/2014/main" id="{11F43308-F6FB-4F8F-954C-7960370AA3E4}"/>
              </a:ext>
            </a:extLst>
          </p:cNvPr>
          <p:cNvSpPr>
            <a:spLocks noGrp="1"/>
          </p:cNvSpPr>
          <p:nvPr>
            <p:ph type="title"/>
          </p:nvPr>
        </p:nvSpPr>
        <p:spPr/>
        <p:txBody>
          <a:bodyPr/>
          <a:lstStyle/>
          <a:p>
            <a:r>
              <a:rPr lang="en-US" dirty="0"/>
              <a:t>Registration Index </a:t>
            </a:r>
          </a:p>
        </p:txBody>
      </p:sp>
      <p:pic>
        <p:nvPicPr>
          <p:cNvPr id="4" name="Picture 3">
            <a:extLst>
              <a:ext uri="{FF2B5EF4-FFF2-40B4-BE49-F238E27FC236}">
                <a16:creationId xmlns:a16="http://schemas.microsoft.com/office/drawing/2014/main" id="{6026DB94-8848-4724-8484-C746D90CD588}"/>
              </a:ext>
            </a:extLst>
          </p:cNvPr>
          <p:cNvPicPr>
            <a:picLocks noChangeAspect="1"/>
          </p:cNvPicPr>
          <p:nvPr/>
        </p:nvPicPr>
        <p:blipFill>
          <a:blip r:embed="rId2"/>
          <a:stretch>
            <a:fillRect/>
          </a:stretch>
        </p:blipFill>
        <p:spPr>
          <a:xfrm>
            <a:off x="2152650" y="1709125"/>
            <a:ext cx="4838700" cy="2314575"/>
          </a:xfrm>
          <a:prstGeom prst="rect">
            <a:avLst/>
          </a:prstGeom>
          <a:ln>
            <a:solidFill>
              <a:schemeClr val="tx1"/>
            </a:solidFill>
          </a:ln>
        </p:spPr>
      </p:pic>
    </p:spTree>
    <p:extLst>
      <p:ext uri="{BB962C8B-B14F-4D97-AF65-F5344CB8AC3E}">
        <p14:creationId xmlns:p14="http://schemas.microsoft.com/office/powerpoint/2010/main" val="17145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C5819D-FBF0-41BF-A742-94A413647C41}"/>
              </a:ext>
            </a:extLst>
          </p:cNvPr>
          <p:cNvPicPr>
            <a:picLocks noChangeAspect="1"/>
          </p:cNvPicPr>
          <p:nvPr/>
        </p:nvPicPr>
        <p:blipFill>
          <a:blip r:embed="rId3"/>
          <a:stretch>
            <a:fillRect/>
          </a:stretch>
        </p:blipFill>
        <p:spPr>
          <a:xfrm>
            <a:off x="497138" y="1262232"/>
            <a:ext cx="7722965" cy="3781368"/>
          </a:xfrm>
          <a:prstGeom prst="rect">
            <a:avLst/>
          </a:prstGeom>
          <a:ln>
            <a:solidFill>
              <a:schemeClr val="tx1"/>
            </a:solidFill>
          </a:ln>
        </p:spPr>
      </p:pic>
      <p:sp>
        <p:nvSpPr>
          <p:cNvPr id="9" name="Text Placeholder 8">
            <a:extLst>
              <a:ext uri="{FF2B5EF4-FFF2-40B4-BE49-F238E27FC236}">
                <a16:creationId xmlns:a16="http://schemas.microsoft.com/office/drawing/2014/main" id="{F9BD543C-DDE6-43E1-AA5F-1B44E6B38425}"/>
              </a:ext>
            </a:extLst>
          </p:cNvPr>
          <p:cNvSpPr>
            <a:spLocks noGrp="1"/>
          </p:cNvSpPr>
          <p:nvPr>
            <p:ph idx="1"/>
          </p:nvPr>
        </p:nvSpPr>
        <p:spPr>
          <a:xfrm>
            <a:off x="491437" y="854869"/>
            <a:ext cx="8183172" cy="279307"/>
          </a:xfrm>
        </p:spPr>
        <p:txBody>
          <a:bodyPr/>
          <a:lstStyle/>
          <a:p>
            <a:pPr marL="0" indent="0">
              <a:buNone/>
            </a:pPr>
            <a:r>
              <a:rPr lang="en-US" dirty="0"/>
              <a:t> </a:t>
            </a:r>
            <a:r>
              <a:rPr lang="en-US" b="0" dirty="0"/>
              <a:t>create </a:t>
            </a:r>
            <a:r>
              <a:rPr lang="en-US" b="0" dirty="0" err="1"/>
              <a:t>nonclustered</a:t>
            </a:r>
            <a:r>
              <a:rPr lang="en-US" b="0" dirty="0"/>
              <a:t> index REG_ALT on registration(</a:t>
            </a:r>
            <a:r>
              <a:rPr lang="en-US" b="0" dirty="0" err="1"/>
              <a:t>class_id</a:t>
            </a:r>
            <a:r>
              <a:rPr lang="en-US" b="0" dirty="0"/>
              <a:t>);</a:t>
            </a:r>
          </a:p>
        </p:txBody>
      </p:sp>
      <p:sp>
        <p:nvSpPr>
          <p:cNvPr id="3" name="Title 2"/>
          <p:cNvSpPr>
            <a:spLocks noGrp="1"/>
          </p:cNvSpPr>
          <p:nvPr>
            <p:ph type="title"/>
          </p:nvPr>
        </p:nvSpPr>
        <p:spPr/>
        <p:txBody>
          <a:bodyPr/>
          <a:lstStyle/>
          <a:p>
            <a:r>
              <a:rPr lang="en-US" dirty="0"/>
              <a:t>Add Index on Registration (</a:t>
            </a:r>
            <a:r>
              <a:rPr lang="en-US" dirty="0" err="1"/>
              <a:t>Class_Id</a:t>
            </a:r>
            <a:r>
              <a:rPr lang="en-US" dirty="0"/>
              <a:t>)</a:t>
            </a:r>
          </a:p>
        </p:txBody>
      </p:sp>
      <p:sp>
        <p:nvSpPr>
          <p:cNvPr id="8" name="Oval 7"/>
          <p:cNvSpPr/>
          <p:nvPr/>
        </p:nvSpPr>
        <p:spPr>
          <a:xfrm>
            <a:off x="4550399" y="3229407"/>
            <a:ext cx="1813903" cy="967579"/>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313903" y="2419200"/>
            <a:ext cx="1600200" cy="810208"/>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5020A52-2F83-4608-A4D6-7DBA04D8CFF6}"/>
              </a:ext>
            </a:extLst>
          </p:cNvPr>
          <p:cNvSpPr txBox="1"/>
          <p:nvPr/>
        </p:nvSpPr>
        <p:spPr>
          <a:xfrm>
            <a:off x="6353754" y="4014568"/>
            <a:ext cx="2170800" cy="954107"/>
          </a:xfrm>
          <a:prstGeom prst="rect">
            <a:avLst/>
          </a:prstGeom>
          <a:noFill/>
        </p:spPr>
        <p:txBody>
          <a:bodyPr wrap="square" rtlCol="0">
            <a:spAutoFit/>
          </a:bodyPr>
          <a:lstStyle/>
          <a:p>
            <a:r>
              <a:rPr lang="en-US" sz="1400" u="sng" dirty="0"/>
              <a:t>Logical Reads:</a:t>
            </a:r>
            <a:endParaRPr lang="en-US" sz="1400" dirty="0"/>
          </a:p>
          <a:p>
            <a:r>
              <a:rPr lang="en-US" sz="1400" dirty="0"/>
              <a:t>Class: 2</a:t>
            </a:r>
          </a:p>
          <a:p>
            <a:r>
              <a:rPr lang="en-US" sz="1400" dirty="0"/>
              <a:t>Registration: 63 (400)</a:t>
            </a:r>
          </a:p>
          <a:p>
            <a:r>
              <a:rPr lang="en-US" sz="1400" dirty="0"/>
              <a:t>Student: 38</a:t>
            </a:r>
          </a:p>
        </p:txBody>
      </p:sp>
    </p:spTree>
    <p:extLst>
      <p:ext uri="{BB962C8B-B14F-4D97-AF65-F5344CB8AC3E}">
        <p14:creationId xmlns:p14="http://schemas.microsoft.com/office/powerpoint/2010/main" val="164562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6C7ECE-ECFE-4E15-A15F-AFE84854E447}"/>
              </a:ext>
            </a:extLst>
          </p:cNvPr>
          <p:cNvPicPr>
            <a:picLocks noChangeAspect="1"/>
          </p:cNvPicPr>
          <p:nvPr/>
        </p:nvPicPr>
        <p:blipFill>
          <a:blip r:embed="rId3"/>
          <a:stretch>
            <a:fillRect/>
          </a:stretch>
        </p:blipFill>
        <p:spPr>
          <a:xfrm>
            <a:off x="435834" y="1204952"/>
            <a:ext cx="8185023" cy="3824478"/>
          </a:xfrm>
          <a:prstGeom prst="rect">
            <a:avLst/>
          </a:prstGeom>
          <a:ln>
            <a:solidFill>
              <a:schemeClr val="tx1"/>
            </a:solidFill>
          </a:ln>
        </p:spPr>
      </p:pic>
      <p:sp>
        <p:nvSpPr>
          <p:cNvPr id="9" name="Text Placeholder 8">
            <a:extLst>
              <a:ext uri="{FF2B5EF4-FFF2-40B4-BE49-F238E27FC236}">
                <a16:creationId xmlns:a16="http://schemas.microsoft.com/office/drawing/2014/main" id="{F9BD543C-DDE6-43E1-AA5F-1B44E6B38425}"/>
              </a:ext>
            </a:extLst>
          </p:cNvPr>
          <p:cNvSpPr>
            <a:spLocks noGrp="1"/>
          </p:cNvSpPr>
          <p:nvPr>
            <p:ph idx="1"/>
          </p:nvPr>
        </p:nvSpPr>
        <p:spPr>
          <a:xfrm>
            <a:off x="491437" y="854869"/>
            <a:ext cx="8183172" cy="286232"/>
          </a:xfrm>
        </p:spPr>
        <p:txBody>
          <a:bodyPr/>
          <a:lstStyle/>
          <a:p>
            <a:pPr marL="0" indent="0">
              <a:buNone/>
            </a:pPr>
            <a:r>
              <a:rPr lang="en-US" sz="1400" b="0" dirty="0"/>
              <a:t>create </a:t>
            </a:r>
            <a:r>
              <a:rPr lang="en-US" sz="1400" b="0" dirty="0" err="1"/>
              <a:t>nonclustered</a:t>
            </a:r>
            <a:r>
              <a:rPr lang="en-US" sz="1400" b="0" dirty="0"/>
              <a:t> index REG_ALT on registration(</a:t>
            </a:r>
            <a:r>
              <a:rPr lang="en-US" sz="1400" b="0" dirty="0" err="1"/>
              <a:t>class_id</a:t>
            </a:r>
            <a:r>
              <a:rPr lang="en-US" sz="1400" b="0" dirty="0"/>
              <a:t>, </a:t>
            </a:r>
            <a:r>
              <a:rPr lang="en-US" sz="1400" b="0" dirty="0" err="1"/>
              <a:t>signup_date</a:t>
            </a:r>
            <a:r>
              <a:rPr lang="en-US" sz="1400" b="0" dirty="0"/>
              <a:t>, cancelled);</a:t>
            </a:r>
          </a:p>
        </p:txBody>
      </p:sp>
      <p:sp>
        <p:nvSpPr>
          <p:cNvPr id="3" name="Title 2"/>
          <p:cNvSpPr>
            <a:spLocks noGrp="1"/>
          </p:cNvSpPr>
          <p:nvPr>
            <p:ph type="title"/>
          </p:nvPr>
        </p:nvSpPr>
        <p:spPr/>
        <p:txBody>
          <a:bodyPr/>
          <a:lstStyle/>
          <a:p>
            <a:r>
              <a:rPr lang="en-US" dirty="0"/>
              <a:t>Is it the Best index?</a:t>
            </a:r>
          </a:p>
        </p:txBody>
      </p:sp>
      <p:sp>
        <p:nvSpPr>
          <p:cNvPr id="8" name="Oval 7"/>
          <p:cNvSpPr/>
          <p:nvPr/>
        </p:nvSpPr>
        <p:spPr>
          <a:xfrm>
            <a:off x="4309688" y="2761200"/>
            <a:ext cx="1872000" cy="1039275"/>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5020A52-2F83-4608-A4D6-7DBA04D8CFF6}"/>
              </a:ext>
            </a:extLst>
          </p:cNvPr>
          <p:cNvSpPr txBox="1"/>
          <p:nvPr/>
        </p:nvSpPr>
        <p:spPr>
          <a:xfrm>
            <a:off x="6644042" y="4012369"/>
            <a:ext cx="2170800" cy="954107"/>
          </a:xfrm>
          <a:prstGeom prst="rect">
            <a:avLst/>
          </a:prstGeom>
          <a:noFill/>
        </p:spPr>
        <p:txBody>
          <a:bodyPr wrap="square" rtlCol="0">
            <a:spAutoFit/>
          </a:bodyPr>
          <a:lstStyle/>
          <a:p>
            <a:r>
              <a:rPr lang="en-US" sz="1400" u="sng" dirty="0"/>
              <a:t>Logical Reads:</a:t>
            </a:r>
            <a:endParaRPr lang="en-US" sz="1400" dirty="0"/>
          </a:p>
          <a:p>
            <a:r>
              <a:rPr lang="en-US" sz="1400" dirty="0"/>
              <a:t>Class: 2</a:t>
            </a:r>
          </a:p>
          <a:p>
            <a:r>
              <a:rPr lang="en-US" sz="1400" dirty="0"/>
              <a:t>Registration: 6 (63)</a:t>
            </a:r>
          </a:p>
          <a:p>
            <a:r>
              <a:rPr lang="en-US" sz="1400" dirty="0"/>
              <a:t>Student: 38</a:t>
            </a:r>
          </a:p>
        </p:txBody>
      </p:sp>
    </p:spTree>
    <p:extLst>
      <p:ext uri="{BB962C8B-B14F-4D97-AF65-F5344CB8AC3E}">
        <p14:creationId xmlns:p14="http://schemas.microsoft.com/office/powerpoint/2010/main" val="36877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7790B8-848F-4475-BF8E-A083A610EB46}"/>
              </a:ext>
            </a:extLst>
          </p:cNvPr>
          <p:cNvSpPr>
            <a:spLocks noGrp="1"/>
          </p:cNvSpPr>
          <p:nvPr>
            <p:ph type="title"/>
          </p:nvPr>
        </p:nvSpPr>
        <p:spPr>
          <a:xfrm>
            <a:off x="2773363" y="2070166"/>
            <a:ext cx="4762174" cy="1923604"/>
          </a:xfrm>
        </p:spPr>
        <p:txBody>
          <a:bodyPr/>
          <a:lstStyle/>
          <a:p>
            <a:r>
              <a:rPr lang="en-US" dirty="0"/>
              <a:t>Case Study</a:t>
            </a:r>
            <a:br>
              <a:rPr lang="en-US" dirty="0"/>
            </a:br>
            <a:br>
              <a:rPr lang="en-US" dirty="0"/>
            </a:br>
            <a:r>
              <a:rPr lang="en-US" sz="2000" dirty="0"/>
              <a:t>Get Customer Orders</a:t>
            </a:r>
            <a:br>
              <a:rPr lang="en-US" sz="2800" dirty="0"/>
            </a:br>
            <a:endParaRPr lang="en-US" dirty="0"/>
          </a:p>
        </p:txBody>
      </p:sp>
      <p:sp>
        <p:nvSpPr>
          <p:cNvPr id="5" name="Text Placeholder 4">
            <a:extLst>
              <a:ext uri="{FF2B5EF4-FFF2-40B4-BE49-F238E27FC236}">
                <a16:creationId xmlns:a16="http://schemas.microsoft.com/office/drawing/2014/main" id="{3819965C-D3A2-4650-98D8-9B7135177260}"/>
              </a:ext>
            </a:extLst>
          </p:cNvPr>
          <p:cNvSpPr>
            <a:spLocks noGrp="1"/>
          </p:cNvSpPr>
          <p:nvPr>
            <p:ph type="body" sz="quarter" idx="11"/>
          </p:nvPr>
        </p:nvSpPr>
        <p:spPr/>
        <p:txBody>
          <a:bodyPr/>
          <a:lstStyle/>
          <a:p>
            <a:r>
              <a:rPr lang="en-US" dirty="0"/>
              <a:t>2</a:t>
            </a:r>
          </a:p>
        </p:txBody>
      </p:sp>
    </p:spTree>
    <p:extLst>
      <p:ext uri="{BB962C8B-B14F-4D97-AF65-F5344CB8AC3E}">
        <p14:creationId xmlns:p14="http://schemas.microsoft.com/office/powerpoint/2010/main" val="188397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33AC69-5C3F-4C0F-9AFD-1B698E9EED28}"/>
              </a:ext>
            </a:extLst>
          </p:cNvPr>
          <p:cNvSpPr>
            <a:spLocks noGrp="1"/>
          </p:cNvSpPr>
          <p:nvPr>
            <p:ph idx="1"/>
          </p:nvPr>
        </p:nvSpPr>
        <p:spPr>
          <a:xfrm>
            <a:off x="492125" y="563563"/>
            <a:ext cx="8181975" cy="4452757"/>
          </a:xfrm>
        </p:spPr>
        <p:txBody>
          <a:bodyPr/>
          <a:lstStyle/>
          <a:p>
            <a:pPr marL="0" indent="0">
              <a:spcBef>
                <a:spcPts val="300"/>
              </a:spcBef>
              <a:buNone/>
            </a:pPr>
            <a:r>
              <a:rPr lang="en-US" b="0" dirty="0"/>
              <a:t>SELECT  </a:t>
            </a:r>
            <a:r>
              <a:rPr lang="en-US" b="0" dirty="0" err="1"/>
              <a:t>c.CustomerID</a:t>
            </a:r>
            <a:r>
              <a:rPr lang="en-US" b="0" dirty="0"/>
              <a:t> ,  </a:t>
            </a:r>
          </a:p>
          <a:p>
            <a:pPr marL="0" indent="0">
              <a:spcBef>
                <a:spcPts val="300"/>
              </a:spcBef>
              <a:buNone/>
            </a:pPr>
            <a:r>
              <a:rPr lang="en-US" b="0" dirty="0"/>
              <a:t>        </a:t>
            </a:r>
            <a:r>
              <a:rPr lang="en-US" b="0" dirty="0" err="1"/>
              <a:t>p.FirstName</a:t>
            </a:r>
            <a:r>
              <a:rPr lang="en-US" b="0" dirty="0"/>
              <a:t> ,</a:t>
            </a:r>
          </a:p>
          <a:p>
            <a:pPr marL="0" indent="0">
              <a:spcBef>
                <a:spcPts val="300"/>
              </a:spcBef>
              <a:buNone/>
            </a:pPr>
            <a:r>
              <a:rPr lang="en-US" b="0" dirty="0"/>
              <a:t>        </a:t>
            </a:r>
            <a:r>
              <a:rPr lang="en-US" b="0" dirty="0" err="1"/>
              <a:t>p.LastName</a:t>
            </a:r>
            <a:r>
              <a:rPr lang="en-US" b="0" dirty="0"/>
              <a:t> ,</a:t>
            </a:r>
          </a:p>
          <a:p>
            <a:pPr marL="0" indent="0">
              <a:spcBef>
                <a:spcPts val="300"/>
              </a:spcBef>
              <a:buNone/>
            </a:pPr>
            <a:r>
              <a:rPr lang="en-US" b="0" dirty="0"/>
              <a:t>        </a:t>
            </a:r>
            <a:r>
              <a:rPr lang="en-US" b="0" dirty="0" err="1"/>
              <a:t>oh.OrderID</a:t>
            </a:r>
            <a:r>
              <a:rPr lang="en-US" b="0" dirty="0"/>
              <a:t> ,</a:t>
            </a:r>
          </a:p>
          <a:p>
            <a:pPr marL="0" indent="0">
              <a:spcBef>
                <a:spcPts val="300"/>
              </a:spcBef>
              <a:buNone/>
            </a:pPr>
            <a:r>
              <a:rPr lang="en-US" b="0" dirty="0"/>
              <a:t>        </a:t>
            </a:r>
            <a:r>
              <a:rPr lang="en-US" b="0" dirty="0" err="1"/>
              <a:t>oh.OrderDate</a:t>
            </a:r>
            <a:r>
              <a:rPr lang="en-US" b="0" dirty="0"/>
              <a:t> ,</a:t>
            </a:r>
          </a:p>
          <a:p>
            <a:pPr marL="0" indent="0">
              <a:spcBef>
                <a:spcPts val="300"/>
              </a:spcBef>
              <a:buNone/>
            </a:pPr>
            <a:r>
              <a:rPr lang="en-US" b="0" dirty="0"/>
              <a:t>        </a:t>
            </a:r>
            <a:r>
              <a:rPr lang="en-US" b="0" dirty="0" err="1"/>
              <a:t>oh.SubTotal</a:t>
            </a:r>
            <a:r>
              <a:rPr lang="en-US" b="0" dirty="0"/>
              <a:t>,</a:t>
            </a:r>
          </a:p>
          <a:p>
            <a:pPr marL="0" indent="0">
              <a:spcBef>
                <a:spcPts val="300"/>
              </a:spcBef>
              <a:buNone/>
            </a:pPr>
            <a:r>
              <a:rPr lang="en-US" b="0" dirty="0"/>
              <a:t>        </a:t>
            </a:r>
            <a:r>
              <a:rPr lang="en-US" b="0" dirty="0" err="1"/>
              <a:t>pr.Name</a:t>
            </a:r>
            <a:r>
              <a:rPr lang="en-US" b="0" dirty="0"/>
              <a:t>,</a:t>
            </a:r>
          </a:p>
          <a:p>
            <a:pPr marL="0" indent="0">
              <a:spcBef>
                <a:spcPts val="300"/>
              </a:spcBef>
              <a:buNone/>
            </a:pPr>
            <a:r>
              <a:rPr lang="en-US" b="0" dirty="0"/>
              <a:t>        </a:t>
            </a:r>
            <a:r>
              <a:rPr lang="en-US" b="0" dirty="0" err="1"/>
              <a:t>pr.Color</a:t>
            </a:r>
            <a:r>
              <a:rPr lang="en-US" b="0" dirty="0"/>
              <a:t>,</a:t>
            </a:r>
          </a:p>
          <a:p>
            <a:pPr marL="0" indent="0">
              <a:spcBef>
                <a:spcPts val="300"/>
              </a:spcBef>
              <a:buNone/>
            </a:pPr>
            <a:r>
              <a:rPr lang="en-US" b="0" dirty="0"/>
              <a:t>        </a:t>
            </a:r>
            <a:r>
              <a:rPr lang="en-US" b="0" dirty="0" err="1"/>
              <a:t>od.OrderQty</a:t>
            </a:r>
            <a:endParaRPr lang="en-US" b="0" dirty="0"/>
          </a:p>
          <a:p>
            <a:pPr marL="0" indent="0">
              <a:spcBef>
                <a:spcPts val="300"/>
              </a:spcBef>
              <a:buNone/>
            </a:pPr>
            <a:r>
              <a:rPr lang="en-US" b="0" dirty="0"/>
              <a:t>FROM </a:t>
            </a:r>
            <a:r>
              <a:rPr lang="en-US" b="0" dirty="0" err="1"/>
              <a:t>Sales.OrderHeader</a:t>
            </a:r>
            <a:r>
              <a:rPr lang="en-US" b="0" dirty="0"/>
              <a:t> AS oh  </a:t>
            </a:r>
          </a:p>
          <a:p>
            <a:pPr marL="0" indent="0">
              <a:spcBef>
                <a:spcPts val="300"/>
              </a:spcBef>
              <a:buNone/>
            </a:pPr>
            <a:r>
              <a:rPr lang="en-US" b="0" dirty="0"/>
              <a:t>        INNER JOIN </a:t>
            </a:r>
            <a:r>
              <a:rPr lang="en-US" b="0" dirty="0" err="1"/>
              <a:t>Sales.Customer</a:t>
            </a:r>
            <a:r>
              <a:rPr lang="en-US" b="0" dirty="0"/>
              <a:t> AS c ON </a:t>
            </a:r>
            <a:r>
              <a:rPr lang="en-US" b="0" dirty="0" err="1"/>
              <a:t>c.CustomerID</a:t>
            </a:r>
            <a:r>
              <a:rPr lang="en-US" b="0" dirty="0"/>
              <a:t> = </a:t>
            </a:r>
            <a:r>
              <a:rPr lang="en-US" b="0" dirty="0" err="1"/>
              <a:t>oh.CustomerID</a:t>
            </a:r>
            <a:endParaRPr lang="en-US" b="0" dirty="0"/>
          </a:p>
          <a:p>
            <a:pPr marL="0" indent="0">
              <a:spcBef>
                <a:spcPts val="300"/>
              </a:spcBef>
              <a:buNone/>
            </a:pPr>
            <a:r>
              <a:rPr lang="en-US" b="0" dirty="0"/>
              <a:t>        INNER JOIN </a:t>
            </a:r>
            <a:r>
              <a:rPr lang="en-US" b="0" dirty="0" err="1"/>
              <a:t>Person.Person</a:t>
            </a:r>
            <a:r>
              <a:rPr lang="en-US" b="0" dirty="0"/>
              <a:t> AS p ON </a:t>
            </a:r>
            <a:r>
              <a:rPr lang="en-US" b="0" dirty="0" err="1"/>
              <a:t>p.BusinessEntityID</a:t>
            </a:r>
            <a:r>
              <a:rPr lang="en-US" b="0" dirty="0"/>
              <a:t> = </a:t>
            </a:r>
            <a:r>
              <a:rPr lang="en-US" b="0" dirty="0" err="1"/>
              <a:t>c.PersonID</a:t>
            </a:r>
            <a:endParaRPr lang="en-US" b="0" dirty="0"/>
          </a:p>
          <a:p>
            <a:pPr marL="0" indent="0">
              <a:spcBef>
                <a:spcPts val="300"/>
              </a:spcBef>
              <a:buNone/>
            </a:pPr>
            <a:r>
              <a:rPr lang="en-US" b="0" dirty="0"/>
              <a:t>        INNER JOIN </a:t>
            </a:r>
            <a:r>
              <a:rPr lang="en-US" b="0" dirty="0" err="1"/>
              <a:t>Sales.OrderDetail</a:t>
            </a:r>
            <a:r>
              <a:rPr lang="en-US" b="0" dirty="0"/>
              <a:t> AS od ON </a:t>
            </a:r>
            <a:r>
              <a:rPr lang="en-US" b="0" dirty="0" err="1"/>
              <a:t>od.OrderID</a:t>
            </a:r>
            <a:r>
              <a:rPr lang="en-US" b="0" dirty="0"/>
              <a:t> = </a:t>
            </a:r>
            <a:r>
              <a:rPr lang="en-US" b="0" dirty="0" err="1"/>
              <a:t>oh.OrderID</a:t>
            </a:r>
            <a:endParaRPr lang="en-US" b="0" dirty="0"/>
          </a:p>
          <a:p>
            <a:pPr marL="0" indent="0">
              <a:spcBef>
                <a:spcPts val="300"/>
              </a:spcBef>
              <a:buNone/>
            </a:pPr>
            <a:r>
              <a:rPr lang="en-US" b="0" dirty="0"/>
              <a:t>        INNER JOIN </a:t>
            </a:r>
            <a:r>
              <a:rPr lang="en-US" b="0" dirty="0" err="1"/>
              <a:t>Production.Product</a:t>
            </a:r>
            <a:r>
              <a:rPr lang="en-US" b="0" dirty="0"/>
              <a:t> AS </a:t>
            </a:r>
            <a:r>
              <a:rPr lang="en-US" b="0" dirty="0" err="1"/>
              <a:t>pr</a:t>
            </a:r>
            <a:r>
              <a:rPr lang="en-US" b="0" dirty="0"/>
              <a:t> ON </a:t>
            </a:r>
            <a:r>
              <a:rPr lang="en-US" b="0" dirty="0" err="1"/>
              <a:t>pr.ProductID</a:t>
            </a:r>
            <a:r>
              <a:rPr lang="en-US" b="0" dirty="0"/>
              <a:t> = </a:t>
            </a:r>
            <a:r>
              <a:rPr lang="en-US" b="0" dirty="0" err="1"/>
              <a:t>od.ProductID</a:t>
            </a:r>
            <a:endParaRPr lang="en-US" b="0" dirty="0"/>
          </a:p>
          <a:p>
            <a:pPr marL="0" indent="0">
              <a:spcBef>
                <a:spcPts val="300"/>
              </a:spcBef>
              <a:buNone/>
            </a:pPr>
            <a:r>
              <a:rPr lang="en-US" b="0" dirty="0"/>
              <a:t>WHERE </a:t>
            </a:r>
            <a:r>
              <a:rPr lang="en-US" b="0" dirty="0" err="1"/>
              <a:t>oh.OnlineOrderFlag</a:t>
            </a:r>
            <a:r>
              <a:rPr lang="en-US" b="0" dirty="0"/>
              <a:t> = 1  </a:t>
            </a:r>
          </a:p>
          <a:p>
            <a:pPr marL="0" indent="0">
              <a:spcBef>
                <a:spcPts val="300"/>
              </a:spcBef>
              <a:buNone/>
            </a:pPr>
            <a:r>
              <a:rPr lang="en-US" b="0" dirty="0"/>
              <a:t>and </a:t>
            </a:r>
            <a:r>
              <a:rPr lang="en-US" b="0" dirty="0" err="1"/>
              <a:t>p.LastName</a:t>
            </a:r>
            <a:r>
              <a:rPr lang="en-US" b="0" dirty="0"/>
              <a:t> like 'C%'</a:t>
            </a:r>
          </a:p>
          <a:p>
            <a:pPr marL="0" indent="0">
              <a:spcBef>
                <a:spcPts val="300"/>
              </a:spcBef>
              <a:buNone/>
            </a:pPr>
            <a:r>
              <a:rPr lang="en-US" b="0" dirty="0"/>
              <a:t>and </a:t>
            </a:r>
            <a:r>
              <a:rPr lang="en-US" b="0" dirty="0" err="1"/>
              <a:t>pr.Name</a:t>
            </a:r>
            <a:r>
              <a:rPr lang="en-US" b="0" dirty="0"/>
              <a:t> like 'Mountain%42'</a:t>
            </a:r>
          </a:p>
          <a:p>
            <a:pPr marL="0" indent="0">
              <a:spcBef>
                <a:spcPts val="300"/>
              </a:spcBef>
              <a:buNone/>
            </a:pPr>
            <a:r>
              <a:rPr lang="en-US" b="0" dirty="0"/>
              <a:t>and </a:t>
            </a:r>
            <a:r>
              <a:rPr lang="en-US" b="0" dirty="0" err="1"/>
              <a:t>pr.ProductID</a:t>
            </a:r>
            <a:r>
              <a:rPr lang="en-US" b="0" dirty="0"/>
              <a:t> like '9%'</a:t>
            </a:r>
          </a:p>
          <a:p>
            <a:endParaRPr lang="en-US" dirty="0"/>
          </a:p>
        </p:txBody>
      </p:sp>
      <p:sp>
        <p:nvSpPr>
          <p:cNvPr id="3" name="Title 2"/>
          <p:cNvSpPr>
            <a:spLocks noGrp="1"/>
          </p:cNvSpPr>
          <p:nvPr>
            <p:ph type="title"/>
          </p:nvPr>
        </p:nvSpPr>
        <p:spPr>
          <a:xfrm>
            <a:off x="566421" y="147385"/>
            <a:ext cx="8108188" cy="510909"/>
          </a:xfrm>
        </p:spPr>
        <p:txBody>
          <a:bodyPr/>
          <a:lstStyle/>
          <a:p>
            <a:r>
              <a:rPr lang="en-US" dirty="0"/>
              <a:t>Customer Orders </a:t>
            </a:r>
          </a:p>
        </p:txBody>
      </p:sp>
      <p:sp>
        <p:nvSpPr>
          <p:cNvPr id="11" name="Left Brace 10"/>
          <p:cNvSpPr/>
          <p:nvPr/>
        </p:nvSpPr>
        <p:spPr>
          <a:xfrm flipH="1">
            <a:off x="3318897" y="3695024"/>
            <a:ext cx="400050" cy="915566"/>
          </a:xfrm>
          <a:prstGeom prst="leftBrace">
            <a:avLst>
              <a:gd name="adj1" fmla="val 0"/>
              <a:gd name="adj2" fmla="val 51150"/>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3752520" y="3858129"/>
            <a:ext cx="2057400" cy="646331"/>
          </a:xfrm>
          <a:prstGeom prst="rect">
            <a:avLst/>
          </a:prstGeom>
          <a:noFill/>
        </p:spPr>
        <p:txBody>
          <a:bodyPr wrap="square" rtlCol="0">
            <a:spAutoFit/>
          </a:bodyPr>
          <a:lstStyle/>
          <a:p>
            <a:r>
              <a:rPr lang="en-US" dirty="0"/>
              <a:t>Filtering Predicates</a:t>
            </a:r>
          </a:p>
        </p:txBody>
      </p:sp>
      <p:sp>
        <p:nvSpPr>
          <p:cNvPr id="13" name="Left Brace 12"/>
          <p:cNvSpPr/>
          <p:nvPr/>
        </p:nvSpPr>
        <p:spPr>
          <a:xfrm flipH="1">
            <a:off x="6609662" y="2894924"/>
            <a:ext cx="400050" cy="800100"/>
          </a:xfrm>
          <a:prstGeom prst="leftBrace">
            <a:avLst>
              <a:gd name="adj1" fmla="val 0"/>
              <a:gd name="adj2" fmla="val 51150"/>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7091721" y="3110308"/>
            <a:ext cx="684803" cy="369332"/>
          </a:xfrm>
          <a:prstGeom prst="rect">
            <a:avLst/>
          </a:prstGeom>
          <a:noFill/>
        </p:spPr>
        <p:txBody>
          <a:bodyPr wrap="none" rtlCol="0">
            <a:spAutoFit/>
          </a:bodyPr>
          <a:lstStyle/>
          <a:p>
            <a:r>
              <a:rPr lang="en-US" dirty="0"/>
              <a:t>Joins</a:t>
            </a:r>
          </a:p>
        </p:txBody>
      </p:sp>
    </p:spTree>
    <p:extLst>
      <p:ext uri="{BB962C8B-B14F-4D97-AF65-F5344CB8AC3E}">
        <p14:creationId xmlns:p14="http://schemas.microsoft.com/office/powerpoint/2010/main" val="406906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FA239E-15CF-4D22-B48F-E0C690EEE6FE}"/>
              </a:ext>
            </a:extLst>
          </p:cNvPr>
          <p:cNvPicPr>
            <a:picLocks noChangeAspect="1"/>
          </p:cNvPicPr>
          <p:nvPr/>
        </p:nvPicPr>
        <p:blipFill>
          <a:blip r:embed="rId3"/>
          <a:stretch>
            <a:fillRect/>
          </a:stretch>
        </p:blipFill>
        <p:spPr>
          <a:xfrm>
            <a:off x="172801" y="1068074"/>
            <a:ext cx="8702421" cy="3382899"/>
          </a:xfrm>
          <a:prstGeom prst="rect">
            <a:avLst/>
          </a:prstGeom>
          <a:ln>
            <a:solidFill>
              <a:schemeClr val="tx1"/>
            </a:solidFill>
          </a:ln>
        </p:spPr>
      </p:pic>
      <p:sp>
        <p:nvSpPr>
          <p:cNvPr id="8" name="Rounded Rectangle 7"/>
          <p:cNvSpPr/>
          <p:nvPr/>
        </p:nvSpPr>
        <p:spPr>
          <a:xfrm>
            <a:off x="1458000" y="3484800"/>
            <a:ext cx="2451600" cy="966173"/>
          </a:xfrm>
          <a:prstGeom prst="round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a:t>Top Query / Get Baselines Metrics</a:t>
            </a:r>
          </a:p>
        </p:txBody>
      </p:sp>
    </p:spTree>
    <p:extLst>
      <p:ext uri="{BB962C8B-B14F-4D97-AF65-F5344CB8AC3E}">
        <p14:creationId xmlns:p14="http://schemas.microsoft.com/office/powerpoint/2010/main" val="127975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4A9136-3A32-4C68-B61E-AF529CC86752}"/>
              </a:ext>
            </a:extLst>
          </p:cNvPr>
          <p:cNvPicPr>
            <a:picLocks noChangeAspect="1"/>
          </p:cNvPicPr>
          <p:nvPr/>
        </p:nvPicPr>
        <p:blipFill>
          <a:blip r:embed="rId3"/>
          <a:stretch>
            <a:fillRect/>
          </a:stretch>
        </p:blipFill>
        <p:spPr>
          <a:xfrm>
            <a:off x="83205" y="803057"/>
            <a:ext cx="8721090" cy="4181856"/>
          </a:xfrm>
          <a:prstGeom prst="rect">
            <a:avLst/>
          </a:prstGeom>
          <a:ln>
            <a:solidFill>
              <a:schemeClr val="tx1"/>
            </a:solidFill>
          </a:ln>
        </p:spPr>
      </p:pic>
      <p:sp>
        <p:nvSpPr>
          <p:cNvPr id="3" name="Title 2"/>
          <p:cNvSpPr>
            <a:spLocks noGrp="1"/>
          </p:cNvSpPr>
          <p:nvPr>
            <p:ph type="title"/>
          </p:nvPr>
        </p:nvSpPr>
        <p:spPr/>
        <p:txBody>
          <a:bodyPr/>
          <a:lstStyle/>
          <a:p>
            <a:r>
              <a:rPr lang="en-US" dirty="0"/>
              <a:t>Execution Plan</a:t>
            </a:r>
          </a:p>
        </p:txBody>
      </p:sp>
      <p:sp>
        <p:nvSpPr>
          <p:cNvPr id="8" name="Oval 7"/>
          <p:cNvSpPr/>
          <p:nvPr/>
        </p:nvSpPr>
        <p:spPr>
          <a:xfrm>
            <a:off x="2853900" y="1717200"/>
            <a:ext cx="1428750" cy="756000"/>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004319" y="3668400"/>
            <a:ext cx="1428750" cy="740250"/>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443750" y="4441050"/>
            <a:ext cx="1428750" cy="571500"/>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87EF1184-BC56-4DFA-B50B-CDA9D8A44979}"/>
              </a:ext>
            </a:extLst>
          </p:cNvPr>
          <p:cNvSpPr/>
          <p:nvPr/>
        </p:nvSpPr>
        <p:spPr>
          <a:xfrm>
            <a:off x="7488719" y="3079200"/>
            <a:ext cx="1428750" cy="740250"/>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E34083C-CC19-4048-BCCB-67E799A356E2}"/>
              </a:ext>
            </a:extLst>
          </p:cNvPr>
          <p:cNvPicPr>
            <a:picLocks noChangeAspect="1"/>
          </p:cNvPicPr>
          <p:nvPr/>
        </p:nvPicPr>
        <p:blipFill>
          <a:blip r:embed="rId4"/>
          <a:stretch>
            <a:fillRect/>
          </a:stretch>
        </p:blipFill>
        <p:spPr>
          <a:xfrm>
            <a:off x="192826" y="3241020"/>
            <a:ext cx="3847338" cy="905256"/>
          </a:xfrm>
          <a:prstGeom prst="rect">
            <a:avLst/>
          </a:prstGeom>
          <a:ln>
            <a:solidFill>
              <a:schemeClr val="tx1"/>
            </a:solidFill>
          </a:ln>
        </p:spPr>
      </p:pic>
      <p:sp>
        <p:nvSpPr>
          <p:cNvPr id="12" name="Rounded Rectangle 7">
            <a:extLst>
              <a:ext uri="{FF2B5EF4-FFF2-40B4-BE49-F238E27FC236}">
                <a16:creationId xmlns:a16="http://schemas.microsoft.com/office/drawing/2014/main" id="{82562171-45CB-4CC7-9437-F2C7D0AD9F14}"/>
              </a:ext>
            </a:extLst>
          </p:cNvPr>
          <p:cNvSpPr/>
          <p:nvPr/>
        </p:nvSpPr>
        <p:spPr>
          <a:xfrm>
            <a:off x="192826" y="3478971"/>
            <a:ext cx="3847338" cy="285750"/>
          </a:xfrm>
          <a:prstGeom prst="round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25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9BEBCB-4537-4C5D-AF0B-C8ADFA109AFF}"/>
              </a:ext>
            </a:extLst>
          </p:cNvPr>
          <p:cNvPicPr>
            <a:picLocks noChangeAspect="1"/>
          </p:cNvPicPr>
          <p:nvPr/>
        </p:nvPicPr>
        <p:blipFill>
          <a:blip r:embed="rId3"/>
          <a:stretch>
            <a:fillRect/>
          </a:stretch>
        </p:blipFill>
        <p:spPr>
          <a:xfrm>
            <a:off x="1916600" y="860898"/>
            <a:ext cx="5093970" cy="4027170"/>
          </a:xfrm>
          <a:prstGeom prst="rect">
            <a:avLst/>
          </a:prstGeom>
          <a:ln>
            <a:solidFill>
              <a:schemeClr val="tx1"/>
            </a:solidFill>
          </a:ln>
        </p:spPr>
      </p:pic>
      <p:sp>
        <p:nvSpPr>
          <p:cNvPr id="3" name="Title 2"/>
          <p:cNvSpPr>
            <a:spLocks noGrp="1"/>
          </p:cNvSpPr>
          <p:nvPr>
            <p:ph type="title"/>
          </p:nvPr>
        </p:nvSpPr>
        <p:spPr/>
        <p:txBody>
          <a:bodyPr/>
          <a:lstStyle/>
          <a:p>
            <a:r>
              <a:rPr lang="en-US" dirty="0"/>
              <a:t>Review the Indexes</a:t>
            </a:r>
          </a:p>
        </p:txBody>
      </p:sp>
      <p:cxnSp>
        <p:nvCxnSpPr>
          <p:cNvPr id="7" name="Straight Arrow Connector 6"/>
          <p:cNvCxnSpPr/>
          <p:nvPr/>
        </p:nvCxnSpPr>
        <p:spPr>
          <a:xfrm flipH="1">
            <a:off x="5517309" y="1872450"/>
            <a:ext cx="479227" cy="79301"/>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cxnSpLocks/>
          </p:cNvCxnSpPr>
          <p:nvPr/>
        </p:nvCxnSpPr>
        <p:spPr>
          <a:xfrm flipH="1">
            <a:off x="6768161" y="2678128"/>
            <a:ext cx="496639" cy="89322"/>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2" name="Rounded Rectangular Callout 1"/>
          <p:cNvSpPr/>
          <p:nvPr/>
        </p:nvSpPr>
        <p:spPr>
          <a:xfrm>
            <a:off x="6144097" y="977300"/>
            <a:ext cx="2241406" cy="1152128"/>
          </a:xfrm>
          <a:prstGeom prst="wedgeRoundRectCallout">
            <a:avLst>
              <a:gd name="adj1" fmla="val -58294"/>
              <a:gd name="adj2" fmla="val 65675"/>
              <a:gd name="adj3" fmla="val 16667"/>
            </a:avLst>
          </a:prstGeom>
          <a:solidFill>
            <a:srgbClr val="FFFFCC"/>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Why isn’t the clustered primary key being used?</a:t>
            </a:r>
            <a:endParaRPr lang="en-US" dirty="0"/>
          </a:p>
        </p:txBody>
      </p:sp>
    </p:spTree>
    <p:extLst>
      <p:ext uri="{BB962C8B-B14F-4D97-AF65-F5344CB8AC3E}">
        <p14:creationId xmlns:p14="http://schemas.microsoft.com/office/powerpoint/2010/main" val="85226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3BB1D1-E86A-495C-AA58-8ADA22695920}"/>
              </a:ext>
            </a:extLst>
          </p:cNvPr>
          <p:cNvPicPr>
            <a:picLocks noChangeAspect="1"/>
          </p:cNvPicPr>
          <p:nvPr/>
        </p:nvPicPr>
        <p:blipFill>
          <a:blip r:embed="rId3"/>
          <a:stretch>
            <a:fillRect/>
          </a:stretch>
        </p:blipFill>
        <p:spPr>
          <a:xfrm>
            <a:off x="633602" y="853380"/>
            <a:ext cx="7717726" cy="3845052"/>
          </a:xfrm>
          <a:prstGeom prst="rect">
            <a:avLst/>
          </a:prstGeom>
          <a:ln>
            <a:solidFill>
              <a:schemeClr val="tx1"/>
            </a:solidFill>
          </a:ln>
        </p:spPr>
      </p:pic>
      <p:sp>
        <p:nvSpPr>
          <p:cNvPr id="3" name="Title 2"/>
          <p:cNvSpPr>
            <a:spLocks noGrp="1"/>
          </p:cNvSpPr>
          <p:nvPr>
            <p:ph type="title"/>
          </p:nvPr>
        </p:nvSpPr>
        <p:spPr/>
        <p:txBody>
          <a:bodyPr/>
          <a:lstStyle/>
          <a:p>
            <a:r>
              <a:rPr lang="en-US" dirty="0"/>
              <a:t>Why the Key Lookup?</a:t>
            </a:r>
          </a:p>
        </p:txBody>
      </p:sp>
      <p:sp>
        <p:nvSpPr>
          <p:cNvPr id="8" name="Oval 7"/>
          <p:cNvSpPr/>
          <p:nvPr/>
        </p:nvSpPr>
        <p:spPr>
          <a:xfrm>
            <a:off x="6951600" y="2802005"/>
            <a:ext cx="1428750" cy="614029"/>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013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9CB46C-7E4F-4EE3-B582-BD7822B063F9}"/>
              </a:ext>
            </a:extLst>
          </p:cNvPr>
          <p:cNvPicPr>
            <a:picLocks noChangeAspect="1"/>
          </p:cNvPicPr>
          <p:nvPr/>
        </p:nvPicPr>
        <p:blipFill>
          <a:blip r:embed="rId3"/>
          <a:stretch>
            <a:fillRect/>
          </a:stretch>
        </p:blipFill>
        <p:spPr>
          <a:xfrm>
            <a:off x="5184943" y="784497"/>
            <a:ext cx="3785616" cy="1249680"/>
          </a:xfrm>
          <a:prstGeom prst="rect">
            <a:avLst/>
          </a:prstGeom>
        </p:spPr>
      </p:pic>
      <p:pic>
        <p:nvPicPr>
          <p:cNvPr id="10" name="Picture 9">
            <a:extLst>
              <a:ext uri="{FF2B5EF4-FFF2-40B4-BE49-F238E27FC236}">
                <a16:creationId xmlns:a16="http://schemas.microsoft.com/office/drawing/2014/main" id="{B4AC56C5-113B-46B5-A6D2-B7774F0761E4}"/>
              </a:ext>
            </a:extLst>
          </p:cNvPr>
          <p:cNvPicPr>
            <a:picLocks noChangeAspect="1"/>
          </p:cNvPicPr>
          <p:nvPr/>
        </p:nvPicPr>
        <p:blipFill>
          <a:blip r:embed="rId4"/>
          <a:stretch>
            <a:fillRect/>
          </a:stretch>
        </p:blipFill>
        <p:spPr>
          <a:xfrm>
            <a:off x="5760307" y="2316326"/>
            <a:ext cx="2421731" cy="1621631"/>
          </a:xfrm>
          <a:prstGeom prst="rect">
            <a:avLst/>
          </a:prstGeom>
        </p:spPr>
      </p:pic>
      <p:sp>
        <p:nvSpPr>
          <p:cNvPr id="7" name="Content Placeholder 6">
            <a:extLst>
              <a:ext uri="{FF2B5EF4-FFF2-40B4-BE49-F238E27FC236}">
                <a16:creationId xmlns:a16="http://schemas.microsoft.com/office/drawing/2014/main" id="{8F9A6DD7-6FB4-4600-BE24-28BC73DA8C1B}"/>
              </a:ext>
            </a:extLst>
          </p:cNvPr>
          <p:cNvSpPr>
            <a:spLocks noGrp="1"/>
          </p:cNvSpPr>
          <p:nvPr>
            <p:ph idx="1"/>
          </p:nvPr>
        </p:nvSpPr>
        <p:spPr>
          <a:xfrm>
            <a:off x="491437" y="854869"/>
            <a:ext cx="8183172" cy="724044"/>
          </a:xfrm>
        </p:spPr>
        <p:txBody>
          <a:bodyPr/>
          <a:lstStyle/>
          <a:p>
            <a:r>
              <a:rPr lang="en-US" dirty="0"/>
              <a:t>SQL Tuning is Hard </a:t>
            </a:r>
          </a:p>
          <a:p>
            <a:pPr lvl="1"/>
            <a:r>
              <a:rPr lang="en-US" dirty="0"/>
              <a:t>Who should tune – DBA or Developer</a:t>
            </a:r>
          </a:p>
          <a:p>
            <a:pPr lvl="1"/>
            <a:r>
              <a:rPr lang="en-US" dirty="0"/>
              <a:t>Which SQL to tune</a:t>
            </a:r>
          </a:p>
          <a:p>
            <a:r>
              <a:rPr lang="en-US" dirty="0"/>
              <a:t>Requires Expertise in Many Areas</a:t>
            </a:r>
          </a:p>
          <a:p>
            <a:pPr lvl="1"/>
            <a:r>
              <a:rPr lang="en-US" dirty="0"/>
              <a:t>Technical – Plan, Data Access, SQL Design</a:t>
            </a:r>
          </a:p>
          <a:p>
            <a:pPr lvl="1"/>
            <a:r>
              <a:rPr lang="en-US" dirty="0"/>
              <a:t>Business – What is the Purpose of SQL?</a:t>
            </a:r>
          </a:p>
          <a:p>
            <a:r>
              <a:rPr lang="en-US" dirty="0"/>
              <a:t>Tuning Takes Time</a:t>
            </a:r>
          </a:p>
          <a:p>
            <a:pPr lvl="1"/>
            <a:r>
              <a:rPr lang="en-US" dirty="0"/>
              <a:t>Large Number of SQL Statements</a:t>
            </a:r>
          </a:p>
          <a:p>
            <a:pPr lvl="1"/>
            <a:r>
              <a:rPr lang="en-US" dirty="0"/>
              <a:t>Each Statement is Different</a:t>
            </a:r>
          </a:p>
          <a:p>
            <a:r>
              <a:rPr lang="en-US" dirty="0"/>
              <a:t>Low Priority in Some Companies</a:t>
            </a:r>
          </a:p>
          <a:p>
            <a:pPr lvl="1"/>
            <a:r>
              <a:rPr lang="en-US" dirty="0"/>
              <a:t>Vendor Applications</a:t>
            </a:r>
          </a:p>
          <a:p>
            <a:pPr lvl="1"/>
            <a:r>
              <a:rPr lang="en-US" dirty="0"/>
              <a:t>Focus on Hardware or System Issues</a:t>
            </a:r>
          </a:p>
          <a:p>
            <a:r>
              <a:rPr lang="en-US" dirty="0"/>
              <a:t>Never Ending</a:t>
            </a:r>
          </a:p>
          <a:p>
            <a:endParaRPr lang="en-US" dirty="0"/>
          </a:p>
        </p:txBody>
      </p:sp>
      <p:sp>
        <p:nvSpPr>
          <p:cNvPr id="3" name="Title 2">
            <a:extLst>
              <a:ext uri="{FF2B5EF4-FFF2-40B4-BE49-F238E27FC236}">
                <a16:creationId xmlns:a16="http://schemas.microsoft.com/office/drawing/2014/main" id="{2A401CF7-5715-4EB3-B8CE-24670A733BC5}"/>
              </a:ext>
            </a:extLst>
          </p:cNvPr>
          <p:cNvSpPr>
            <a:spLocks noGrp="1"/>
          </p:cNvSpPr>
          <p:nvPr>
            <p:ph type="title"/>
          </p:nvPr>
        </p:nvSpPr>
        <p:spPr>
          <a:xfrm>
            <a:off x="566421" y="147385"/>
            <a:ext cx="8108188" cy="510909"/>
          </a:xfrm>
        </p:spPr>
        <p:txBody>
          <a:bodyPr/>
          <a:lstStyle/>
          <a:p>
            <a:r>
              <a:rPr lang="en-US" dirty="0"/>
              <a:t>Challenges of Tuning</a:t>
            </a:r>
          </a:p>
        </p:txBody>
      </p:sp>
    </p:spTree>
    <p:extLst>
      <p:ext uri="{BB962C8B-B14F-4D97-AF65-F5344CB8AC3E}">
        <p14:creationId xmlns:p14="http://schemas.microsoft.com/office/powerpoint/2010/main" val="303563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389862-08AC-4F43-BD5B-66C4F094150A}"/>
              </a:ext>
            </a:extLst>
          </p:cNvPr>
          <p:cNvPicPr>
            <a:picLocks noChangeAspect="1"/>
          </p:cNvPicPr>
          <p:nvPr/>
        </p:nvPicPr>
        <p:blipFill>
          <a:blip r:embed="rId3"/>
          <a:stretch>
            <a:fillRect/>
          </a:stretch>
        </p:blipFill>
        <p:spPr>
          <a:xfrm>
            <a:off x="907615" y="766215"/>
            <a:ext cx="5233035" cy="3880104"/>
          </a:xfrm>
          <a:prstGeom prst="rect">
            <a:avLst/>
          </a:prstGeom>
          <a:ln>
            <a:solidFill>
              <a:schemeClr val="tx1"/>
            </a:solidFill>
          </a:ln>
        </p:spPr>
      </p:pic>
      <p:pic>
        <p:nvPicPr>
          <p:cNvPr id="9" name="Picture 8">
            <a:extLst>
              <a:ext uri="{FF2B5EF4-FFF2-40B4-BE49-F238E27FC236}">
                <a16:creationId xmlns:a16="http://schemas.microsoft.com/office/drawing/2014/main" id="{BC9267C2-E74B-42E8-B7EF-F67035865A14}"/>
              </a:ext>
            </a:extLst>
          </p:cNvPr>
          <p:cNvPicPr>
            <a:picLocks noChangeAspect="1"/>
          </p:cNvPicPr>
          <p:nvPr/>
        </p:nvPicPr>
        <p:blipFill>
          <a:blip r:embed="rId4"/>
          <a:stretch>
            <a:fillRect/>
          </a:stretch>
        </p:blipFill>
        <p:spPr>
          <a:xfrm>
            <a:off x="5656135" y="230886"/>
            <a:ext cx="2175129" cy="4224528"/>
          </a:xfrm>
          <a:prstGeom prst="rect">
            <a:avLst/>
          </a:prstGeom>
          <a:ln>
            <a:solidFill>
              <a:schemeClr val="tx1"/>
            </a:solidFill>
          </a:ln>
        </p:spPr>
      </p:pic>
      <p:sp>
        <p:nvSpPr>
          <p:cNvPr id="3" name="Title 2"/>
          <p:cNvSpPr>
            <a:spLocks noGrp="1"/>
          </p:cNvSpPr>
          <p:nvPr>
            <p:ph type="title"/>
          </p:nvPr>
        </p:nvSpPr>
        <p:spPr/>
        <p:txBody>
          <a:bodyPr/>
          <a:lstStyle/>
          <a:p>
            <a:r>
              <a:rPr lang="en-US"/>
              <a:t>Implicit Conversion</a:t>
            </a:r>
            <a:endParaRPr lang="en-US" dirty="0"/>
          </a:p>
        </p:txBody>
      </p:sp>
      <p:sp>
        <p:nvSpPr>
          <p:cNvPr id="8" name="Oval 7"/>
          <p:cNvSpPr/>
          <p:nvPr/>
        </p:nvSpPr>
        <p:spPr>
          <a:xfrm>
            <a:off x="3753184" y="2179310"/>
            <a:ext cx="1553216" cy="742949"/>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457600" y="2823356"/>
            <a:ext cx="2458799" cy="806759"/>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3487866" y="4223242"/>
            <a:ext cx="2021681" cy="464344"/>
          </a:xfrm>
          <a:prstGeom prst="rect">
            <a:avLst/>
          </a:prstGeom>
          <a:ln>
            <a:solidFill>
              <a:schemeClr val="tx1">
                <a:lumMod val="75000"/>
                <a:lumOff val="25000"/>
              </a:schemeClr>
            </a:solidFill>
          </a:ln>
        </p:spPr>
      </p:pic>
      <p:cxnSp>
        <p:nvCxnSpPr>
          <p:cNvPr id="7" name="Straight Arrow Connector 6"/>
          <p:cNvCxnSpPr>
            <a:cxnSpLocks/>
          </p:cNvCxnSpPr>
          <p:nvPr/>
        </p:nvCxnSpPr>
        <p:spPr>
          <a:xfrm>
            <a:off x="2984440" y="4223242"/>
            <a:ext cx="418291" cy="272261"/>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705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A2C80B-F127-4455-8BE4-3184F84F7B96}"/>
              </a:ext>
            </a:extLst>
          </p:cNvPr>
          <p:cNvPicPr>
            <a:picLocks noChangeAspect="1"/>
          </p:cNvPicPr>
          <p:nvPr/>
        </p:nvPicPr>
        <p:blipFill>
          <a:blip r:embed="rId3"/>
          <a:stretch>
            <a:fillRect/>
          </a:stretch>
        </p:blipFill>
        <p:spPr>
          <a:xfrm>
            <a:off x="178370" y="789133"/>
            <a:ext cx="6515100" cy="4032504"/>
          </a:xfrm>
          <a:prstGeom prst="rect">
            <a:avLst/>
          </a:prstGeom>
          <a:ln>
            <a:solidFill>
              <a:schemeClr val="tx1"/>
            </a:solidFill>
          </a:ln>
        </p:spPr>
      </p:pic>
      <p:sp>
        <p:nvSpPr>
          <p:cNvPr id="3" name="Title 2"/>
          <p:cNvSpPr>
            <a:spLocks noGrp="1"/>
          </p:cNvSpPr>
          <p:nvPr>
            <p:ph type="title"/>
          </p:nvPr>
        </p:nvSpPr>
        <p:spPr/>
        <p:txBody>
          <a:bodyPr/>
          <a:lstStyle/>
          <a:p>
            <a:r>
              <a:rPr lang="en-US" dirty="0"/>
              <a:t> Try to Fix the Implicit Conversion</a:t>
            </a:r>
          </a:p>
        </p:txBody>
      </p:sp>
      <p:sp>
        <p:nvSpPr>
          <p:cNvPr id="8" name="Oval 7"/>
          <p:cNvSpPr/>
          <p:nvPr/>
        </p:nvSpPr>
        <p:spPr>
          <a:xfrm>
            <a:off x="4785250" y="2272100"/>
            <a:ext cx="1850400" cy="799200"/>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1604650" y="1024700"/>
            <a:ext cx="628650" cy="228600"/>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78CD776A-3E6E-4907-A3BE-F9B97358B9D9}"/>
              </a:ext>
            </a:extLst>
          </p:cNvPr>
          <p:cNvPicPr>
            <a:picLocks noChangeAspect="1"/>
          </p:cNvPicPr>
          <p:nvPr/>
        </p:nvPicPr>
        <p:blipFill>
          <a:blip r:embed="rId4"/>
          <a:stretch>
            <a:fillRect/>
          </a:stretch>
        </p:blipFill>
        <p:spPr>
          <a:xfrm>
            <a:off x="6808854" y="714518"/>
            <a:ext cx="2286286" cy="3714464"/>
          </a:xfrm>
          <a:prstGeom prst="rect">
            <a:avLst/>
          </a:prstGeom>
          <a:ln>
            <a:solidFill>
              <a:schemeClr val="tx1"/>
            </a:solidFill>
          </a:ln>
        </p:spPr>
      </p:pic>
      <p:sp>
        <p:nvSpPr>
          <p:cNvPr id="6" name="TextBox 5">
            <a:extLst>
              <a:ext uri="{FF2B5EF4-FFF2-40B4-BE49-F238E27FC236}">
                <a16:creationId xmlns:a16="http://schemas.microsoft.com/office/drawing/2014/main" id="{799CA5E5-78E7-4A2D-A7DA-2A0887E742DC}"/>
              </a:ext>
            </a:extLst>
          </p:cNvPr>
          <p:cNvSpPr txBox="1"/>
          <p:nvPr/>
        </p:nvSpPr>
        <p:spPr>
          <a:xfrm>
            <a:off x="2942050" y="965300"/>
            <a:ext cx="1850400" cy="369332"/>
          </a:xfrm>
          <a:prstGeom prst="rect">
            <a:avLst/>
          </a:prstGeom>
          <a:noFill/>
        </p:spPr>
        <p:txBody>
          <a:bodyPr wrap="square" rtlCol="0">
            <a:spAutoFit/>
          </a:bodyPr>
          <a:lstStyle/>
          <a:p>
            <a:r>
              <a:rPr lang="en-US" dirty="0"/>
              <a:t>ID range : 1-999</a:t>
            </a:r>
          </a:p>
        </p:txBody>
      </p:sp>
    </p:spTree>
    <p:extLst>
      <p:ext uri="{BB962C8B-B14F-4D97-AF65-F5344CB8AC3E}">
        <p14:creationId xmlns:p14="http://schemas.microsoft.com/office/powerpoint/2010/main" val="426911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98C0FD-939B-4339-883C-C48008C77E52}"/>
              </a:ext>
            </a:extLst>
          </p:cNvPr>
          <p:cNvPicPr>
            <a:picLocks noChangeAspect="1"/>
          </p:cNvPicPr>
          <p:nvPr/>
        </p:nvPicPr>
        <p:blipFill>
          <a:blip r:embed="rId3"/>
          <a:stretch>
            <a:fillRect/>
          </a:stretch>
        </p:blipFill>
        <p:spPr>
          <a:xfrm>
            <a:off x="119050" y="857331"/>
            <a:ext cx="8809101" cy="3894487"/>
          </a:xfrm>
          <a:prstGeom prst="rect">
            <a:avLst/>
          </a:prstGeom>
          <a:noFill/>
          <a:ln>
            <a:solidFill>
              <a:schemeClr val="tx1"/>
            </a:solidFill>
          </a:ln>
        </p:spPr>
      </p:pic>
      <p:sp>
        <p:nvSpPr>
          <p:cNvPr id="5" name="Title 4"/>
          <p:cNvSpPr>
            <a:spLocks noGrp="1"/>
          </p:cNvSpPr>
          <p:nvPr>
            <p:ph type="title"/>
          </p:nvPr>
        </p:nvSpPr>
        <p:spPr/>
        <p:txBody>
          <a:bodyPr/>
          <a:lstStyle/>
          <a:p>
            <a:r>
              <a:rPr lang="en-US" dirty="0"/>
              <a:t>Add Covering Index on </a:t>
            </a:r>
            <a:r>
              <a:rPr lang="en-US" dirty="0" err="1"/>
              <a:t>OrderDetail</a:t>
            </a:r>
            <a:endParaRPr lang="en-US" dirty="0"/>
          </a:p>
        </p:txBody>
      </p:sp>
      <p:sp>
        <p:nvSpPr>
          <p:cNvPr id="7" name="Oval 6"/>
          <p:cNvSpPr/>
          <p:nvPr/>
        </p:nvSpPr>
        <p:spPr>
          <a:xfrm>
            <a:off x="7270802" y="2235599"/>
            <a:ext cx="1657350" cy="986401"/>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72777" y="3379738"/>
            <a:ext cx="3525441" cy="577081"/>
          </a:xfrm>
          <a:prstGeom prst="rect">
            <a:avLst/>
          </a:prstGeom>
          <a:solidFill>
            <a:srgbClr val="FFFFCC"/>
          </a:solidFill>
          <a:ln>
            <a:solidFill>
              <a:schemeClr val="tx1"/>
            </a:solidFill>
          </a:ln>
        </p:spPr>
        <p:txBody>
          <a:bodyPr wrap="square">
            <a:spAutoFit/>
          </a:bodyPr>
          <a:lstStyle/>
          <a:p>
            <a:r>
              <a:rPr lang="en-US" sz="1050" b="1" dirty="0">
                <a:solidFill>
                  <a:srgbClr val="0000FF"/>
                </a:solidFill>
                <a:latin typeface="Calibri" panose="020F0502020204030204" pitchFamily="34" charset="0"/>
              </a:rPr>
              <a:t>CREATE</a:t>
            </a:r>
            <a:r>
              <a:rPr lang="en-US" sz="1050" b="1" dirty="0">
                <a:solidFill>
                  <a:prstClr val="black"/>
                </a:solidFill>
                <a:latin typeface="Calibri" panose="020F0502020204030204" pitchFamily="34" charset="0"/>
              </a:rPr>
              <a:t> </a:t>
            </a:r>
            <a:r>
              <a:rPr lang="en-US" sz="1050" b="1" dirty="0">
                <a:solidFill>
                  <a:srgbClr val="0000FF"/>
                </a:solidFill>
                <a:latin typeface="Calibri" panose="020F0502020204030204" pitchFamily="34" charset="0"/>
              </a:rPr>
              <a:t>NONCLUSTERED</a:t>
            </a:r>
            <a:r>
              <a:rPr lang="en-US" sz="1050" b="1" dirty="0">
                <a:solidFill>
                  <a:prstClr val="black"/>
                </a:solidFill>
                <a:latin typeface="Calibri" panose="020F0502020204030204" pitchFamily="34" charset="0"/>
              </a:rPr>
              <a:t> </a:t>
            </a:r>
            <a:r>
              <a:rPr lang="en-US" sz="1050" b="1" dirty="0">
                <a:solidFill>
                  <a:srgbClr val="0000FF"/>
                </a:solidFill>
                <a:latin typeface="Calibri" panose="020F0502020204030204" pitchFamily="34" charset="0"/>
              </a:rPr>
              <a:t>INDEX</a:t>
            </a:r>
            <a:r>
              <a:rPr lang="en-US" sz="1050" b="1" dirty="0">
                <a:solidFill>
                  <a:prstClr val="black"/>
                </a:solidFill>
                <a:latin typeface="Calibri" panose="020F0502020204030204" pitchFamily="34" charset="0"/>
              </a:rPr>
              <a:t> </a:t>
            </a:r>
            <a:r>
              <a:rPr lang="en-US" sz="1050" b="1" dirty="0" err="1">
                <a:solidFill>
                  <a:prstClr val="black"/>
                </a:solidFill>
                <a:latin typeface="Calibri" panose="020F0502020204030204" pitchFamily="34" charset="0"/>
              </a:rPr>
              <a:t>CIX_OrderDetail_ProductID</a:t>
            </a:r>
            <a:endParaRPr lang="en-US" sz="1050" b="1" dirty="0">
              <a:solidFill>
                <a:prstClr val="black"/>
              </a:solidFill>
              <a:latin typeface="Calibri" panose="020F0502020204030204" pitchFamily="34" charset="0"/>
            </a:endParaRPr>
          </a:p>
          <a:p>
            <a:r>
              <a:rPr lang="en-US" sz="1050" b="1" dirty="0">
                <a:solidFill>
                  <a:srgbClr val="0000FF"/>
                </a:solidFill>
                <a:latin typeface="Calibri" panose="020F0502020204030204" pitchFamily="34" charset="0"/>
              </a:rPr>
              <a:t>ON</a:t>
            </a:r>
            <a:r>
              <a:rPr lang="en-US" sz="1050" b="1" dirty="0">
                <a:solidFill>
                  <a:prstClr val="black"/>
                </a:solidFill>
                <a:latin typeface="Calibri" panose="020F0502020204030204" pitchFamily="34" charset="0"/>
              </a:rPr>
              <a:t> </a:t>
            </a:r>
            <a:r>
              <a:rPr lang="en-US" sz="1050" b="1" dirty="0" err="1">
                <a:solidFill>
                  <a:prstClr val="black"/>
                </a:solidFill>
                <a:latin typeface="Calibri" panose="020F0502020204030204" pitchFamily="34" charset="0"/>
              </a:rPr>
              <a:t>Sales</a:t>
            </a:r>
            <a:r>
              <a:rPr lang="en-US" sz="1050" b="1" dirty="0" err="1">
                <a:solidFill>
                  <a:srgbClr val="808080"/>
                </a:solidFill>
                <a:latin typeface="Calibri" panose="020F0502020204030204" pitchFamily="34" charset="0"/>
              </a:rPr>
              <a:t>.</a:t>
            </a:r>
            <a:r>
              <a:rPr lang="en-US" sz="1050" b="1" dirty="0" err="1">
                <a:latin typeface="Calibri" panose="020F0502020204030204" pitchFamily="34" charset="0"/>
              </a:rPr>
              <a:t>SalesOrde</a:t>
            </a:r>
            <a:r>
              <a:rPr lang="en-US" sz="1050" b="1" dirty="0" err="1">
                <a:solidFill>
                  <a:prstClr val="black"/>
                </a:solidFill>
                <a:latin typeface="Calibri" panose="020F0502020204030204" pitchFamily="34" charset="0"/>
              </a:rPr>
              <a:t>rDetail</a:t>
            </a:r>
            <a:r>
              <a:rPr lang="en-US" sz="1050" b="1" dirty="0">
                <a:solidFill>
                  <a:srgbClr val="808080"/>
                </a:solidFill>
                <a:latin typeface="Calibri" panose="020F0502020204030204" pitchFamily="34" charset="0"/>
              </a:rPr>
              <a:t>(</a:t>
            </a:r>
            <a:r>
              <a:rPr lang="en-US" sz="1050" b="1" dirty="0" err="1">
                <a:solidFill>
                  <a:prstClr val="black"/>
                </a:solidFill>
                <a:latin typeface="Calibri" panose="020F0502020204030204" pitchFamily="34" charset="0"/>
              </a:rPr>
              <a:t>ProductID</a:t>
            </a:r>
            <a:r>
              <a:rPr lang="en-US" sz="1050" b="1" dirty="0">
                <a:solidFill>
                  <a:srgbClr val="808080"/>
                </a:solidFill>
                <a:latin typeface="Calibri" panose="020F0502020204030204" pitchFamily="34" charset="0"/>
              </a:rPr>
              <a:t>)</a:t>
            </a:r>
            <a:endParaRPr lang="en-US" sz="1050" b="1" dirty="0">
              <a:solidFill>
                <a:prstClr val="black"/>
              </a:solidFill>
              <a:latin typeface="Calibri" panose="020F0502020204030204" pitchFamily="34" charset="0"/>
            </a:endParaRPr>
          </a:p>
          <a:p>
            <a:r>
              <a:rPr lang="en-US" sz="1050" b="1" dirty="0">
                <a:solidFill>
                  <a:srgbClr val="0000FF"/>
                </a:solidFill>
                <a:latin typeface="Calibri" panose="020F0502020204030204" pitchFamily="34" charset="0"/>
              </a:rPr>
              <a:t>INCLUDE </a:t>
            </a:r>
            <a:r>
              <a:rPr lang="en-US" sz="1050" b="1" dirty="0">
                <a:solidFill>
                  <a:srgbClr val="808080"/>
                </a:solidFill>
                <a:latin typeface="Calibri" panose="020F0502020204030204" pitchFamily="34" charset="0"/>
              </a:rPr>
              <a:t>(</a:t>
            </a:r>
            <a:r>
              <a:rPr lang="en-US" sz="1050" b="1" dirty="0" err="1">
                <a:solidFill>
                  <a:prstClr val="black"/>
                </a:solidFill>
                <a:latin typeface="Calibri" panose="020F0502020204030204" pitchFamily="34" charset="0"/>
              </a:rPr>
              <a:t>OrderID</a:t>
            </a:r>
            <a:r>
              <a:rPr lang="en-US" sz="1050" b="1" dirty="0" err="1">
                <a:solidFill>
                  <a:srgbClr val="808080"/>
                </a:solidFill>
                <a:latin typeface="Calibri" panose="020F0502020204030204" pitchFamily="34" charset="0"/>
              </a:rPr>
              <a:t>,</a:t>
            </a:r>
            <a:r>
              <a:rPr lang="en-US" sz="1050" b="1" dirty="0" err="1">
                <a:solidFill>
                  <a:prstClr val="black"/>
                </a:solidFill>
                <a:latin typeface="Calibri" panose="020F0502020204030204" pitchFamily="34" charset="0"/>
              </a:rPr>
              <a:t>OrderQty</a:t>
            </a:r>
            <a:r>
              <a:rPr lang="en-US" sz="1050" b="1" dirty="0">
                <a:solidFill>
                  <a:srgbClr val="808080"/>
                </a:solidFill>
                <a:latin typeface="Calibri" panose="020F0502020204030204" pitchFamily="34" charset="0"/>
              </a:rPr>
              <a:t>)</a:t>
            </a:r>
          </a:p>
        </p:txBody>
      </p:sp>
      <p:grpSp>
        <p:nvGrpSpPr>
          <p:cNvPr id="9" name="Group 8">
            <a:extLst>
              <a:ext uri="{FF2B5EF4-FFF2-40B4-BE49-F238E27FC236}">
                <a16:creationId xmlns:a16="http://schemas.microsoft.com/office/drawing/2014/main" id="{A039A9BC-439A-4CC6-815D-278AF4FE2331}"/>
              </a:ext>
            </a:extLst>
          </p:cNvPr>
          <p:cNvGrpSpPr/>
          <p:nvPr/>
        </p:nvGrpSpPr>
        <p:grpSpPr>
          <a:xfrm>
            <a:off x="172777" y="4077095"/>
            <a:ext cx="3964686" cy="905256"/>
            <a:chOff x="5060263" y="929520"/>
            <a:chExt cx="3964686" cy="905256"/>
          </a:xfrm>
        </p:grpSpPr>
        <p:pic>
          <p:nvPicPr>
            <p:cNvPr id="4" name="Picture 3">
              <a:extLst>
                <a:ext uri="{FF2B5EF4-FFF2-40B4-BE49-F238E27FC236}">
                  <a16:creationId xmlns:a16="http://schemas.microsoft.com/office/drawing/2014/main" id="{6EC1C911-AFF7-42D4-88B1-0795463657CE}"/>
                </a:ext>
              </a:extLst>
            </p:cNvPr>
            <p:cNvPicPr>
              <a:picLocks noChangeAspect="1"/>
            </p:cNvPicPr>
            <p:nvPr/>
          </p:nvPicPr>
          <p:blipFill>
            <a:blip r:embed="rId4"/>
            <a:stretch>
              <a:fillRect/>
            </a:stretch>
          </p:blipFill>
          <p:spPr>
            <a:xfrm>
              <a:off x="5060263" y="929520"/>
              <a:ext cx="3964686" cy="905256"/>
            </a:xfrm>
            <a:prstGeom prst="rect">
              <a:avLst/>
            </a:prstGeom>
            <a:ln>
              <a:solidFill>
                <a:schemeClr val="tx1"/>
              </a:solidFill>
            </a:ln>
          </p:spPr>
        </p:pic>
        <p:sp>
          <p:nvSpPr>
            <p:cNvPr id="10" name="Rounded Rectangle 9"/>
            <p:cNvSpPr/>
            <p:nvPr/>
          </p:nvSpPr>
          <p:spPr>
            <a:xfrm>
              <a:off x="5062641" y="1184471"/>
              <a:ext cx="3962308" cy="267750"/>
            </a:xfrm>
            <a:prstGeom prst="round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23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DAF6D9-FD0E-42AB-9259-8A025E698D64}"/>
              </a:ext>
            </a:extLst>
          </p:cNvPr>
          <p:cNvSpPr>
            <a:spLocks noGrp="1"/>
          </p:cNvSpPr>
          <p:nvPr>
            <p:ph idx="1"/>
          </p:nvPr>
        </p:nvSpPr>
        <p:spPr/>
        <p:txBody>
          <a:bodyPr/>
          <a:lstStyle/>
          <a:p>
            <a:endParaRPr lang="en-US"/>
          </a:p>
        </p:txBody>
      </p:sp>
      <p:sp>
        <p:nvSpPr>
          <p:cNvPr id="5" name="Title 4"/>
          <p:cNvSpPr>
            <a:spLocks noGrp="1"/>
          </p:cNvSpPr>
          <p:nvPr>
            <p:ph type="title"/>
          </p:nvPr>
        </p:nvSpPr>
        <p:spPr/>
        <p:txBody>
          <a:bodyPr/>
          <a:lstStyle/>
          <a:p>
            <a:r>
              <a:rPr lang="en-US" dirty="0"/>
              <a:t>Still High Cost?</a:t>
            </a:r>
          </a:p>
        </p:txBody>
      </p:sp>
      <p:sp>
        <p:nvSpPr>
          <p:cNvPr id="10" name="Rounded Rectangle 9"/>
          <p:cNvSpPr/>
          <p:nvPr/>
        </p:nvSpPr>
        <p:spPr>
          <a:xfrm>
            <a:off x="1371600" y="4276650"/>
            <a:ext cx="2800350" cy="228600"/>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4686300" y="3133651"/>
            <a:ext cx="400050" cy="26155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5211365" y="3169370"/>
            <a:ext cx="1428750" cy="571500"/>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E8BB5A3-E73E-4517-AFD3-AA55CFFAD032}"/>
              </a:ext>
            </a:extLst>
          </p:cNvPr>
          <p:cNvPicPr>
            <a:picLocks noChangeAspect="1"/>
          </p:cNvPicPr>
          <p:nvPr/>
        </p:nvPicPr>
        <p:blipFill>
          <a:blip r:embed="rId3"/>
          <a:stretch>
            <a:fillRect/>
          </a:stretch>
        </p:blipFill>
        <p:spPr>
          <a:xfrm>
            <a:off x="119051" y="858511"/>
            <a:ext cx="8809101" cy="3894487"/>
          </a:xfrm>
          <a:prstGeom prst="rect">
            <a:avLst/>
          </a:prstGeom>
          <a:noFill/>
          <a:ln>
            <a:solidFill>
              <a:schemeClr val="tx1"/>
            </a:solidFill>
          </a:ln>
        </p:spPr>
      </p:pic>
      <p:sp>
        <p:nvSpPr>
          <p:cNvPr id="7" name="Oval 6">
            <a:extLst>
              <a:ext uri="{FF2B5EF4-FFF2-40B4-BE49-F238E27FC236}">
                <a16:creationId xmlns:a16="http://schemas.microsoft.com/office/drawing/2014/main" id="{EE03B7E5-5B14-4FD1-8B0A-82A456B38B5E}"/>
              </a:ext>
            </a:extLst>
          </p:cNvPr>
          <p:cNvSpPr/>
          <p:nvPr/>
        </p:nvSpPr>
        <p:spPr>
          <a:xfrm>
            <a:off x="5368395" y="3766597"/>
            <a:ext cx="1657350" cy="986401"/>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ED16FEC-F70E-4053-8060-80D7F4E8B4F7}"/>
              </a:ext>
            </a:extLst>
          </p:cNvPr>
          <p:cNvGrpSpPr/>
          <p:nvPr/>
        </p:nvGrpSpPr>
        <p:grpSpPr>
          <a:xfrm>
            <a:off x="172777" y="4077095"/>
            <a:ext cx="3964686" cy="905256"/>
            <a:chOff x="5060263" y="929520"/>
            <a:chExt cx="3964686" cy="905256"/>
          </a:xfrm>
        </p:grpSpPr>
        <p:pic>
          <p:nvPicPr>
            <p:cNvPr id="13" name="Picture 12">
              <a:extLst>
                <a:ext uri="{FF2B5EF4-FFF2-40B4-BE49-F238E27FC236}">
                  <a16:creationId xmlns:a16="http://schemas.microsoft.com/office/drawing/2014/main" id="{79AAD934-1F85-430E-A7F8-073F39E5CB75}"/>
                </a:ext>
              </a:extLst>
            </p:cNvPr>
            <p:cNvPicPr>
              <a:picLocks noChangeAspect="1"/>
            </p:cNvPicPr>
            <p:nvPr/>
          </p:nvPicPr>
          <p:blipFill>
            <a:blip r:embed="rId4"/>
            <a:stretch>
              <a:fillRect/>
            </a:stretch>
          </p:blipFill>
          <p:spPr>
            <a:xfrm>
              <a:off x="5060263" y="929520"/>
              <a:ext cx="3964686" cy="905256"/>
            </a:xfrm>
            <a:prstGeom prst="rect">
              <a:avLst/>
            </a:prstGeom>
            <a:ln>
              <a:solidFill>
                <a:schemeClr val="tx1"/>
              </a:solidFill>
            </a:ln>
          </p:spPr>
        </p:pic>
        <p:sp>
          <p:nvSpPr>
            <p:cNvPr id="14" name="Rounded Rectangle 9">
              <a:extLst>
                <a:ext uri="{FF2B5EF4-FFF2-40B4-BE49-F238E27FC236}">
                  <a16:creationId xmlns:a16="http://schemas.microsoft.com/office/drawing/2014/main" id="{1AA36536-EAE0-4FE7-A427-61F68E1B971D}"/>
                </a:ext>
              </a:extLst>
            </p:cNvPr>
            <p:cNvSpPr/>
            <p:nvPr/>
          </p:nvSpPr>
          <p:spPr>
            <a:xfrm>
              <a:off x="5062641" y="1184471"/>
              <a:ext cx="3962308" cy="267750"/>
            </a:xfrm>
            <a:prstGeom prst="round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636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2F031B-E3EE-444D-95D2-5DC525AFD960}"/>
              </a:ext>
            </a:extLst>
          </p:cNvPr>
          <p:cNvPicPr>
            <a:picLocks noChangeAspect="1"/>
          </p:cNvPicPr>
          <p:nvPr/>
        </p:nvPicPr>
        <p:blipFill>
          <a:blip r:embed="rId3"/>
          <a:stretch>
            <a:fillRect/>
          </a:stretch>
        </p:blipFill>
        <p:spPr>
          <a:xfrm>
            <a:off x="144636" y="808231"/>
            <a:ext cx="8378190" cy="4023360"/>
          </a:xfrm>
          <a:prstGeom prst="rect">
            <a:avLst/>
          </a:prstGeom>
          <a:ln>
            <a:solidFill>
              <a:schemeClr val="tx1">
                <a:lumMod val="95000"/>
                <a:lumOff val="5000"/>
              </a:schemeClr>
            </a:solidFill>
          </a:ln>
        </p:spPr>
      </p:pic>
      <p:pic>
        <p:nvPicPr>
          <p:cNvPr id="3" name="Picture 2">
            <a:extLst>
              <a:ext uri="{FF2B5EF4-FFF2-40B4-BE49-F238E27FC236}">
                <a16:creationId xmlns:a16="http://schemas.microsoft.com/office/drawing/2014/main" id="{2867DE09-0D1A-4356-B2F9-B7E795073FCB}"/>
              </a:ext>
            </a:extLst>
          </p:cNvPr>
          <p:cNvPicPr>
            <a:picLocks noChangeAspect="1"/>
          </p:cNvPicPr>
          <p:nvPr/>
        </p:nvPicPr>
        <p:blipFill>
          <a:blip r:embed="rId4"/>
          <a:stretch>
            <a:fillRect/>
          </a:stretch>
        </p:blipFill>
        <p:spPr>
          <a:xfrm>
            <a:off x="55259" y="3907573"/>
            <a:ext cx="4694873" cy="974408"/>
          </a:xfrm>
          <a:prstGeom prst="rect">
            <a:avLst/>
          </a:prstGeom>
          <a:ln>
            <a:solidFill>
              <a:schemeClr val="tx1"/>
            </a:solidFill>
          </a:ln>
        </p:spPr>
      </p:pic>
      <p:sp>
        <p:nvSpPr>
          <p:cNvPr id="5" name="Title 4"/>
          <p:cNvSpPr>
            <a:spLocks noGrp="1"/>
          </p:cNvSpPr>
          <p:nvPr>
            <p:ph type="title"/>
          </p:nvPr>
        </p:nvSpPr>
        <p:spPr/>
        <p:txBody>
          <a:bodyPr/>
          <a:lstStyle/>
          <a:p>
            <a:r>
              <a:rPr lang="en-US" dirty="0"/>
              <a:t> Add Covering Index on </a:t>
            </a:r>
            <a:r>
              <a:rPr lang="en-US" dirty="0" err="1"/>
              <a:t>OrderHeader</a:t>
            </a:r>
            <a:endParaRPr lang="en-US" dirty="0"/>
          </a:p>
        </p:txBody>
      </p:sp>
      <p:sp>
        <p:nvSpPr>
          <p:cNvPr id="10" name="Rounded Rectangle 9"/>
          <p:cNvSpPr/>
          <p:nvPr/>
        </p:nvSpPr>
        <p:spPr>
          <a:xfrm>
            <a:off x="65417" y="4143436"/>
            <a:ext cx="4694873" cy="357508"/>
          </a:xfrm>
          <a:prstGeom prst="roundRect">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064970" y="4091869"/>
            <a:ext cx="1828800" cy="780333"/>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236010" y="3288487"/>
            <a:ext cx="2928938" cy="467916"/>
          </a:xfrm>
          <a:prstGeom prst="rect">
            <a:avLst/>
          </a:prstGeom>
          <a:solidFill>
            <a:schemeClr val="accent4">
              <a:lumMod val="20000"/>
              <a:lumOff val="80000"/>
            </a:schemeClr>
          </a:solidFill>
          <a:ln>
            <a:solidFill>
              <a:schemeClr val="tx1">
                <a:lumMod val="75000"/>
                <a:lumOff val="25000"/>
              </a:schemeClr>
            </a:solidFill>
          </a:ln>
        </p:spPr>
      </p:pic>
    </p:spTree>
    <p:extLst>
      <p:ext uri="{BB962C8B-B14F-4D97-AF65-F5344CB8AC3E}">
        <p14:creationId xmlns:p14="http://schemas.microsoft.com/office/powerpoint/2010/main" val="100750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C40526-A6E0-4050-A47E-A94A3877CD54}"/>
              </a:ext>
            </a:extLst>
          </p:cNvPr>
          <p:cNvPicPr>
            <a:picLocks noChangeAspect="1"/>
          </p:cNvPicPr>
          <p:nvPr/>
        </p:nvPicPr>
        <p:blipFill>
          <a:blip r:embed="rId3"/>
          <a:stretch>
            <a:fillRect/>
          </a:stretch>
        </p:blipFill>
        <p:spPr>
          <a:xfrm>
            <a:off x="202305" y="730879"/>
            <a:ext cx="8128540" cy="3765042"/>
          </a:xfrm>
          <a:prstGeom prst="rect">
            <a:avLst/>
          </a:prstGeom>
          <a:ln>
            <a:solidFill>
              <a:schemeClr val="tx1">
                <a:lumMod val="95000"/>
                <a:lumOff val="5000"/>
              </a:schemeClr>
            </a:solidFill>
          </a:ln>
        </p:spPr>
      </p:pic>
      <p:sp>
        <p:nvSpPr>
          <p:cNvPr id="18" name="Footer Placeholder 2"/>
          <p:cNvSpPr txBox="1">
            <a:spLocks noChangeAspect="1"/>
          </p:cNvSpPr>
          <p:nvPr/>
        </p:nvSpPr>
        <p:spPr>
          <a:xfrm>
            <a:off x="2613454" y="4976411"/>
            <a:ext cx="4145693" cy="273844"/>
          </a:xfrm>
          <a:prstGeom prst="rect">
            <a:avLst/>
          </a:prstGeom>
        </p:spPr>
        <p:txBody>
          <a:bodyPr vert="horz" lIns="68580" tIns="34290" rIns="68580" bIns="34290" rtlCol="0" anchor="b" anchorCtr="0"/>
          <a:lstStyle>
            <a:defPPr>
              <a:defRPr lang="en-US"/>
            </a:defPPr>
            <a:lvl1pPr marL="0" marR="0" indent="0" algn="ctr" defTabSz="1217613" rtl="0" eaLnBrk="1" fontAlgn="base" latinLnBrk="0" hangingPunct="1">
              <a:lnSpc>
                <a:spcPts val="1675"/>
              </a:lnSpc>
              <a:spcBef>
                <a:spcPct val="0"/>
              </a:spcBef>
              <a:spcAft>
                <a:spcPct val="0"/>
              </a:spcAft>
              <a:buClrTx/>
              <a:buSzTx/>
              <a:buFontTx/>
              <a:buNone/>
              <a:tabLst/>
              <a:defRPr sz="800" b="0" i="0" kern="1200">
                <a:solidFill>
                  <a:srgbClr val="CCCCCC"/>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600"/>
              <a:t>© 2018 SolarWinds Worldwide, LLC. All rights reserved.</a:t>
            </a:r>
            <a:endParaRPr lang="en-US" altLang="en-US" sz="600" dirty="0"/>
          </a:p>
        </p:txBody>
      </p:sp>
      <p:sp>
        <p:nvSpPr>
          <p:cNvPr id="3" name="Title 2"/>
          <p:cNvSpPr>
            <a:spLocks noGrp="1"/>
          </p:cNvSpPr>
          <p:nvPr>
            <p:ph type="title"/>
          </p:nvPr>
        </p:nvSpPr>
        <p:spPr>
          <a:xfrm>
            <a:off x="566421" y="147385"/>
            <a:ext cx="8108188" cy="510909"/>
          </a:xfrm>
        </p:spPr>
        <p:txBody>
          <a:bodyPr/>
          <a:lstStyle/>
          <a:p>
            <a:r>
              <a:rPr lang="en-US" dirty="0"/>
              <a:t>Did We Improve It?</a:t>
            </a:r>
          </a:p>
        </p:txBody>
      </p:sp>
      <p:pic>
        <p:nvPicPr>
          <p:cNvPr id="2" name="Picture 1">
            <a:extLst>
              <a:ext uri="{FF2B5EF4-FFF2-40B4-BE49-F238E27FC236}">
                <a16:creationId xmlns:a16="http://schemas.microsoft.com/office/drawing/2014/main" id="{CBC020FF-720E-4301-B94E-8DD40EC9971C}"/>
              </a:ext>
            </a:extLst>
          </p:cNvPr>
          <p:cNvPicPr>
            <a:picLocks noChangeAspect="1"/>
          </p:cNvPicPr>
          <p:nvPr/>
        </p:nvPicPr>
        <p:blipFill>
          <a:blip r:embed="rId4"/>
          <a:stretch>
            <a:fillRect/>
          </a:stretch>
        </p:blipFill>
        <p:spPr>
          <a:xfrm>
            <a:off x="2894594" y="3435114"/>
            <a:ext cx="2743962" cy="1045083"/>
          </a:xfrm>
          <a:prstGeom prst="rect">
            <a:avLst/>
          </a:prstGeom>
        </p:spPr>
      </p:pic>
      <p:sp>
        <p:nvSpPr>
          <p:cNvPr id="5" name="TextBox 4">
            <a:extLst>
              <a:ext uri="{FF2B5EF4-FFF2-40B4-BE49-F238E27FC236}">
                <a16:creationId xmlns:a16="http://schemas.microsoft.com/office/drawing/2014/main" id="{3172A394-3FC1-4630-A2D9-C184307AFF4B}"/>
              </a:ext>
            </a:extLst>
          </p:cNvPr>
          <p:cNvSpPr txBox="1"/>
          <p:nvPr/>
        </p:nvSpPr>
        <p:spPr>
          <a:xfrm>
            <a:off x="3956050" y="3700803"/>
            <a:ext cx="1709997" cy="369332"/>
          </a:xfrm>
          <a:prstGeom prst="rect">
            <a:avLst/>
          </a:prstGeom>
          <a:noFill/>
        </p:spPr>
        <p:txBody>
          <a:bodyPr wrap="square" rtlCol="0">
            <a:noAutofit/>
          </a:bodyPr>
          <a:lstStyle/>
          <a:p>
            <a:r>
              <a:rPr lang="en-US" dirty="0"/>
              <a:t>Before</a:t>
            </a:r>
          </a:p>
        </p:txBody>
      </p:sp>
      <p:sp>
        <p:nvSpPr>
          <p:cNvPr id="6" name="TextBox 5">
            <a:extLst>
              <a:ext uri="{FF2B5EF4-FFF2-40B4-BE49-F238E27FC236}">
                <a16:creationId xmlns:a16="http://schemas.microsoft.com/office/drawing/2014/main" id="{13DFE84F-40CC-49F6-9F50-3383105F2DC9}"/>
              </a:ext>
            </a:extLst>
          </p:cNvPr>
          <p:cNvSpPr txBox="1"/>
          <p:nvPr/>
        </p:nvSpPr>
        <p:spPr>
          <a:xfrm>
            <a:off x="5795783" y="3569851"/>
            <a:ext cx="2323814" cy="830997"/>
          </a:xfrm>
          <a:prstGeom prst="rect">
            <a:avLst/>
          </a:prstGeom>
          <a:noFill/>
        </p:spPr>
        <p:txBody>
          <a:bodyPr wrap="square" rtlCol="0">
            <a:spAutoFit/>
          </a:bodyPr>
          <a:lstStyle/>
          <a:p>
            <a:r>
              <a:rPr lang="en-US" sz="1200" dirty="0"/>
              <a:t>Avg Response: 1.15s to .38ms</a:t>
            </a:r>
          </a:p>
          <a:p>
            <a:r>
              <a:rPr lang="en-US" sz="1200" dirty="0"/>
              <a:t>Execs: 439 to 629</a:t>
            </a:r>
          </a:p>
          <a:p>
            <a:r>
              <a:rPr lang="en-US" sz="1200" dirty="0"/>
              <a:t>Logical Reads: 92m to 4.5m</a:t>
            </a:r>
          </a:p>
          <a:p>
            <a:r>
              <a:rPr lang="en-US" sz="1200" dirty="0"/>
              <a:t>Throughput: 1.5x greater</a:t>
            </a:r>
          </a:p>
        </p:txBody>
      </p:sp>
    </p:spTree>
    <p:extLst>
      <p:ext uri="{BB962C8B-B14F-4D97-AF65-F5344CB8AC3E}">
        <p14:creationId xmlns:p14="http://schemas.microsoft.com/office/powerpoint/2010/main" val="339346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CD91E0-9E23-4BD4-B1DB-2575BBCE68C8}"/>
              </a:ext>
            </a:extLst>
          </p:cNvPr>
          <p:cNvSpPr>
            <a:spLocks noGrp="1"/>
          </p:cNvSpPr>
          <p:nvPr>
            <p:ph type="title"/>
          </p:nvPr>
        </p:nvSpPr>
        <p:spPr>
          <a:xfrm>
            <a:off x="2773363" y="2070166"/>
            <a:ext cx="4762174" cy="1792798"/>
          </a:xfrm>
        </p:spPr>
        <p:txBody>
          <a:bodyPr/>
          <a:lstStyle/>
          <a:p>
            <a:r>
              <a:rPr lang="en-US" sz="3600" dirty="0"/>
              <a:t>Case Study </a:t>
            </a:r>
            <a:br>
              <a:rPr lang="en-US" sz="3600" dirty="0"/>
            </a:br>
            <a:br>
              <a:rPr lang="en-US" sz="3600" dirty="0"/>
            </a:br>
            <a:r>
              <a:rPr lang="en-US" sz="1800" dirty="0"/>
              <a:t>Flights by City &amp; Day of Week </a:t>
            </a:r>
            <a:br>
              <a:rPr lang="en-US" altLang="en-US" sz="1800" dirty="0"/>
            </a:br>
            <a:endParaRPr lang="en-US" dirty="0"/>
          </a:p>
        </p:txBody>
      </p:sp>
      <p:sp>
        <p:nvSpPr>
          <p:cNvPr id="3" name="Text Placeholder 2">
            <a:extLst>
              <a:ext uri="{FF2B5EF4-FFF2-40B4-BE49-F238E27FC236}">
                <a16:creationId xmlns:a16="http://schemas.microsoft.com/office/drawing/2014/main" id="{4106989B-0978-4A36-AC48-E2B1854CE241}"/>
              </a:ext>
            </a:extLst>
          </p:cNvPr>
          <p:cNvSpPr>
            <a:spLocks noGrp="1"/>
          </p:cNvSpPr>
          <p:nvPr>
            <p:ph type="body" sz="quarter" idx="11"/>
          </p:nvPr>
        </p:nvSpPr>
        <p:spPr/>
        <p:txBody>
          <a:bodyPr/>
          <a:lstStyle/>
          <a:p>
            <a:r>
              <a:rPr lang="en-US" dirty="0"/>
              <a:t>3</a:t>
            </a:r>
          </a:p>
        </p:txBody>
      </p:sp>
    </p:spTree>
    <p:extLst>
      <p:ext uri="{BB962C8B-B14F-4D97-AF65-F5344CB8AC3E}">
        <p14:creationId xmlns:p14="http://schemas.microsoft.com/office/powerpoint/2010/main" val="246617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0AC7EE-C5EA-48F2-850C-9A878F83EF09}"/>
              </a:ext>
            </a:extLst>
          </p:cNvPr>
          <p:cNvSpPr>
            <a:spLocks noGrp="1"/>
          </p:cNvSpPr>
          <p:nvPr>
            <p:ph idx="1"/>
          </p:nvPr>
        </p:nvSpPr>
        <p:spPr>
          <a:xfrm>
            <a:off x="491437" y="854869"/>
            <a:ext cx="8183172" cy="3519938"/>
          </a:xfrm>
        </p:spPr>
        <p:txBody>
          <a:bodyPr/>
          <a:lstStyle/>
          <a:p>
            <a:pPr marL="0" indent="0">
              <a:spcBef>
                <a:spcPts val="200"/>
              </a:spcBef>
              <a:spcAft>
                <a:spcPts val="0"/>
              </a:spcAft>
              <a:buNone/>
            </a:pPr>
            <a:r>
              <a:rPr lang="en-US" altLang="en-US" sz="1200" b="0" dirty="0"/>
              <a:t>CREATE PROCEDURE </a:t>
            </a:r>
            <a:r>
              <a:rPr lang="en-US" altLang="en-US" sz="1200" b="0" dirty="0" err="1"/>
              <a:t>get_city_day_flights</a:t>
            </a:r>
            <a:endParaRPr lang="en-US" altLang="en-US" sz="1200" b="0" dirty="0"/>
          </a:p>
          <a:p>
            <a:pPr marL="0" indent="0">
              <a:spcBef>
                <a:spcPts val="200"/>
              </a:spcBef>
              <a:spcAft>
                <a:spcPts val="0"/>
              </a:spcAft>
              <a:buNone/>
            </a:pPr>
            <a:r>
              <a:rPr lang="en-US" altLang="en-US" sz="1200" b="0" dirty="0"/>
              <a:t>@</a:t>
            </a:r>
            <a:r>
              <a:rPr lang="en-US" altLang="en-US" sz="1200" b="0" dirty="0" err="1"/>
              <a:t>beg_date</a:t>
            </a:r>
            <a:r>
              <a:rPr lang="en-US" altLang="en-US" sz="1200" b="0" dirty="0"/>
              <a:t> DATETIME, @</a:t>
            </a:r>
            <a:r>
              <a:rPr lang="en-US" altLang="en-US" sz="1200" b="0" dirty="0" err="1"/>
              <a:t>end_date</a:t>
            </a:r>
            <a:r>
              <a:rPr lang="en-US" altLang="en-US" sz="1200" b="0" dirty="0"/>
              <a:t> DATETIME, @city VARCHAR(50), @</a:t>
            </a:r>
            <a:r>
              <a:rPr lang="en-US" altLang="en-US" sz="1200" b="0" dirty="0" err="1"/>
              <a:t>day_of_week</a:t>
            </a:r>
            <a:r>
              <a:rPr lang="en-US" altLang="en-US" sz="1200" b="0" dirty="0"/>
              <a:t> VARCHAR(10)</a:t>
            </a:r>
          </a:p>
          <a:p>
            <a:pPr marL="0" indent="0">
              <a:spcBef>
                <a:spcPts val="200"/>
              </a:spcBef>
              <a:spcAft>
                <a:spcPts val="0"/>
              </a:spcAft>
              <a:buNone/>
            </a:pPr>
            <a:r>
              <a:rPr lang="en-US" altLang="en-US" sz="1200" b="0" dirty="0"/>
              <a:t>AS</a:t>
            </a:r>
          </a:p>
          <a:p>
            <a:pPr marL="0" indent="0">
              <a:spcBef>
                <a:spcPts val="200"/>
              </a:spcBef>
              <a:spcAft>
                <a:spcPts val="0"/>
              </a:spcAft>
              <a:buNone/>
            </a:pPr>
            <a:r>
              <a:rPr lang="en-US" altLang="en-US" sz="1200" b="0" dirty="0"/>
              <a:t>SELECT</a:t>
            </a:r>
          </a:p>
          <a:p>
            <a:pPr marL="0" indent="0">
              <a:spcBef>
                <a:spcPts val="200"/>
              </a:spcBef>
              <a:spcAft>
                <a:spcPts val="0"/>
              </a:spcAft>
              <a:buNone/>
            </a:pPr>
            <a:r>
              <a:rPr lang="en-US" altLang="en-US" sz="1200" b="0" dirty="0" err="1"/>
              <a:t>o.carrier</a:t>
            </a:r>
            <a:r>
              <a:rPr lang="en-US" altLang="en-US" sz="1200" b="0" dirty="0"/>
              <a:t>, </a:t>
            </a:r>
            <a:r>
              <a:rPr lang="en-US" altLang="en-US" sz="1200" b="0" dirty="0" err="1"/>
              <a:t>uc.description</a:t>
            </a:r>
            <a:r>
              <a:rPr lang="en-US" altLang="en-US" sz="1200" b="0" dirty="0"/>
              <a:t> AS </a:t>
            </a:r>
            <a:r>
              <a:rPr lang="en-US" altLang="en-US" sz="1200" b="0" dirty="0" err="1"/>
              <a:t>carrier_name</a:t>
            </a:r>
            <a:r>
              <a:rPr lang="en-US" altLang="en-US" sz="1200" b="0" dirty="0"/>
              <a:t>, </a:t>
            </a:r>
            <a:r>
              <a:rPr lang="en-US" altLang="en-US" sz="1200" b="0" dirty="0" err="1"/>
              <a:t>o.fl_date,o.fl_num,o.tail_num</a:t>
            </a:r>
            <a:endParaRPr lang="en-US" altLang="en-US" sz="1200" b="0" dirty="0"/>
          </a:p>
          <a:p>
            <a:pPr marL="0" indent="0">
              <a:spcBef>
                <a:spcPts val="200"/>
              </a:spcBef>
              <a:spcAft>
                <a:spcPts val="0"/>
              </a:spcAft>
              <a:buNone/>
            </a:pPr>
            <a:r>
              <a:rPr lang="en-US" altLang="en-US" sz="1200" b="0" dirty="0"/>
              <a:t>,</a:t>
            </a:r>
            <a:r>
              <a:rPr lang="en-US" altLang="en-US" sz="1200" b="0" dirty="0" err="1"/>
              <a:t>ao.description</a:t>
            </a:r>
            <a:r>
              <a:rPr lang="en-US" altLang="en-US" sz="1200" b="0" dirty="0"/>
              <a:t> AS </a:t>
            </a:r>
            <a:r>
              <a:rPr lang="en-US" altLang="en-US" sz="1200" b="0" dirty="0" err="1"/>
              <a:t>origin_airport,co.Description</a:t>
            </a:r>
            <a:r>
              <a:rPr lang="en-US" altLang="en-US" sz="1200" b="0" dirty="0"/>
              <a:t> AS </a:t>
            </a:r>
            <a:r>
              <a:rPr lang="en-US" altLang="en-US" sz="1200" b="0" dirty="0" err="1"/>
              <a:t>origin_city</a:t>
            </a:r>
            <a:endParaRPr lang="en-US" altLang="en-US" sz="1200" b="0" dirty="0"/>
          </a:p>
          <a:p>
            <a:pPr marL="0" indent="0">
              <a:spcBef>
                <a:spcPts val="200"/>
              </a:spcBef>
              <a:spcAft>
                <a:spcPts val="0"/>
              </a:spcAft>
              <a:buNone/>
            </a:pPr>
            <a:r>
              <a:rPr lang="en-US" altLang="en-US" sz="1200" b="0" dirty="0"/>
              <a:t>,</a:t>
            </a:r>
            <a:r>
              <a:rPr lang="en-US" altLang="en-US" sz="1200" b="0" dirty="0" err="1"/>
              <a:t>ad.description</a:t>
            </a:r>
            <a:r>
              <a:rPr lang="en-US" altLang="en-US" sz="1200" b="0" dirty="0"/>
              <a:t> AS </a:t>
            </a:r>
            <a:r>
              <a:rPr lang="en-US" altLang="en-US" sz="1200" b="0" dirty="0" err="1"/>
              <a:t>destination_airport</a:t>
            </a:r>
            <a:endParaRPr lang="en-US" altLang="en-US" sz="1200" b="0" dirty="0"/>
          </a:p>
          <a:p>
            <a:pPr marL="0" indent="0">
              <a:spcBef>
                <a:spcPts val="200"/>
              </a:spcBef>
              <a:spcAft>
                <a:spcPts val="0"/>
              </a:spcAft>
              <a:buNone/>
            </a:pPr>
            <a:r>
              <a:rPr lang="en-US" altLang="en-US" sz="1200" b="0" dirty="0"/>
              <a:t>,</a:t>
            </a:r>
            <a:r>
              <a:rPr lang="en-US" altLang="en-US" sz="1200" b="0" dirty="0" err="1"/>
              <a:t>cd.Description</a:t>
            </a:r>
            <a:r>
              <a:rPr lang="en-US" altLang="en-US" sz="1200" b="0" dirty="0"/>
              <a:t> AS </a:t>
            </a:r>
            <a:r>
              <a:rPr lang="en-US" altLang="en-US" sz="1200" b="0" dirty="0" err="1"/>
              <a:t>destination_city</a:t>
            </a:r>
            <a:r>
              <a:rPr lang="en-US" altLang="en-US" sz="1200" b="0" dirty="0"/>
              <a:t> ,</a:t>
            </a:r>
            <a:r>
              <a:rPr lang="en-US" altLang="en-US" sz="1200" b="0" dirty="0" err="1"/>
              <a:t>w.Description</a:t>
            </a:r>
            <a:r>
              <a:rPr lang="en-US" altLang="en-US" sz="1200" b="0" dirty="0"/>
              <a:t> </a:t>
            </a:r>
            <a:r>
              <a:rPr lang="en-US" altLang="en-US" sz="1200" b="0" dirty="0" err="1"/>
              <a:t>Day_of_Wed</a:t>
            </a:r>
            <a:endParaRPr lang="en-US" altLang="en-US" sz="1200" b="0" dirty="0"/>
          </a:p>
          <a:p>
            <a:pPr marL="0" indent="0">
              <a:spcBef>
                <a:spcPts val="200"/>
              </a:spcBef>
              <a:spcAft>
                <a:spcPts val="0"/>
              </a:spcAft>
              <a:buNone/>
            </a:pPr>
            <a:r>
              <a:rPr lang="en-US" altLang="en-US" sz="1200" b="0" dirty="0"/>
              <a:t>FROM t_ontime_2015 o</a:t>
            </a:r>
          </a:p>
          <a:p>
            <a:pPr marL="0" indent="0">
              <a:spcBef>
                <a:spcPts val="200"/>
              </a:spcBef>
              <a:spcAft>
                <a:spcPts val="0"/>
              </a:spcAft>
              <a:buNone/>
            </a:pPr>
            <a:r>
              <a:rPr lang="en-US" altLang="en-US" sz="1200" b="0" dirty="0"/>
              <a:t>        INNER JOIN L_UNIQUE_CARRIERS AS </a:t>
            </a:r>
            <a:r>
              <a:rPr lang="en-US" altLang="en-US" sz="1200" b="0" dirty="0" err="1"/>
              <a:t>uc</a:t>
            </a:r>
            <a:r>
              <a:rPr lang="en-US" altLang="en-US" sz="1200" b="0" dirty="0"/>
              <a:t> ON </a:t>
            </a:r>
            <a:r>
              <a:rPr lang="en-US" altLang="en-US" sz="1200" b="0" dirty="0" err="1"/>
              <a:t>uc.Code</a:t>
            </a:r>
            <a:r>
              <a:rPr lang="en-US" altLang="en-US" sz="1200" b="0" dirty="0"/>
              <a:t> = </a:t>
            </a:r>
            <a:r>
              <a:rPr lang="en-US" altLang="en-US" sz="1200" b="0" dirty="0" err="1"/>
              <a:t>o.UNIQUE_CARRIER</a:t>
            </a:r>
            <a:endParaRPr lang="en-US" altLang="en-US" sz="1200" b="0" dirty="0"/>
          </a:p>
          <a:p>
            <a:pPr marL="0" indent="0">
              <a:spcBef>
                <a:spcPts val="200"/>
              </a:spcBef>
              <a:spcAft>
                <a:spcPts val="0"/>
              </a:spcAft>
              <a:buNone/>
            </a:pPr>
            <a:r>
              <a:rPr lang="en-US" altLang="en-US" sz="1200" b="0" dirty="0"/>
              <a:t>        INNER JOIN L_AIRPORT_ID AS </a:t>
            </a:r>
            <a:r>
              <a:rPr lang="en-US" altLang="en-US" sz="1200" b="0" dirty="0" err="1"/>
              <a:t>ao</a:t>
            </a:r>
            <a:r>
              <a:rPr lang="en-US" altLang="en-US" sz="1200" b="0" dirty="0"/>
              <a:t> ON </a:t>
            </a:r>
            <a:r>
              <a:rPr lang="en-US" altLang="en-US" sz="1200" b="0" dirty="0" err="1"/>
              <a:t>ao.Code</a:t>
            </a:r>
            <a:r>
              <a:rPr lang="en-US" altLang="en-US" sz="1200" b="0" dirty="0"/>
              <a:t> = </a:t>
            </a:r>
            <a:r>
              <a:rPr lang="en-US" altLang="en-US" sz="1200" b="0" dirty="0" err="1"/>
              <a:t>o.ORIGIN_AIRPORT_ID</a:t>
            </a:r>
            <a:endParaRPr lang="en-US" altLang="en-US" sz="1200" b="0" dirty="0"/>
          </a:p>
          <a:p>
            <a:pPr marL="0" indent="0">
              <a:spcBef>
                <a:spcPts val="200"/>
              </a:spcBef>
              <a:spcAft>
                <a:spcPts val="0"/>
              </a:spcAft>
              <a:buNone/>
            </a:pPr>
            <a:r>
              <a:rPr lang="en-US" altLang="en-US" sz="1200" b="0" dirty="0"/>
              <a:t>        INNER JOIN L_AIRPORT_ID AS ad ON </a:t>
            </a:r>
            <a:r>
              <a:rPr lang="en-US" altLang="en-US" sz="1200" b="0" dirty="0" err="1"/>
              <a:t>ad.Code</a:t>
            </a:r>
            <a:r>
              <a:rPr lang="en-US" altLang="en-US" sz="1200" b="0" dirty="0"/>
              <a:t> = </a:t>
            </a:r>
            <a:r>
              <a:rPr lang="en-US" altLang="en-US" sz="1200" b="0" dirty="0" err="1"/>
              <a:t>o.DEST_AIRPORT_ID</a:t>
            </a:r>
            <a:endParaRPr lang="en-US" altLang="en-US" sz="1200" b="0" dirty="0"/>
          </a:p>
          <a:p>
            <a:pPr marL="0" indent="0">
              <a:spcBef>
                <a:spcPts val="200"/>
              </a:spcBef>
              <a:spcAft>
                <a:spcPts val="0"/>
              </a:spcAft>
              <a:buNone/>
            </a:pPr>
            <a:r>
              <a:rPr lang="en-US" altLang="en-US" sz="1200" b="0" dirty="0"/>
              <a:t>        INNER JOIN L_CITY_MARKET_ID AS co ON </a:t>
            </a:r>
            <a:r>
              <a:rPr lang="en-US" altLang="en-US" sz="1200" b="0" dirty="0" err="1"/>
              <a:t>co.Code</a:t>
            </a:r>
            <a:r>
              <a:rPr lang="en-US" altLang="en-US" sz="1200" b="0" dirty="0"/>
              <a:t> = </a:t>
            </a:r>
            <a:r>
              <a:rPr lang="en-US" altLang="en-US" sz="1200" b="0" dirty="0" err="1"/>
              <a:t>o.ORIGIN_CITY_MARKET_ID</a:t>
            </a:r>
            <a:endParaRPr lang="en-US" altLang="en-US" sz="1200" b="0" dirty="0"/>
          </a:p>
          <a:p>
            <a:pPr marL="0" indent="0">
              <a:spcBef>
                <a:spcPts val="200"/>
              </a:spcBef>
              <a:spcAft>
                <a:spcPts val="0"/>
              </a:spcAft>
              <a:buNone/>
            </a:pPr>
            <a:r>
              <a:rPr lang="en-US" altLang="en-US" sz="1200" b="0" dirty="0"/>
              <a:t>        INNER JOIN L_CITY_MARKET_ID AS cd ON </a:t>
            </a:r>
            <a:r>
              <a:rPr lang="en-US" altLang="en-US" sz="1200" b="0" dirty="0" err="1"/>
              <a:t>cd.Code</a:t>
            </a:r>
            <a:r>
              <a:rPr lang="en-US" altLang="en-US" sz="1200" b="0" dirty="0"/>
              <a:t> = </a:t>
            </a:r>
            <a:r>
              <a:rPr lang="en-US" altLang="en-US" sz="1200" b="0" dirty="0" err="1"/>
              <a:t>o.DEST_CITY_MARKET_ID</a:t>
            </a:r>
            <a:endParaRPr lang="en-US" altLang="en-US" sz="1200" b="0" dirty="0"/>
          </a:p>
          <a:p>
            <a:pPr marL="0" indent="0">
              <a:spcBef>
                <a:spcPts val="200"/>
              </a:spcBef>
              <a:spcAft>
                <a:spcPts val="0"/>
              </a:spcAft>
              <a:buNone/>
            </a:pPr>
            <a:r>
              <a:rPr lang="en-US" altLang="en-US" sz="1200" b="0" dirty="0"/>
              <a:t>        INNER JOIN L_WEEKDAYS AS w ON </a:t>
            </a:r>
            <a:r>
              <a:rPr lang="en-US" altLang="en-US" sz="1200" b="0" dirty="0" err="1"/>
              <a:t>w.Code</a:t>
            </a:r>
            <a:r>
              <a:rPr lang="en-US" altLang="en-US" sz="1200" b="0" dirty="0"/>
              <a:t> = </a:t>
            </a:r>
            <a:r>
              <a:rPr lang="en-US" altLang="en-US" sz="1200" b="0" dirty="0" err="1"/>
              <a:t>o.DAY_OF_WEEK</a:t>
            </a:r>
            <a:endParaRPr lang="en-US" altLang="en-US" sz="1200" b="0" dirty="0"/>
          </a:p>
          <a:p>
            <a:pPr marL="0" indent="0">
              <a:spcBef>
                <a:spcPts val="200"/>
              </a:spcBef>
              <a:spcAft>
                <a:spcPts val="0"/>
              </a:spcAft>
              <a:buNone/>
            </a:pPr>
            <a:r>
              <a:rPr lang="en-US" altLang="en-US" sz="1200" b="0" dirty="0"/>
              <a:t>WHERE </a:t>
            </a:r>
            <a:r>
              <a:rPr lang="en-US" altLang="en-US" sz="1200" b="0" dirty="0" err="1"/>
              <a:t>fl_date</a:t>
            </a:r>
            <a:r>
              <a:rPr lang="en-US" altLang="en-US" sz="1200" b="0" dirty="0"/>
              <a:t> BETWEEN @</a:t>
            </a:r>
            <a:r>
              <a:rPr lang="en-US" altLang="en-US" sz="1200" b="0" dirty="0" err="1"/>
              <a:t>beg_date</a:t>
            </a:r>
            <a:r>
              <a:rPr lang="en-US" altLang="en-US" sz="1200" b="0" dirty="0"/>
              <a:t> AND @</a:t>
            </a:r>
            <a:r>
              <a:rPr lang="en-US" altLang="en-US" sz="1200" b="0" dirty="0" err="1"/>
              <a:t>end_date</a:t>
            </a:r>
            <a:endParaRPr lang="en-US" altLang="en-US" sz="1200" b="0" dirty="0"/>
          </a:p>
          <a:p>
            <a:pPr marL="0" indent="0">
              <a:spcBef>
                <a:spcPts val="200"/>
              </a:spcBef>
              <a:spcAft>
                <a:spcPts val="0"/>
              </a:spcAft>
              <a:buNone/>
            </a:pPr>
            <a:r>
              <a:rPr lang="en-US" altLang="en-US" sz="1200" b="0" dirty="0"/>
              <a:t>AND </a:t>
            </a:r>
            <a:r>
              <a:rPr lang="en-US" altLang="en-US" sz="1200" b="0" dirty="0" err="1"/>
              <a:t>co.Description</a:t>
            </a:r>
            <a:r>
              <a:rPr lang="en-US" altLang="en-US" sz="1200" b="0" dirty="0"/>
              <a:t> = @city</a:t>
            </a:r>
          </a:p>
          <a:p>
            <a:pPr marL="0" indent="0">
              <a:spcBef>
                <a:spcPts val="200"/>
              </a:spcBef>
              <a:spcAft>
                <a:spcPts val="0"/>
              </a:spcAft>
              <a:buNone/>
            </a:pPr>
            <a:r>
              <a:rPr lang="en-US" altLang="en-US" sz="1200" b="0" dirty="0"/>
              <a:t>AND </a:t>
            </a:r>
            <a:r>
              <a:rPr lang="en-US" altLang="en-US" sz="1200" b="0" dirty="0" err="1"/>
              <a:t>w.Description</a:t>
            </a:r>
            <a:r>
              <a:rPr lang="en-US" altLang="en-US" sz="1200" b="0" dirty="0"/>
              <a:t> = @</a:t>
            </a:r>
            <a:r>
              <a:rPr lang="en-US" altLang="en-US" sz="1200" b="0" dirty="0" err="1"/>
              <a:t>day_of_week</a:t>
            </a:r>
            <a:endParaRPr lang="en-US" altLang="en-US" sz="1200" b="0" dirty="0"/>
          </a:p>
        </p:txBody>
      </p:sp>
      <p:sp>
        <p:nvSpPr>
          <p:cNvPr id="5" name="Title 4"/>
          <p:cNvSpPr>
            <a:spLocks noGrp="1"/>
          </p:cNvSpPr>
          <p:nvPr>
            <p:ph type="title"/>
          </p:nvPr>
        </p:nvSpPr>
        <p:spPr/>
        <p:txBody>
          <a:bodyPr/>
          <a:lstStyle/>
          <a:p>
            <a:r>
              <a:rPr lang="en-US" dirty="0"/>
              <a:t>Flights by City &amp; Day of Week </a:t>
            </a:r>
          </a:p>
        </p:txBody>
      </p:sp>
    </p:spTree>
    <p:extLst>
      <p:ext uri="{BB962C8B-B14F-4D97-AF65-F5344CB8AC3E}">
        <p14:creationId xmlns:p14="http://schemas.microsoft.com/office/powerpoint/2010/main" val="242388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prstGeom prst="rect">
            <a:avLst/>
          </a:prstGeom>
        </p:spPr>
        <p:txBody>
          <a:bodyPr/>
          <a:lstStyle/>
          <a:p>
            <a:r>
              <a:rPr lang="en-US" dirty="0">
                <a:hlinkClick r:id="rId3"/>
              </a:rPr>
              <a:t>US DOT - On-time Performance</a:t>
            </a:r>
            <a:endParaRPr lang="en-US" dirty="0"/>
          </a:p>
          <a:p>
            <a:endParaRPr lang="en-US" altLang="en-US" dirty="0"/>
          </a:p>
        </p:txBody>
      </p:sp>
      <p:sp>
        <p:nvSpPr>
          <p:cNvPr id="5" name="Title 4"/>
          <p:cNvSpPr>
            <a:spLocks noGrp="1"/>
          </p:cNvSpPr>
          <p:nvPr>
            <p:ph type="title"/>
          </p:nvPr>
        </p:nvSpPr>
        <p:spPr/>
        <p:txBody>
          <a:bodyPr/>
          <a:lstStyle/>
          <a:p>
            <a:r>
              <a:rPr lang="en-US"/>
              <a:t>Case Study </a:t>
            </a:r>
            <a:endParaRPr lang="en-US" dirty="0"/>
          </a:p>
        </p:txBody>
      </p:sp>
      <p:pic>
        <p:nvPicPr>
          <p:cNvPr id="2" name="Picture 1"/>
          <p:cNvPicPr>
            <a:picLocks noChangeAspect="1"/>
          </p:cNvPicPr>
          <p:nvPr/>
        </p:nvPicPr>
        <p:blipFill>
          <a:blip r:embed="rId4"/>
          <a:stretch>
            <a:fillRect/>
          </a:stretch>
        </p:blipFill>
        <p:spPr>
          <a:xfrm>
            <a:off x="2283793" y="1315140"/>
            <a:ext cx="3850481" cy="3175397"/>
          </a:xfrm>
          <a:prstGeom prst="rect">
            <a:avLst/>
          </a:prstGeom>
        </p:spPr>
      </p:pic>
    </p:spTree>
    <p:extLst>
      <p:ext uri="{BB962C8B-B14F-4D97-AF65-F5344CB8AC3E}">
        <p14:creationId xmlns:p14="http://schemas.microsoft.com/office/powerpoint/2010/main" val="417128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18DBC3-E8B1-4282-B7D4-57E155E5E3F4}"/>
              </a:ext>
            </a:extLst>
          </p:cNvPr>
          <p:cNvPicPr>
            <a:picLocks noChangeAspect="1"/>
          </p:cNvPicPr>
          <p:nvPr/>
        </p:nvPicPr>
        <p:blipFill>
          <a:blip r:embed="rId3"/>
          <a:stretch>
            <a:fillRect/>
          </a:stretch>
        </p:blipFill>
        <p:spPr>
          <a:xfrm>
            <a:off x="207928" y="725008"/>
            <a:ext cx="8785384" cy="3619976"/>
          </a:xfrm>
          <a:prstGeom prst="rect">
            <a:avLst/>
          </a:prstGeom>
          <a:ln>
            <a:solidFill>
              <a:schemeClr val="tx1">
                <a:lumMod val="95000"/>
                <a:lumOff val="5000"/>
              </a:schemeClr>
            </a:solidFill>
          </a:ln>
        </p:spPr>
      </p:pic>
      <p:sp>
        <p:nvSpPr>
          <p:cNvPr id="5" name="Title 4"/>
          <p:cNvSpPr>
            <a:spLocks noGrp="1"/>
          </p:cNvSpPr>
          <p:nvPr>
            <p:ph type="title"/>
          </p:nvPr>
        </p:nvSpPr>
        <p:spPr/>
        <p:txBody>
          <a:bodyPr/>
          <a:lstStyle/>
          <a:p>
            <a:r>
              <a:rPr lang="en-US" dirty="0"/>
              <a:t>Query spending the most time (WTA)</a:t>
            </a:r>
          </a:p>
        </p:txBody>
      </p:sp>
      <p:pic>
        <p:nvPicPr>
          <p:cNvPr id="2" name="Picture 1">
            <a:extLst>
              <a:ext uri="{FF2B5EF4-FFF2-40B4-BE49-F238E27FC236}">
                <a16:creationId xmlns:a16="http://schemas.microsoft.com/office/drawing/2014/main" id="{E1D51712-FB1C-4E61-BC26-4D8D86D9FC9E}"/>
              </a:ext>
            </a:extLst>
          </p:cNvPr>
          <p:cNvPicPr>
            <a:picLocks noChangeAspect="1"/>
          </p:cNvPicPr>
          <p:nvPr/>
        </p:nvPicPr>
        <p:blipFill>
          <a:blip r:embed="rId4"/>
          <a:stretch>
            <a:fillRect/>
          </a:stretch>
        </p:blipFill>
        <p:spPr>
          <a:xfrm>
            <a:off x="4410457" y="3371057"/>
            <a:ext cx="4030504" cy="965835"/>
          </a:xfrm>
          <a:prstGeom prst="rect">
            <a:avLst/>
          </a:prstGeom>
          <a:ln>
            <a:solidFill>
              <a:schemeClr val="tx1">
                <a:lumMod val="95000"/>
                <a:lumOff val="5000"/>
              </a:schemeClr>
            </a:solidFill>
          </a:ln>
        </p:spPr>
      </p:pic>
      <p:sp>
        <p:nvSpPr>
          <p:cNvPr id="6" name="Rectangle: Rounded Corners 5">
            <a:extLst>
              <a:ext uri="{FF2B5EF4-FFF2-40B4-BE49-F238E27FC236}">
                <a16:creationId xmlns:a16="http://schemas.microsoft.com/office/drawing/2014/main" id="{62D797A4-B72F-47FB-BA8C-A3D9D6115B29}"/>
              </a:ext>
            </a:extLst>
          </p:cNvPr>
          <p:cNvSpPr/>
          <p:nvPr/>
        </p:nvSpPr>
        <p:spPr>
          <a:xfrm>
            <a:off x="2087745" y="3189032"/>
            <a:ext cx="2261724" cy="118148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536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8904796-CB56-481E-BACC-569DA22F784A}"/>
              </a:ext>
            </a:extLst>
          </p:cNvPr>
          <p:cNvSpPr>
            <a:spLocks noGrp="1"/>
          </p:cNvSpPr>
          <p:nvPr>
            <p:ph idx="1"/>
          </p:nvPr>
        </p:nvSpPr>
        <p:spPr>
          <a:xfrm>
            <a:off x="491437" y="854869"/>
            <a:ext cx="8183172" cy="724044"/>
          </a:xfrm>
        </p:spPr>
        <p:txBody>
          <a:bodyPr/>
          <a:lstStyle/>
          <a:p>
            <a:r>
              <a:rPr lang="en-US" altLang="en-US" dirty="0"/>
              <a:t>SQL Server Management Studio (SSMS)</a:t>
            </a:r>
          </a:p>
          <a:p>
            <a:pPr lvl="1"/>
            <a:r>
              <a:rPr lang="en-US" altLang="en-US" dirty="0"/>
              <a:t>Estimated Execution Plan - can be wrong for many reasons</a:t>
            </a:r>
          </a:p>
          <a:p>
            <a:pPr lvl="2"/>
            <a:r>
              <a:rPr lang="en-US" altLang="en-US" dirty="0"/>
              <a:t>SET SHOWPLAN_XML { ON | OFF }</a:t>
            </a:r>
          </a:p>
          <a:p>
            <a:pPr lvl="1"/>
            <a:r>
              <a:rPr lang="en-US" altLang="en-US" dirty="0"/>
              <a:t>Actual Execution Plan – must execute query</a:t>
            </a:r>
          </a:p>
          <a:p>
            <a:pPr lvl="2"/>
            <a:r>
              <a:rPr lang="en-US" altLang="en-US" dirty="0"/>
              <a:t> Can be dangerous in production / Wrong in test</a:t>
            </a:r>
          </a:p>
          <a:p>
            <a:pPr lvl="2"/>
            <a:r>
              <a:rPr lang="en-US" altLang="en-US" dirty="0"/>
              <a:t>SET STATISTICS XML { ON | OFF }</a:t>
            </a:r>
          </a:p>
          <a:p>
            <a:pPr lvl="1"/>
            <a:r>
              <a:rPr lang="en-US" altLang="en-US" dirty="0"/>
              <a:t>Live Query Statistics (2014+)</a:t>
            </a:r>
          </a:p>
          <a:p>
            <a:r>
              <a:rPr lang="en-US" altLang="en-US" dirty="0"/>
              <a:t>SQL Server Profiler Tracing / Extended Events</a:t>
            </a:r>
          </a:p>
          <a:p>
            <a:pPr lvl="1"/>
            <a:r>
              <a:rPr lang="en-US" altLang="en-US" dirty="0"/>
              <a:t>Performance: Execution Plan (2000) </a:t>
            </a:r>
          </a:p>
          <a:p>
            <a:pPr lvl="1"/>
            <a:r>
              <a:rPr lang="en-US" altLang="en-US" dirty="0" err="1"/>
              <a:t>Showplan</a:t>
            </a:r>
            <a:r>
              <a:rPr lang="en-US" altLang="en-US" dirty="0"/>
              <a:t> XML (2005+) </a:t>
            </a:r>
          </a:p>
          <a:p>
            <a:pPr lvl="1"/>
            <a:r>
              <a:rPr lang="en-US" altLang="en-US" dirty="0"/>
              <a:t>Works when you know a problem will occur</a:t>
            </a:r>
          </a:p>
          <a:p>
            <a:r>
              <a:rPr lang="en-US" altLang="en-US" dirty="0"/>
              <a:t>DM_EXEC_QUERY_PLAN</a:t>
            </a:r>
          </a:p>
          <a:p>
            <a:pPr lvl="1"/>
            <a:r>
              <a:rPr lang="en-US" altLang="en-US" dirty="0"/>
              <a:t>Cached execution plan of executed query</a:t>
            </a:r>
          </a:p>
          <a:p>
            <a:endParaRPr lang="en-US" dirty="0"/>
          </a:p>
        </p:txBody>
      </p:sp>
      <p:sp>
        <p:nvSpPr>
          <p:cNvPr id="5" name="Title 4"/>
          <p:cNvSpPr>
            <a:spLocks noGrp="1"/>
          </p:cNvSpPr>
          <p:nvPr>
            <p:ph type="title"/>
          </p:nvPr>
        </p:nvSpPr>
        <p:spPr>
          <a:xfrm>
            <a:off x="566421" y="147385"/>
            <a:ext cx="8108188" cy="510909"/>
          </a:xfrm>
        </p:spPr>
        <p:txBody>
          <a:bodyPr/>
          <a:lstStyle/>
          <a:p>
            <a:r>
              <a:rPr lang="en-US" dirty="0"/>
              <a:t>Review the Execution Plan</a:t>
            </a:r>
          </a:p>
        </p:txBody>
      </p:sp>
      <p:pic>
        <p:nvPicPr>
          <p:cNvPr id="9" name="Picture 8"/>
          <p:cNvPicPr>
            <a:picLocks noChangeAspect="1"/>
          </p:cNvPicPr>
          <p:nvPr/>
        </p:nvPicPr>
        <p:blipFill>
          <a:blip r:embed="rId3"/>
          <a:stretch>
            <a:fillRect/>
          </a:stretch>
        </p:blipFill>
        <p:spPr>
          <a:xfrm>
            <a:off x="5955179" y="1693766"/>
            <a:ext cx="2530624" cy="1080120"/>
          </a:xfrm>
          <a:prstGeom prst="rect">
            <a:avLst/>
          </a:prstGeom>
          <a:ln>
            <a:solidFill>
              <a:schemeClr val="tx1">
                <a:lumMod val="65000"/>
                <a:lumOff val="35000"/>
              </a:schemeClr>
            </a:solidFill>
          </a:ln>
        </p:spPr>
      </p:pic>
      <p:sp>
        <p:nvSpPr>
          <p:cNvPr id="15" name="Rectangle 10"/>
          <p:cNvSpPr>
            <a:spLocks noChangeArrowheads="1"/>
          </p:cNvSpPr>
          <p:nvPr/>
        </p:nvSpPr>
        <p:spPr bwMode="auto">
          <a:xfrm>
            <a:off x="9544050" y="79119"/>
            <a:ext cx="173348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eaLnBrk="0" hangingPunct="0"/>
            <a:r>
              <a:rPr lang="en-US" altLang="en-US" sz="750">
                <a:latin typeface="Arial Unicode MS" panose="020B0604020202020204" pitchFamily="34" charset="-128"/>
              </a:rPr>
              <a:t>SET SHOWPLAN_XML { ON | OFF }</a:t>
            </a:r>
            <a:r>
              <a:rPr lang="en-US" altLang="en-US" sz="450"/>
              <a:t> </a:t>
            </a:r>
            <a:endParaRPr lang="en-US" altLang="en-US" sz="1350">
              <a:latin typeface="Arial" panose="020B0604020202020204" pitchFamily="34" charset="0"/>
            </a:endParaRPr>
          </a:p>
        </p:txBody>
      </p:sp>
    </p:spTree>
    <p:extLst>
      <p:ext uri="{BB962C8B-B14F-4D97-AF65-F5344CB8AC3E}">
        <p14:creationId xmlns:p14="http://schemas.microsoft.com/office/powerpoint/2010/main" val="299225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&amp; Examine the Execution Plan</a:t>
            </a:r>
          </a:p>
        </p:txBody>
      </p:sp>
      <p:grpSp>
        <p:nvGrpSpPr>
          <p:cNvPr id="3" name="Group 2">
            <a:extLst>
              <a:ext uri="{FF2B5EF4-FFF2-40B4-BE49-F238E27FC236}">
                <a16:creationId xmlns:a16="http://schemas.microsoft.com/office/drawing/2014/main" id="{0BAB9B0D-073D-4CE4-8D90-94223DB8937E}"/>
              </a:ext>
            </a:extLst>
          </p:cNvPr>
          <p:cNvGrpSpPr/>
          <p:nvPr/>
        </p:nvGrpSpPr>
        <p:grpSpPr>
          <a:xfrm>
            <a:off x="1229482" y="742950"/>
            <a:ext cx="6407350" cy="4187219"/>
            <a:chOff x="1314449" y="956281"/>
            <a:chExt cx="6407350" cy="4187219"/>
          </a:xfrm>
        </p:grpSpPr>
        <p:pic>
          <p:nvPicPr>
            <p:cNvPr id="11" name="Picture 10"/>
            <p:cNvPicPr>
              <a:picLocks noChangeAspect="1"/>
            </p:cNvPicPr>
            <p:nvPr/>
          </p:nvPicPr>
          <p:blipFill>
            <a:blip r:embed="rId3"/>
            <a:stretch>
              <a:fillRect/>
            </a:stretch>
          </p:blipFill>
          <p:spPr>
            <a:xfrm>
              <a:off x="1314451" y="956281"/>
              <a:ext cx="6407348" cy="1457325"/>
            </a:xfrm>
            <a:prstGeom prst="rect">
              <a:avLst/>
            </a:prstGeom>
            <a:ln>
              <a:solidFill>
                <a:schemeClr val="tx1">
                  <a:lumMod val="75000"/>
                  <a:lumOff val="25000"/>
                </a:schemeClr>
              </a:solidFill>
            </a:ln>
          </p:spPr>
        </p:pic>
        <p:pic>
          <p:nvPicPr>
            <p:cNvPr id="8" name="Picture 7"/>
            <p:cNvPicPr>
              <a:picLocks noChangeAspect="1"/>
            </p:cNvPicPr>
            <p:nvPr/>
          </p:nvPicPr>
          <p:blipFill>
            <a:blip r:embed="rId4"/>
            <a:stretch>
              <a:fillRect/>
            </a:stretch>
          </p:blipFill>
          <p:spPr>
            <a:xfrm>
              <a:off x="1314449" y="2414587"/>
              <a:ext cx="6400801" cy="2728913"/>
            </a:xfrm>
            <a:prstGeom prst="rect">
              <a:avLst/>
            </a:prstGeom>
            <a:ln>
              <a:solidFill>
                <a:schemeClr val="tx1">
                  <a:lumMod val="75000"/>
                  <a:lumOff val="25000"/>
                </a:schemeClr>
              </a:solidFill>
            </a:ln>
          </p:spPr>
        </p:pic>
        <p:sp>
          <p:nvSpPr>
            <p:cNvPr id="12" name="Oval 11"/>
            <p:cNvSpPr/>
            <p:nvPr/>
          </p:nvSpPr>
          <p:spPr>
            <a:xfrm>
              <a:off x="4857750" y="3829050"/>
              <a:ext cx="1028700" cy="685800"/>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772150" y="3143250"/>
              <a:ext cx="1028700" cy="685800"/>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428750" y="2628900"/>
              <a:ext cx="1028700" cy="685800"/>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000500" y="2571750"/>
              <a:ext cx="1028700" cy="685800"/>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878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38728" y="881930"/>
            <a:ext cx="8181975" cy="3687163"/>
          </a:xfrm>
        </p:spPr>
        <p:txBody>
          <a:bodyPr/>
          <a:lstStyle/>
          <a:p>
            <a:r>
              <a:rPr lang="en-US" dirty="0"/>
              <a:t>Indicates a SPID is waiting on parallel processes to complete or start </a:t>
            </a:r>
          </a:p>
          <a:p>
            <a:pPr lvl="1"/>
            <a:r>
              <a:rPr lang="en-US" dirty="0"/>
              <a:t>It’s more of a status  -  not necessarily a problem</a:t>
            </a:r>
          </a:p>
          <a:p>
            <a:pPr lvl="1"/>
            <a:endParaRPr lang="en-US" dirty="0"/>
          </a:p>
          <a:p>
            <a:pPr lvl="1"/>
            <a:endParaRPr lang="en-US" dirty="0"/>
          </a:p>
          <a:p>
            <a:pPr marL="227012" lvl="1" indent="0">
              <a:buNone/>
            </a:pPr>
            <a:endParaRPr lang="en-US" dirty="0"/>
          </a:p>
          <a:p>
            <a:endParaRPr lang="en-US" dirty="0"/>
          </a:p>
          <a:p>
            <a:endParaRPr lang="en-US" dirty="0"/>
          </a:p>
          <a:p>
            <a:endParaRPr lang="en-US" dirty="0"/>
          </a:p>
          <a:p>
            <a:endParaRPr lang="en-US" dirty="0"/>
          </a:p>
          <a:p>
            <a:pPr marL="0" indent="0">
              <a:spcBef>
                <a:spcPts val="300"/>
              </a:spcBef>
              <a:buNone/>
            </a:pPr>
            <a:r>
              <a:rPr lang="en-US" b="0" dirty="0"/>
              <a:t>Turn off parallelism</a:t>
            </a:r>
          </a:p>
          <a:p>
            <a:pPr marL="0" indent="0">
              <a:spcBef>
                <a:spcPts val="300"/>
              </a:spcBef>
              <a:buNone/>
            </a:pPr>
            <a:r>
              <a:rPr lang="en-US" b="0" dirty="0"/>
              <a:t>EXEC </a:t>
            </a:r>
            <a:r>
              <a:rPr lang="en-US" b="0" dirty="0" err="1"/>
              <a:t>sp_configure</a:t>
            </a:r>
            <a:r>
              <a:rPr lang="en-US" b="0" dirty="0"/>
              <a:t> 'max degree of parallelism’, 1;  </a:t>
            </a:r>
          </a:p>
          <a:p>
            <a:pPr marL="0" indent="0">
              <a:spcBef>
                <a:spcPts val="300"/>
              </a:spcBef>
              <a:buNone/>
            </a:pPr>
            <a:r>
              <a:rPr lang="en-US" b="0" dirty="0"/>
              <a:t>GO  </a:t>
            </a:r>
          </a:p>
          <a:p>
            <a:pPr marL="0" indent="0">
              <a:spcBef>
                <a:spcPts val="300"/>
              </a:spcBef>
              <a:buNone/>
            </a:pPr>
            <a:r>
              <a:rPr lang="en-US" b="0" dirty="0"/>
              <a:t>RECONFIGURE WITH OVERRIDE;  </a:t>
            </a:r>
          </a:p>
          <a:p>
            <a:pPr marL="0" indent="0">
              <a:spcBef>
                <a:spcPts val="300"/>
              </a:spcBef>
              <a:buNone/>
            </a:pPr>
            <a:r>
              <a:rPr lang="en-US" b="0" dirty="0"/>
              <a:t>GO  </a:t>
            </a:r>
          </a:p>
        </p:txBody>
      </p:sp>
      <p:sp>
        <p:nvSpPr>
          <p:cNvPr id="2" name="Title 1"/>
          <p:cNvSpPr>
            <a:spLocks noGrp="1"/>
          </p:cNvSpPr>
          <p:nvPr>
            <p:ph type="title"/>
          </p:nvPr>
        </p:nvSpPr>
        <p:spPr>
          <a:xfrm>
            <a:off x="566421" y="147385"/>
            <a:ext cx="8108188" cy="510909"/>
          </a:xfrm>
        </p:spPr>
        <p:txBody>
          <a:bodyPr/>
          <a:lstStyle/>
          <a:p>
            <a:r>
              <a:rPr lang="en-US" dirty="0"/>
              <a:t>CXPACKET Wait Type</a:t>
            </a:r>
          </a:p>
        </p:txBody>
      </p:sp>
      <p:pic>
        <p:nvPicPr>
          <p:cNvPr id="9" name="Picture 8"/>
          <p:cNvPicPr>
            <a:picLocks noChangeAspect="1"/>
          </p:cNvPicPr>
          <p:nvPr/>
        </p:nvPicPr>
        <p:blipFill>
          <a:blip r:embed="rId3"/>
          <a:stretch>
            <a:fillRect/>
          </a:stretch>
        </p:blipFill>
        <p:spPr>
          <a:xfrm>
            <a:off x="4235450" y="1417013"/>
            <a:ext cx="4418409" cy="3074838"/>
          </a:xfrm>
          <a:prstGeom prst="rect">
            <a:avLst/>
          </a:prstGeom>
          <a:ln>
            <a:solidFill>
              <a:schemeClr val="tx1">
                <a:lumMod val="75000"/>
                <a:lumOff val="25000"/>
              </a:schemeClr>
            </a:solidFill>
          </a:ln>
        </p:spPr>
      </p:pic>
      <p:sp>
        <p:nvSpPr>
          <p:cNvPr id="10" name="TextBox 9"/>
          <p:cNvSpPr txBox="1"/>
          <p:nvPr/>
        </p:nvSpPr>
        <p:spPr>
          <a:xfrm>
            <a:off x="512147" y="1513642"/>
            <a:ext cx="6210449" cy="2423740"/>
          </a:xfrm>
          <a:prstGeom prst="rect">
            <a:avLst/>
          </a:prstGeom>
          <a:noFill/>
          <a:ln>
            <a:noFill/>
          </a:ln>
        </p:spPr>
        <p:txBody>
          <a:bodyPr wrap="square" rtlCol="0">
            <a:spAutoFit/>
          </a:bodyPr>
          <a:lstStyle/>
          <a:p>
            <a:r>
              <a:rPr lang="en-US" sz="1200" dirty="0">
                <a:latin typeface="Arial" panose="020B0604020202020204" pitchFamily="34" charset="0"/>
                <a:cs typeface="Arial" panose="020B0604020202020204" pitchFamily="34" charset="0"/>
              </a:rPr>
              <a:t>select </a:t>
            </a:r>
            <a:r>
              <a:rPr lang="en-US" sz="1200" dirty="0" err="1">
                <a:latin typeface="Arial" panose="020B0604020202020204" pitchFamily="34" charset="0"/>
                <a:cs typeface="Arial" panose="020B0604020202020204" pitchFamily="34" charset="0"/>
              </a:rPr>
              <a:t>session_id</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exec_context_id</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wait_type</a:t>
            </a:r>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wait_duration_ms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resource_description</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from </a:t>
            </a:r>
            <a:r>
              <a:rPr lang="en-US" sz="1200" dirty="0" err="1">
                <a:latin typeface="Arial" panose="020B0604020202020204" pitchFamily="34" charset="0"/>
                <a:cs typeface="Arial" panose="020B0604020202020204" pitchFamily="34" charset="0"/>
              </a:rPr>
              <a:t>sys.dm_os_waiting_tasks</a:t>
            </a:r>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where </a:t>
            </a:r>
            <a:r>
              <a:rPr lang="en-US" sz="1200" dirty="0" err="1">
                <a:latin typeface="Arial" panose="020B0604020202020204" pitchFamily="34" charset="0"/>
                <a:cs typeface="Arial" panose="020B0604020202020204" pitchFamily="34" charset="0"/>
              </a:rPr>
              <a:t>session_id</a:t>
            </a:r>
            <a:r>
              <a:rPr lang="en-US" sz="1200" dirty="0">
                <a:latin typeface="Arial" panose="020B0604020202020204" pitchFamily="34" charset="0"/>
                <a:cs typeface="Arial" panose="020B0604020202020204" pitchFamily="34" charset="0"/>
              </a:rPr>
              <a:t> in </a:t>
            </a:r>
          </a:p>
          <a:p>
            <a:r>
              <a:rPr lang="en-US" sz="1200" dirty="0">
                <a:latin typeface="Arial" panose="020B0604020202020204" pitchFamily="34" charset="0"/>
                <a:cs typeface="Arial" panose="020B0604020202020204" pitchFamily="34" charset="0"/>
              </a:rPr>
              <a:t>         (select </a:t>
            </a:r>
            <a:r>
              <a:rPr lang="en-US" sz="1200" dirty="0" err="1">
                <a:latin typeface="Arial" panose="020B0604020202020204" pitchFamily="34" charset="0"/>
                <a:cs typeface="Arial" panose="020B0604020202020204" pitchFamily="34" charset="0"/>
              </a:rPr>
              <a:t>session_id</a:t>
            </a:r>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          from </a:t>
            </a:r>
            <a:r>
              <a:rPr lang="en-US" sz="1200" dirty="0" err="1">
                <a:latin typeface="Arial" panose="020B0604020202020204" pitchFamily="34" charset="0"/>
                <a:cs typeface="Arial" panose="020B0604020202020204" pitchFamily="34" charset="0"/>
              </a:rPr>
              <a:t>sys.dm_exec_requests</a:t>
            </a:r>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          where </a:t>
            </a:r>
            <a:r>
              <a:rPr lang="en-US" sz="1200" dirty="0" err="1">
                <a:latin typeface="Arial" panose="020B0604020202020204" pitchFamily="34" charset="0"/>
                <a:cs typeface="Arial" panose="020B0604020202020204" pitchFamily="34" charset="0"/>
              </a:rPr>
              <a:t>wait_type</a:t>
            </a:r>
            <a:r>
              <a:rPr lang="en-US" sz="1200" dirty="0">
                <a:latin typeface="Arial" panose="020B0604020202020204" pitchFamily="34" charset="0"/>
                <a:cs typeface="Arial" panose="020B0604020202020204" pitchFamily="34" charset="0"/>
              </a:rPr>
              <a:t>='CXPACKET')</a:t>
            </a:r>
          </a:p>
          <a:p>
            <a:r>
              <a:rPr lang="en-US" sz="1200" dirty="0">
                <a:latin typeface="Arial" panose="020B0604020202020204" pitchFamily="34" charset="0"/>
                <a:cs typeface="Arial" panose="020B0604020202020204" pitchFamily="34" charset="0"/>
              </a:rPr>
              <a:t>order by </a:t>
            </a:r>
            <a:r>
              <a:rPr lang="en-US" sz="1200" dirty="0" err="1">
                <a:latin typeface="Arial" panose="020B0604020202020204" pitchFamily="34" charset="0"/>
                <a:cs typeface="Arial" panose="020B0604020202020204" pitchFamily="34" charset="0"/>
              </a:rPr>
              <a:t>session_id</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exec_context_id</a:t>
            </a:r>
            <a:r>
              <a:rPr lang="en-US" sz="1200" dirty="0">
                <a:latin typeface="Arial" panose="020B0604020202020204" pitchFamily="34" charset="0"/>
                <a:cs typeface="Arial" panose="020B0604020202020204" pitchFamily="34" charset="0"/>
              </a:rPr>
              <a:t>;</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a:p>
            <a:endParaRPr lang="en-US" sz="1050" dirty="0"/>
          </a:p>
        </p:txBody>
      </p:sp>
      <p:sp>
        <p:nvSpPr>
          <p:cNvPr id="11" name="Rounded Rectangle 10"/>
          <p:cNvSpPr/>
          <p:nvPr/>
        </p:nvSpPr>
        <p:spPr>
          <a:xfrm>
            <a:off x="4235450" y="2057847"/>
            <a:ext cx="4418409" cy="400050"/>
          </a:xfrm>
          <a:prstGeom prst="roundRect">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6810308" y="2954432"/>
            <a:ext cx="2241371" cy="1254700"/>
            <a:chOff x="7066429" y="3840744"/>
            <a:chExt cx="1813998" cy="1163402"/>
          </a:xfrm>
          <a:solidFill>
            <a:srgbClr val="FFFF99"/>
          </a:solidFill>
        </p:grpSpPr>
        <p:sp>
          <p:nvSpPr>
            <p:cNvPr id="14" name="Rounded Rectangular Callout 13"/>
            <p:cNvSpPr/>
            <p:nvPr/>
          </p:nvSpPr>
          <p:spPr>
            <a:xfrm>
              <a:off x="7066429" y="3840744"/>
              <a:ext cx="1813998" cy="1163402"/>
            </a:xfrm>
            <a:prstGeom prst="wedgeRoundRectCallout">
              <a:avLst>
                <a:gd name="adj1" fmla="val -62148"/>
                <a:gd name="adj2" fmla="val -100421"/>
                <a:gd name="adj3" fmla="val 16667"/>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7136198" y="3985698"/>
              <a:ext cx="1674458" cy="513686"/>
            </a:xfrm>
            <a:prstGeom prst="rect">
              <a:avLst/>
            </a:prstGeom>
            <a:grpFill/>
            <a:ln>
              <a:solidFill>
                <a:schemeClr val="tx1"/>
              </a:solidFill>
            </a:ln>
          </p:spPr>
          <p:txBody>
            <a:bodyPr wrap="square" rtlCol="0">
              <a:spAutoFit/>
            </a:bodyPr>
            <a:lstStyle/>
            <a:p>
              <a:r>
                <a:rPr lang="en-US" sz="750" dirty="0">
                  <a:latin typeface="Arial" panose="020B0604020202020204" pitchFamily="34" charset="0"/>
                  <a:cs typeface="Arial" panose="020B0604020202020204" pitchFamily="34" charset="0"/>
                </a:rPr>
                <a:t>ACCESS_METHODS_DATASET_PARENT:</a:t>
              </a:r>
            </a:p>
            <a:p>
              <a:r>
                <a:rPr lang="en-US" sz="750" dirty="0">
                  <a:latin typeface="Arial" panose="020B0604020202020204" pitchFamily="34" charset="0"/>
                  <a:cs typeface="Arial" panose="020B0604020202020204" pitchFamily="34" charset="0"/>
                </a:rPr>
                <a:t>Points to MAXDOP setting</a:t>
              </a:r>
            </a:p>
            <a:p>
              <a:r>
                <a:rPr lang="en-US" sz="750" dirty="0">
                  <a:latin typeface="Arial" panose="020B0604020202020204" pitchFamily="34" charset="0"/>
                  <a:cs typeface="Arial" panose="020B0604020202020204" pitchFamily="34" charset="0"/>
                </a:rPr>
                <a:t>Default is:</a:t>
              </a:r>
            </a:p>
            <a:p>
              <a:r>
                <a:rPr lang="en-US" sz="750" dirty="0">
                  <a:latin typeface="Arial" panose="020B0604020202020204" pitchFamily="34" charset="0"/>
                  <a:cs typeface="Arial" panose="020B0604020202020204" pitchFamily="34" charset="0"/>
                </a:rPr>
                <a:t>max degree of parallelism = 0 (unlimited) </a:t>
              </a:r>
            </a:p>
          </p:txBody>
        </p:sp>
      </p:grpSp>
      <p:sp>
        <p:nvSpPr>
          <p:cNvPr id="16" name="Rectangle 15"/>
          <p:cNvSpPr/>
          <p:nvPr/>
        </p:nvSpPr>
        <p:spPr>
          <a:xfrm>
            <a:off x="7096057" y="3695785"/>
            <a:ext cx="1771546" cy="369332"/>
          </a:xfrm>
          <a:prstGeom prst="rect">
            <a:avLst/>
          </a:prstGeom>
          <a:ln>
            <a:noFill/>
          </a:ln>
        </p:spPr>
        <p:txBody>
          <a:bodyPr wrap="square">
            <a:spAutoFit/>
          </a:bodyPr>
          <a:lstStyle/>
          <a:p>
            <a:r>
              <a:rPr lang="en-US" sz="900" dirty="0">
                <a:latin typeface="Arial" panose="020B0604020202020204" pitchFamily="34" charset="0"/>
                <a:cs typeface="Arial" panose="020B0604020202020204" pitchFamily="34" charset="0"/>
              </a:rPr>
              <a:t>Great article by Paul Randall</a:t>
            </a:r>
          </a:p>
          <a:p>
            <a:pPr>
              <a:buNone/>
            </a:pPr>
            <a:r>
              <a:rPr lang="en-US" sz="900" dirty="0">
                <a:latin typeface="Arial" panose="020B0604020202020204" pitchFamily="34" charset="0"/>
                <a:cs typeface="Arial" panose="020B0604020202020204" pitchFamily="34" charset="0"/>
                <a:hlinkClick r:id="rId4"/>
              </a:rPr>
              <a:t>Most-common-latch-classes</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862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4A18FD-C892-44B1-8F6B-1FD8D0BFBECF}"/>
              </a:ext>
            </a:extLst>
          </p:cNvPr>
          <p:cNvPicPr>
            <a:picLocks noChangeAspect="1"/>
          </p:cNvPicPr>
          <p:nvPr/>
        </p:nvPicPr>
        <p:blipFill>
          <a:blip r:embed="rId3"/>
          <a:stretch>
            <a:fillRect/>
          </a:stretch>
        </p:blipFill>
        <p:spPr>
          <a:xfrm>
            <a:off x="160658" y="702963"/>
            <a:ext cx="8849106" cy="3840476"/>
          </a:xfrm>
          <a:prstGeom prst="rect">
            <a:avLst/>
          </a:prstGeom>
          <a:ln>
            <a:solidFill>
              <a:schemeClr val="tx1">
                <a:lumMod val="95000"/>
                <a:lumOff val="5000"/>
              </a:schemeClr>
            </a:solidFill>
          </a:ln>
        </p:spPr>
      </p:pic>
      <p:pic>
        <p:nvPicPr>
          <p:cNvPr id="4" name="Picture 3">
            <a:extLst>
              <a:ext uri="{FF2B5EF4-FFF2-40B4-BE49-F238E27FC236}">
                <a16:creationId xmlns:a16="http://schemas.microsoft.com/office/drawing/2014/main" id="{A1213482-8B96-4D52-A0F0-778EC5ABE7D9}"/>
              </a:ext>
            </a:extLst>
          </p:cNvPr>
          <p:cNvPicPr>
            <a:picLocks noChangeAspect="1"/>
          </p:cNvPicPr>
          <p:nvPr/>
        </p:nvPicPr>
        <p:blipFill>
          <a:blip r:embed="rId4"/>
          <a:stretch>
            <a:fillRect/>
          </a:stretch>
        </p:blipFill>
        <p:spPr>
          <a:xfrm>
            <a:off x="5180019" y="513070"/>
            <a:ext cx="2066163" cy="4104703"/>
          </a:xfrm>
          <a:prstGeom prst="rect">
            <a:avLst/>
          </a:prstGeom>
          <a:ln>
            <a:solidFill>
              <a:schemeClr val="tx1"/>
            </a:solidFill>
          </a:ln>
        </p:spPr>
      </p:pic>
      <p:sp>
        <p:nvSpPr>
          <p:cNvPr id="2" name="Title 1"/>
          <p:cNvSpPr>
            <a:spLocks noGrp="1"/>
          </p:cNvSpPr>
          <p:nvPr>
            <p:ph type="title"/>
          </p:nvPr>
        </p:nvSpPr>
        <p:spPr/>
        <p:txBody>
          <a:bodyPr/>
          <a:lstStyle/>
          <a:p>
            <a:r>
              <a:rPr lang="en-US" dirty="0"/>
              <a:t>Tune the Query</a:t>
            </a:r>
          </a:p>
        </p:txBody>
      </p:sp>
      <p:sp>
        <p:nvSpPr>
          <p:cNvPr id="6" name="Oval 5"/>
          <p:cNvSpPr/>
          <p:nvPr/>
        </p:nvSpPr>
        <p:spPr>
          <a:xfrm>
            <a:off x="7790902" y="2329461"/>
            <a:ext cx="1218862" cy="805157"/>
          </a:xfrm>
          <a:prstGeom prst="ellipse">
            <a:avLst/>
          </a:prstGeom>
          <a:no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069894" y="2745687"/>
            <a:ext cx="2286411" cy="685800"/>
          </a:xfrm>
          <a:prstGeom prst="ellipse">
            <a:avLst/>
          </a:prstGeom>
          <a:no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98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 the Datatype</a:t>
            </a:r>
          </a:p>
        </p:txBody>
      </p:sp>
      <p:pic>
        <p:nvPicPr>
          <p:cNvPr id="6" name="Picture 5">
            <a:extLst>
              <a:ext uri="{FF2B5EF4-FFF2-40B4-BE49-F238E27FC236}">
                <a16:creationId xmlns:a16="http://schemas.microsoft.com/office/drawing/2014/main" id="{6380380F-FC33-4824-A72F-720BA38F4C80}"/>
              </a:ext>
            </a:extLst>
          </p:cNvPr>
          <p:cNvPicPr>
            <a:picLocks noChangeAspect="1"/>
          </p:cNvPicPr>
          <p:nvPr/>
        </p:nvPicPr>
        <p:blipFill>
          <a:blip r:embed="rId3"/>
          <a:stretch>
            <a:fillRect/>
          </a:stretch>
        </p:blipFill>
        <p:spPr>
          <a:xfrm>
            <a:off x="687654" y="682006"/>
            <a:ext cx="2905506" cy="4003929"/>
          </a:xfrm>
          <a:prstGeom prst="rect">
            <a:avLst/>
          </a:prstGeom>
          <a:ln>
            <a:solidFill>
              <a:schemeClr val="tx1">
                <a:lumMod val="95000"/>
                <a:lumOff val="5000"/>
              </a:schemeClr>
            </a:solidFill>
          </a:ln>
        </p:spPr>
      </p:pic>
      <p:sp>
        <p:nvSpPr>
          <p:cNvPr id="7" name="Rectangle: Rounded Corners 6">
            <a:extLst>
              <a:ext uri="{FF2B5EF4-FFF2-40B4-BE49-F238E27FC236}">
                <a16:creationId xmlns:a16="http://schemas.microsoft.com/office/drawing/2014/main" id="{0532F273-5BF8-4143-A759-EB61089FF674}"/>
              </a:ext>
            </a:extLst>
          </p:cNvPr>
          <p:cNvSpPr/>
          <p:nvPr/>
        </p:nvSpPr>
        <p:spPr>
          <a:xfrm>
            <a:off x="1168515" y="1750999"/>
            <a:ext cx="1743834" cy="19825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0491565-DDE2-4D55-B274-8E9C1926DEFA}"/>
              </a:ext>
            </a:extLst>
          </p:cNvPr>
          <p:cNvSpPr/>
          <p:nvPr/>
        </p:nvSpPr>
        <p:spPr>
          <a:xfrm>
            <a:off x="1764064" y="802905"/>
            <a:ext cx="445062" cy="1416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442571B-A9D6-4CC7-BE23-37C620DDDB29}"/>
              </a:ext>
            </a:extLst>
          </p:cNvPr>
          <p:cNvPicPr>
            <a:picLocks noChangeAspect="1"/>
          </p:cNvPicPr>
          <p:nvPr/>
        </p:nvPicPr>
        <p:blipFill>
          <a:blip r:embed="rId4"/>
          <a:stretch>
            <a:fillRect/>
          </a:stretch>
        </p:blipFill>
        <p:spPr>
          <a:xfrm>
            <a:off x="4294444" y="727841"/>
            <a:ext cx="2713006" cy="3987165"/>
          </a:xfrm>
          <a:prstGeom prst="rect">
            <a:avLst/>
          </a:prstGeom>
          <a:ln>
            <a:solidFill>
              <a:schemeClr val="tx1"/>
            </a:solidFill>
          </a:ln>
        </p:spPr>
      </p:pic>
      <p:sp>
        <p:nvSpPr>
          <p:cNvPr id="10" name="Rectangle: Rounded Corners 9">
            <a:extLst>
              <a:ext uri="{FF2B5EF4-FFF2-40B4-BE49-F238E27FC236}">
                <a16:creationId xmlns:a16="http://schemas.microsoft.com/office/drawing/2014/main" id="{903F9F47-328C-4D71-81DC-BA35888F3D3C}"/>
              </a:ext>
            </a:extLst>
          </p:cNvPr>
          <p:cNvSpPr/>
          <p:nvPr/>
        </p:nvSpPr>
        <p:spPr>
          <a:xfrm>
            <a:off x="4732477" y="1809109"/>
            <a:ext cx="1743834" cy="19825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80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1FA4D4-0F24-4B0B-A6B6-C0538342BB8D}"/>
              </a:ext>
            </a:extLst>
          </p:cNvPr>
          <p:cNvPicPr>
            <a:picLocks noChangeAspect="1"/>
          </p:cNvPicPr>
          <p:nvPr/>
        </p:nvPicPr>
        <p:blipFill>
          <a:blip r:embed="rId3"/>
          <a:stretch>
            <a:fillRect/>
          </a:stretch>
        </p:blipFill>
        <p:spPr>
          <a:xfrm>
            <a:off x="145798" y="1248251"/>
            <a:ext cx="8765096" cy="3229737"/>
          </a:xfrm>
          <a:prstGeom prst="rect">
            <a:avLst/>
          </a:prstGeom>
          <a:ln>
            <a:solidFill>
              <a:schemeClr val="tx1"/>
            </a:solidFill>
          </a:ln>
        </p:spPr>
      </p:pic>
      <p:sp>
        <p:nvSpPr>
          <p:cNvPr id="2" name="Title 1"/>
          <p:cNvSpPr>
            <a:spLocks noGrp="1"/>
          </p:cNvSpPr>
          <p:nvPr>
            <p:ph type="title"/>
          </p:nvPr>
        </p:nvSpPr>
        <p:spPr/>
        <p:txBody>
          <a:bodyPr/>
          <a:lstStyle/>
          <a:p>
            <a:r>
              <a:rPr lang="en-US" dirty="0"/>
              <a:t>Adjust the index</a:t>
            </a:r>
          </a:p>
        </p:txBody>
      </p:sp>
      <p:sp>
        <p:nvSpPr>
          <p:cNvPr id="6" name="TextBox 5"/>
          <p:cNvSpPr txBox="1"/>
          <p:nvPr/>
        </p:nvSpPr>
        <p:spPr>
          <a:xfrm>
            <a:off x="463358" y="814641"/>
            <a:ext cx="6918882" cy="600164"/>
          </a:xfrm>
          <a:prstGeom prst="rect">
            <a:avLst/>
          </a:prstGeom>
          <a:noFill/>
        </p:spPr>
        <p:txBody>
          <a:bodyPr wrap="none" rtlCol="0">
            <a:spAutoFit/>
          </a:bodyPr>
          <a:lstStyle/>
          <a:p>
            <a:r>
              <a:rPr lang="en-US" sz="1500" dirty="0">
                <a:latin typeface="Arial" panose="020B0604020202020204" pitchFamily="34" charset="0"/>
                <a:cs typeface="Arial" panose="020B0604020202020204" pitchFamily="34" charset="0"/>
              </a:rPr>
              <a:t>create index </a:t>
            </a:r>
            <a:r>
              <a:rPr lang="en-US" sz="1500" dirty="0" err="1">
                <a:latin typeface="Arial" panose="020B0604020202020204" pitchFamily="34" charset="0"/>
                <a:cs typeface="Arial" panose="020B0604020202020204" pitchFamily="34" charset="0"/>
              </a:rPr>
              <a:t>IX_L_City_market_id_desc</a:t>
            </a:r>
            <a:r>
              <a:rPr lang="en-US" sz="1500" dirty="0">
                <a:latin typeface="Arial" panose="020B0604020202020204" pitchFamily="34" charset="0"/>
                <a:cs typeface="Arial" panose="020B0604020202020204" pitchFamily="34" charset="0"/>
              </a:rPr>
              <a:t> on L_CITY_MARKET_ID(Description);</a:t>
            </a:r>
          </a:p>
          <a:p>
            <a:endParaRPr lang="en-US" dirty="0"/>
          </a:p>
        </p:txBody>
      </p:sp>
      <p:pic>
        <p:nvPicPr>
          <p:cNvPr id="4" name="Picture 3">
            <a:extLst>
              <a:ext uri="{FF2B5EF4-FFF2-40B4-BE49-F238E27FC236}">
                <a16:creationId xmlns:a16="http://schemas.microsoft.com/office/drawing/2014/main" id="{1F0A4D80-6B24-4392-9D64-C1231CEC68D4}"/>
              </a:ext>
            </a:extLst>
          </p:cNvPr>
          <p:cNvPicPr>
            <a:picLocks noChangeAspect="1"/>
          </p:cNvPicPr>
          <p:nvPr/>
        </p:nvPicPr>
        <p:blipFill>
          <a:blip r:embed="rId4"/>
          <a:stretch>
            <a:fillRect/>
          </a:stretch>
        </p:blipFill>
        <p:spPr>
          <a:xfrm>
            <a:off x="5841109" y="3025395"/>
            <a:ext cx="1882997" cy="1559909"/>
          </a:xfrm>
          <a:prstGeom prst="rect">
            <a:avLst/>
          </a:prstGeom>
        </p:spPr>
      </p:pic>
      <p:sp>
        <p:nvSpPr>
          <p:cNvPr id="7" name="Oval 6">
            <a:extLst>
              <a:ext uri="{FF2B5EF4-FFF2-40B4-BE49-F238E27FC236}">
                <a16:creationId xmlns:a16="http://schemas.microsoft.com/office/drawing/2014/main" id="{802BC133-9748-4F04-8825-0BF04A905B09}"/>
              </a:ext>
            </a:extLst>
          </p:cNvPr>
          <p:cNvSpPr/>
          <p:nvPr/>
        </p:nvSpPr>
        <p:spPr>
          <a:xfrm>
            <a:off x="7735986" y="1987677"/>
            <a:ext cx="1262216" cy="68377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3497359-3CBA-4452-9112-F216FEFCFC79}"/>
              </a:ext>
            </a:extLst>
          </p:cNvPr>
          <p:cNvSpPr/>
          <p:nvPr/>
        </p:nvSpPr>
        <p:spPr>
          <a:xfrm>
            <a:off x="5654993" y="2910169"/>
            <a:ext cx="2202373" cy="60016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73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173F5-BE2B-47BA-B503-CF75537765C4}"/>
              </a:ext>
            </a:extLst>
          </p:cNvPr>
          <p:cNvPicPr>
            <a:picLocks noChangeAspect="1"/>
          </p:cNvPicPr>
          <p:nvPr/>
        </p:nvPicPr>
        <p:blipFill>
          <a:blip r:embed="rId3"/>
          <a:stretch>
            <a:fillRect/>
          </a:stretch>
        </p:blipFill>
        <p:spPr>
          <a:xfrm>
            <a:off x="356051" y="642815"/>
            <a:ext cx="8403527" cy="4033457"/>
          </a:xfrm>
          <a:prstGeom prst="rect">
            <a:avLst/>
          </a:prstGeom>
          <a:ln>
            <a:solidFill>
              <a:schemeClr val="tx1"/>
            </a:solidFill>
          </a:ln>
        </p:spPr>
      </p:pic>
      <p:sp>
        <p:nvSpPr>
          <p:cNvPr id="2" name="Title 1"/>
          <p:cNvSpPr>
            <a:spLocks noGrp="1"/>
          </p:cNvSpPr>
          <p:nvPr>
            <p:ph type="title"/>
          </p:nvPr>
        </p:nvSpPr>
        <p:spPr/>
        <p:txBody>
          <a:bodyPr/>
          <a:lstStyle/>
          <a:p>
            <a:r>
              <a:rPr lang="en-US" dirty="0"/>
              <a:t>Monitor Tuning Results</a:t>
            </a:r>
          </a:p>
        </p:txBody>
      </p:sp>
      <p:pic>
        <p:nvPicPr>
          <p:cNvPr id="4" name="Picture 3">
            <a:extLst>
              <a:ext uri="{FF2B5EF4-FFF2-40B4-BE49-F238E27FC236}">
                <a16:creationId xmlns:a16="http://schemas.microsoft.com/office/drawing/2014/main" id="{3C8D133D-7D70-45C8-9015-1EC892846B1A}"/>
              </a:ext>
            </a:extLst>
          </p:cNvPr>
          <p:cNvPicPr>
            <a:picLocks noChangeAspect="1"/>
          </p:cNvPicPr>
          <p:nvPr/>
        </p:nvPicPr>
        <p:blipFill>
          <a:blip r:embed="rId4"/>
          <a:stretch>
            <a:fillRect/>
          </a:stretch>
        </p:blipFill>
        <p:spPr>
          <a:xfrm>
            <a:off x="3482323" y="3607567"/>
            <a:ext cx="5092541" cy="1068705"/>
          </a:xfrm>
          <a:prstGeom prst="rect">
            <a:avLst/>
          </a:prstGeom>
          <a:ln>
            <a:solidFill>
              <a:schemeClr val="tx1"/>
            </a:solidFill>
          </a:ln>
        </p:spPr>
      </p:pic>
      <p:sp>
        <p:nvSpPr>
          <p:cNvPr id="5" name="Rectangle: Rounded Corners 4">
            <a:extLst>
              <a:ext uri="{FF2B5EF4-FFF2-40B4-BE49-F238E27FC236}">
                <a16:creationId xmlns:a16="http://schemas.microsoft.com/office/drawing/2014/main" id="{8E0F2018-7A79-4ABA-ACF2-6C63B711D21A}"/>
              </a:ext>
            </a:extLst>
          </p:cNvPr>
          <p:cNvSpPr/>
          <p:nvPr/>
        </p:nvSpPr>
        <p:spPr>
          <a:xfrm>
            <a:off x="1703373" y="3571093"/>
            <a:ext cx="1306864" cy="1105179"/>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274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CD9D-A88D-40A4-BCCA-1184BDD49EF0}"/>
              </a:ext>
            </a:extLst>
          </p:cNvPr>
          <p:cNvSpPr>
            <a:spLocks noGrp="1"/>
          </p:cNvSpPr>
          <p:nvPr>
            <p:ph type="title"/>
          </p:nvPr>
        </p:nvSpPr>
        <p:spPr/>
        <p:txBody>
          <a:bodyPr/>
          <a:lstStyle/>
          <a:p>
            <a:r>
              <a:rPr lang="en-US" dirty="0"/>
              <a:t>Did We Improve It?</a:t>
            </a:r>
          </a:p>
        </p:txBody>
      </p:sp>
      <p:pic>
        <p:nvPicPr>
          <p:cNvPr id="3" name="Picture 2">
            <a:extLst>
              <a:ext uri="{FF2B5EF4-FFF2-40B4-BE49-F238E27FC236}">
                <a16:creationId xmlns:a16="http://schemas.microsoft.com/office/drawing/2014/main" id="{13C48541-6BFE-49A8-8693-82B4CF1058AE}"/>
              </a:ext>
            </a:extLst>
          </p:cNvPr>
          <p:cNvPicPr>
            <a:picLocks noChangeAspect="1"/>
          </p:cNvPicPr>
          <p:nvPr/>
        </p:nvPicPr>
        <p:blipFill>
          <a:blip r:embed="rId2"/>
          <a:stretch>
            <a:fillRect/>
          </a:stretch>
        </p:blipFill>
        <p:spPr>
          <a:xfrm>
            <a:off x="230981" y="1309511"/>
            <a:ext cx="8682038" cy="3076575"/>
          </a:xfrm>
          <a:prstGeom prst="rect">
            <a:avLst/>
          </a:prstGeom>
          <a:ln>
            <a:solidFill>
              <a:schemeClr val="tx1"/>
            </a:solidFill>
          </a:ln>
        </p:spPr>
      </p:pic>
      <p:sp>
        <p:nvSpPr>
          <p:cNvPr id="4" name="TextBox 3">
            <a:extLst>
              <a:ext uri="{FF2B5EF4-FFF2-40B4-BE49-F238E27FC236}">
                <a16:creationId xmlns:a16="http://schemas.microsoft.com/office/drawing/2014/main" id="{E2C8B4CD-46D1-40F5-882C-052AC586CC7F}"/>
              </a:ext>
            </a:extLst>
          </p:cNvPr>
          <p:cNvSpPr txBox="1"/>
          <p:nvPr/>
        </p:nvSpPr>
        <p:spPr>
          <a:xfrm>
            <a:off x="3540266" y="2710834"/>
            <a:ext cx="3054744" cy="800219"/>
          </a:xfrm>
          <a:prstGeom prst="rect">
            <a:avLst/>
          </a:prstGeom>
          <a:noFill/>
        </p:spPr>
        <p:txBody>
          <a:bodyPr wrap="square" rtlCol="0">
            <a:spAutoFit/>
          </a:bodyPr>
          <a:lstStyle/>
          <a:p>
            <a:r>
              <a:rPr lang="en-US" sz="1400" dirty="0"/>
              <a:t>Avg Response: 16 secs to 47 </a:t>
            </a:r>
            <a:r>
              <a:rPr lang="en-US" sz="1400" dirty="0" err="1"/>
              <a:t>ms</a:t>
            </a:r>
            <a:endParaRPr lang="en-US" sz="1400" dirty="0"/>
          </a:p>
          <a:p>
            <a:r>
              <a:rPr lang="en-US" sz="1400" dirty="0"/>
              <a:t>Throughput: 8 x  Better </a:t>
            </a:r>
          </a:p>
          <a:p>
            <a:endParaRPr lang="en-US" dirty="0"/>
          </a:p>
        </p:txBody>
      </p:sp>
      <p:cxnSp>
        <p:nvCxnSpPr>
          <p:cNvPr id="10" name="Connector: Curved 9">
            <a:extLst>
              <a:ext uri="{FF2B5EF4-FFF2-40B4-BE49-F238E27FC236}">
                <a16:creationId xmlns:a16="http://schemas.microsoft.com/office/drawing/2014/main" id="{37E863ED-4594-46A9-8889-EEC03F2998C4}"/>
              </a:ext>
            </a:extLst>
          </p:cNvPr>
          <p:cNvCxnSpPr>
            <a:cxnSpLocks/>
          </p:cNvCxnSpPr>
          <p:nvPr/>
        </p:nvCxnSpPr>
        <p:spPr>
          <a:xfrm flipV="1">
            <a:off x="1952898" y="1547949"/>
            <a:ext cx="5721531" cy="176348"/>
          </a:xfrm>
          <a:prstGeom prst="curvedConnector3">
            <a:avLst>
              <a:gd name="adj1" fmla="val 50000"/>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44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88900" y="91063"/>
            <a:ext cx="5372100" cy="738664"/>
          </a:xfrm>
        </p:spPr>
        <p:txBody>
          <a:bodyPr/>
          <a:lstStyle/>
          <a:p>
            <a:r>
              <a:rPr lang="en-US" altLang="en-US" dirty="0"/>
              <a:t>Summary</a:t>
            </a:r>
          </a:p>
        </p:txBody>
      </p:sp>
      <p:sp>
        <p:nvSpPr>
          <p:cNvPr id="2" name="Text Placeholder 1">
            <a:extLst>
              <a:ext uri="{FF2B5EF4-FFF2-40B4-BE49-F238E27FC236}">
                <a16:creationId xmlns:a16="http://schemas.microsoft.com/office/drawing/2014/main" id="{18AE7F4A-E4FB-4FBD-A267-52DFA9F418C8}"/>
              </a:ext>
            </a:extLst>
          </p:cNvPr>
          <p:cNvSpPr>
            <a:spLocks noGrp="1"/>
          </p:cNvSpPr>
          <p:nvPr>
            <p:ph type="body" sz="quarter" idx="4294967295"/>
          </p:nvPr>
        </p:nvSpPr>
        <p:spPr>
          <a:xfrm>
            <a:off x="3646488" y="715963"/>
            <a:ext cx="5497512" cy="3732560"/>
          </a:xfrm>
        </p:spPr>
        <p:txBody>
          <a:bodyPr/>
          <a:lstStyle/>
          <a:p>
            <a:r>
              <a:rPr lang="en-US" sz="2000" dirty="0"/>
              <a:t>There’s lots of challenges in Query Tuning </a:t>
            </a:r>
          </a:p>
          <a:p>
            <a:r>
              <a:rPr lang="en-US" sz="1800" dirty="0"/>
              <a:t>Monitor Wait time </a:t>
            </a:r>
          </a:p>
          <a:p>
            <a:pPr marL="0" lvl="1" indent="0">
              <a:buNone/>
            </a:pPr>
            <a:r>
              <a:rPr lang="en-US" sz="1400" dirty="0"/>
              <a:t>Look at wait types, record baseline metrics</a:t>
            </a:r>
          </a:p>
          <a:p>
            <a:r>
              <a:rPr lang="en-US" sz="1800" dirty="0"/>
              <a:t>Review the Execution Plan</a:t>
            </a:r>
          </a:p>
          <a:p>
            <a:pPr marL="0" lvl="1" indent="0">
              <a:buNone/>
            </a:pPr>
            <a:r>
              <a:rPr lang="en-US" sz="1400" dirty="0"/>
              <a:t>Look for expensive steps, know what’s supporting the plan</a:t>
            </a:r>
          </a:p>
          <a:p>
            <a:r>
              <a:rPr lang="en-US" sz="1600" dirty="0"/>
              <a:t>Look for Implicit Conversions, Extra Costly Steps &amp; Bad Database Configurations</a:t>
            </a:r>
          </a:p>
          <a:p>
            <a:r>
              <a:rPr lang="en-US" sz="1600" dirty="0"/>
              <a:t>Compare your Tuning Results &amp; Brag about Yourself</a:t>
            </a:r>
          </a:p>
          <a:p>
            <a:pPr marL="0" lvl="1" indent="0">
              <a:buNone/>
            </a:pPr>
            <a:r>
              <a:rPr lang="en-US" sz="1400" dirty="0"/>
              <a:t>No one else will!</a:t>
            </a:r>
          </a:p>
          <a:p>
            <a:r>
              <a:rPr lang="en-US" altLang="en-US" sz="2000" dirty="0"/>
              <a:t>Q &amp; A</a:t>
            </a:r>
          </a:p>
          <a:p>
            <a:endParaRPr lang="en-US" dirty="0"/>
          </a:p>
        </p:txBody>
      </p:sp>
    </p:spTree>
    <p:extLst>
      <p:ext uri="{BB962C8B-B14F-4D97-AF65-F5344CB8AC3E}">
        <p14:creationId xmlns:p14="http://schemas.microsoft.com/office/powerpoint/2010/main" val="51800575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6A6E39-0BF2-4E1C-A008-7DF47AFD4CBD}"/>
              </a:ext>
            </a:extLst>
          </p:cNvPr>
          <p:cNvSpPr>
            <a:spLocks noGrp="1"/>
          </p:cNvSpPr>
          <p:nvPr>
            <p:ph idx="1"/>
          </p:nvPr>
        </p:nvSpPr>
        <p:spPr>
          <a:xfrm>
            <a:off x="492125" y="747713"/>
            <a:ext cx="8181975" cy="723900"/>
          </a:xfrm>
        </p:spPr>
        <p:txBody>
          <a:bodyPr/>
          <a:lstStyle/>
          <a:p>
            <a:r>
              <a:rPr lang="en-US" dirty="0">
                <a:hlinkClick r:id="rId3"/>
              </a:rPr>
              <a:t>https://www.quest.com/register/55612/</a:t>
            </a:r>
            <a:endParaRPr lang="en-US" dirty="0"/>
          </a:p>
          <a:p>
            <a:endParaRPr lang="en-US" dirty="0"/>
          </a:p>
        </p:txBody>
      </p:sp>
      <p:sp>
        <p:nvSpPr>
          <p:cNvPr id="2" name="Title 1">
            <a:extLst>
              <a:ext uri="{FF2B5EF4-FFF2-40B4-BE49-F238E27FC236}">
                <a16:creationId xmlns:a16="http://schemas.microsoft.com/office/drawing/2014/main" id="{6C83475A-67E9-49CA-96B6-BC8BA22268DC}"/>
              </a:ext>
            </a:extLst>
          </p:cNvPr>
          <p:cNvSpPr>
            <a:spLocks noGrp="1"/>
          </p:cNvSpPr>
          <p:nvPr>
            <p:ph type="title"/>
          </p:nvPr>
        </p:nvSpPr>
        <p:spPr>
          <a:xfrm>
            <a:off x="566421" y="147385"/>
            <a:ext cx="8108188" cy="510909"/>
          </a:xfrm>
        </p:spPr>
        <p:txBody>
          <a:bodyPr/>
          <a:lstStyle/>
          <a:p>
            <a:r>
              <a:rPr lang="en-US" dirty="0"/>
              <a:t>Quest Foglight Free Trial</a:t>
            </a:r>
          </a:p>
        </p:txBody>
      </p:sp>
      <p:pic>
        <p:nvPicPr>
          <p:cNvPr id="7" name="Picture 6">
            <a:extLst>
              <a:ext uri="{FF2B5EF4-FFF2-40B4-BE49-F238E27FC236}">
                <a16:creationId xmlns:a16="http://schemas.microsoft.com/office/drawing/2014/main" id="{45D9D5CE-CAB8-4569-AC28-5C987E566806}"/>
              </a:ext>
            </a:extLst>
          </p:cNvPr>
          <p:cNvPicPr>
            <a:picLocks noChangeAspect="1"/>
          </p:cNvPicPr>
          <p:nvPr/>
        </p:nvPicPr>
        <p:blipFill>
          <a:blip r:embed="rId4"/>
          <a:stretch>
            <a:fillRect/>
          </a:stretch>
        </p:blipFill>
        <p:spPr>
          <a:xfrm>
            <a:off x="313880" y="1096963"/>
            <a:ext cx="8337995" cy="3557778"/>
          </a:xfrm>
          <a:prstGeom prst="rect">
            <a:avLst/>
          </a:prstGeom>
          <a:ln>
            <a:solidFill>
              <a:schemeClr val="tx1"/>
            </a:solidFill>
          </a:ln>
        </p:spPr>
      </p:pic>
    </p:spTree>
    <p:extLst>
      <p:ext uri="{BB962C8B-B14F-4D97-AF65-F5344CB8AC3E}">
        <p14:creationId xmlns:p14="http://schemas.microsoft.com/office/powerpoint/2010/main" val="370363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76D5A-02BA-4EE2-B82A-D2E8D1439E34}"/>
              </a:ext>
            </a:extLst>
          </p:cNvPr>
          <p:cNvSpPr>
            <a:spLocks noGrp="1"/>
          </p:cNvSpPr>
          <p:nvPr>
            <p:ph type="title"/>
          </p:nvPr>
        </p:nvSpPr>
        <p:spPr>
          <a:xfrm>
            <a:off x="419100" y="166221"/>
            <a:ext cx="8305800" cy="458587"/>
          </a:xfrm>
        </p:spPr>
        <p:txBody>
          <a:bodyPr/>
          <a:lstStyle/>
          <a:p>
            <a:r>
              <a:rPr lang="en-US" dirty="0"/>
              <a:t>Foglight Virtual Lab</a:t>
            </a:r>
          </a:p>
        </p:txBody>
      </p:sp>
      <p:sp>
        <p:nvSpPr>
          <p:cNvPr id="3" name="Content Placeholder 2">
            <a:extLst>
              <a:ext uri="{FF2B5EF4-FFF2-40B4-BE49-F238E27FC236}">
                <a16:creationId xmlns:a16="http://schemas.microsoft.com/office/drawing/2014/main" id="{C27D9D54-E969-4B3B-8377-BE1D02430DC9}"/>
              </a:ext>
            </a:extLst>
          </p:cNvPr>
          <p:cNvSpPr>
            <a:spLocks noGrp="1"/>
          </p:cNvSpPr>
          <p:nvPr>
            <p:ph idx="1"/>
          </p:nvPr>
        </p:nvSpPr>
        <p:spPr>
          <a:xfrm>
            <a:off x="419100" y="697724"/>
            <a:ext cx="8305800" cy="800219"/>
          </a:xfrm>
        </p:spPr>
        <p:txBody>
          <a:bodyPr/>
          <a:lstStyle/>
          <a:p>
            <a:r>
              <a:rPr lang="en-US" dirty="0">
                <a:hlinkClick r:id="rId2"/>
              </a:rPr>
              <a:t>https://www.quest.com/foglight-virtual-lab/</a:t>
            </a:r>
            <a:endParaRPr lang="en-US" dirty="0"/>
          </a:p>
          <a:p>
            <a:endParaRPr lang="en-US" dirty="0"/>
          </a:p>
        </p:txBody>
      </p:sp>
      <p:pic>
        <p:nvPicPr>
          <p:cNvPr id="5" name="Picture 4">
            <a:extLst>
              <a:ext uri="{FF2B5EF4-FFF2-40B4-BE49-F238E27FC236}">
                <a16:creationId xmlns:a16="http://schemas.microsoft.com/office/drawing/2014/main" id="{F9237D9B-8FF8-485F-A562-8D04FF5696E9}"/>
              </a:ext>
            </a:extLst>
          </p:cNvPr>
          <p:cNvPicPr>
            <a:picLocks noChangeAspect="1"/>
          </p:cNvPicPr>
          <p:nvPr/>
        </p:nvPicPr>
        <p:blipFill>
          <a:blip r:embed="rId3"/>
          <a:stretch>
            <a:fillRect/>
          </a:stretch>
        </p:blipFill>
        <p:spPr>
          <a:xfrm>
            <a:off x="610041" y="1005237"/>
            <a:ext cx="7630382" cy="3649313"/>
          </a:xfrm>
          <a:prstGeom prst="rect">
            <a:avLst/>
          </a:prstGeom>
          <a:ln>
            <a:solidFill>
              <a:schemeClr val="tx1"/>
            </a:solidFill>
          </a:ln>
        </p:spPr>
      </p:pic>
    </p:spTree>
    <p:extLst>
      <p:ext uri="{BB962C8B-B14F-4D97-AF65-F5344CB8AC3E}">
        <p14:creationId xmlns:p14="http://schemas.microsoft.com/office/powerpoint/2010/main" val="340626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B211A18-C370-47C3-98F6-1C6359F99454}"/>
              </a:ext>
            </a:extLst>
          </p:cNvPr>
          <p:cNvSpPr>
            <a:spLocks noGrp="1"/>
          </p:cNvSpPr>
          <p:nvPr>
            <p:ph idx="1"/>
          </p:nvPr>
        </p:nvSpPr>
        <p:spPr>
          <a:xfrm>
            <a:off x="491437" y="854869"/>
            <a:ext cx="8183172" cy="724044"/>
          </a:xfrm>
        </p:spPr>
        <p:txBody>
          <a:bodyPr/>
          <a:lstStyle/>
          <a:p>
            <a:r>
              <a:rPr lang="en-US" dirty="0"/>
              <a:t>Find Expensive Operators</a:t>
            </a:r>
          </a:p>
          <a:p>
            <a:pPr lvl="1"/>
            <a:r>
              <a:rPr lang="en-US" dirty="0"/>
              <a:t>Examine CPU / IO costs, row counts  </a:t>
            </a:r>
          </a:p>
          <a:p>
            <a:pPr lvl="1"/>
            <a:r>
              <a:rPr lang="en-US" dirty="0"/>
              <a:t>Look for full table or clustered index scans</a:t>
            </a:r>
          </a:p>
          <a:p>
            <a:r>
              <a:rPr lang="en-US" dirty="0"/>
              <a:t>Review the Predicate Information</a:t>
            </a:r>
          </a:p>
          <a:p>
            <a:pPr lvl="1"/>
            <a:r>
              <a:rPr lang="en-US" dirty="0"/>
              <a:t>Know how parameters are being interpreted</a:t>
            </a:r>
          </a:p>
          <a:p>
            <a:pPr lvl="2"/>
            <a:r>
              <a:rPr lang="en-US" dirty="0"/>
              <a:t>Review the data types / Implicit conversions?</a:t>
            </a:r>
          </a:p>
          <a:p>
            <a:pPr lvl="1"/>
            <a:r>
              <a:rPr lang="en-US" dirty="0"/>
              <a:t>Know which step filtering predicate is applied</a:t>
            </a:r>
          </a:p>
          <a:p>
            <a:r>
              <a:rPr lang="en-US" dirty="0"/>
              <a:t>Review Join Methods</a:t>
            </a:r>
          </a:p>
          <a:p>
            <a:pPr lvl="1"/>
            <a:r>
              <a:rPr lang="en-US" dirty="0"/>
              <a:t>Nested Loops join: Usually efficient for smaller data sets</a:t>
            </a:r>
          </a:p>
          <a:p>
            <a:pPr lvl="1"/>
            <a:r>
              <a:rPr lang="en-US" dirty="0"/>
              <a:t>Merge Join: Efficient for larger data sets.</a:t>
            </a:r>
          </a:p>
          <a:p>
            <a:pPr lvl="1"/>
            <a:r>
              <a:rPr lang="en-US" dirty="0"/>
              <a:t>Hash Match join: Useful on very large data sets (DW)</a:t>
            </a:r>
          </a:p>
          <a:p>
            <a:endParaRPr lang="en-US" dirty="0"/>
          </a:p>
        </p:txBody>
      </p:sp>
      <p:sp>
        <p:nvSpPr>
          <p:cNvPr id="3" name="Title 2"/>
          <p:cNvSpPr>
            <a:spLocks noGrp="1"/>
          </p:cNvSpPr>
          <p:nvPr>
            <p:ph type="title"/>
          </p:nvPr>
        </p:nvSpPr>
        <p:spPr>
          <a:xfrm>
            <a:off x="566421" y="147385"/>
            <a:ext cx="8108188" cy="510909"/>
          </a:xfrm>
        </p:spPr>
        <p:txBody>
          <a:bodyPr/>
          <a:lstStyle/>
          <a:p>
            <a:r>
              <a:rPr lang="en-US" dirty="0"/>
              <a:t> Examine the Execution Plan</a:t>
            </a:r>
          </a:p>
        </p:txBody>
      </p:sp>
      <p:pic>
        <p:nvPicPr>
          <p:cNvPr id="2" name="Picture 1"/>
          <p:cNvPicPr>
            <a:picLocks noChangeAspect="1"/>
          </p:cNvPicPr>
          <p:nvPr/>
        </p:nvPicPr>
        <p:blipFill>
          <a:blip r:embed="rId3"/>
          <a:stretch>
            <a:fillRect/>
          </a:stretch>
        </p:blipFill>
        <p:spPr>
          <a:xfrm>
            <a:off x="6489699" y="375630"/>
            <a:ext cx="2304256" cy="2880319"/>
          </a:xfrm>
          <a:prstGeom prst="rect">
            <a:avLst/>
          </a:prstGeom>
          <a:ln>
            <a:solidFill>
              <a:schemeClr val="tx1">
                <a:lumMod val="65000"/>
                <a:lumOff val="35000"/>
              </a:schemeClr>
            </a:solidFill>
          </a:ln>
        </p:spPr>
      </p:pic>
      <p:pic>
        <p:nvPicPr>
          <p:cNvPr id="6" name="Picture 5"/>
          <p:cNvPicPr>
            <a:picLocks noChangeAspect="1"/>
          </p:cNvPicPr>
          <p:nvPr/>
        </p:nvPicPr>
        <p:blipFill>
          <a:blip r:embed="rId4"/>
          <a:stretch>
            <a:fillRect/>
          </a:stretch>
        </p:blipFill>
        <p:spPr>
          <a:xfrm>
            <a:off x="6741727" y="3486905"/>
            <a:ext cx="1800200" cy="652023"/>
          </a:xfrm>
          <a:prstGeom prst="rect">
            <a:avLst/>
          </a:prstGeom>
          <a:ln>
            <a:solidFill>
              <a:schemeClr val="tx1">
                <a:lumMod val="65000"/>
                <a:lumOff val="35000"/>
              </a:schemeClr>
            </a:solidFill>
          </a:ln>
        </p:spPr>
      </p:pic>
    </p:spTree>
    <p:extLst>
      <p:ext uri="{BB962C8B-B14F-4D97-AF65-F5344CB8AC3E}">
        <p14:creationId xmlns:p14="http://schemas.microsoft.com/office/powerpoint/2010/main" val="363310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Gill Sans MT" panose="020B0502020104020203"/>
            </a:endParaRPr>
          </a:p>
        </p:txBody>
      </p:sp>
      <p:sp>
        <p:nvSpPr>
          <p:cNvPr id="12" name="Rectangle 11">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542924"/>
            <a:ext cx="2777490" cy="425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ubtitle 2">
            <a:extLst>
              <a:ext uri="{FF2B5EF4-FFF2-40B4-BE49-F238E27FC236}">
                <a16:creationId xmlns:a16="http://schemas.microsoft.com/office/drawing/2014/main" id="{A9CB511D-EA45-4336-847C-1252667143B5}"/>
              </a:ext>
            </a:extLst>
          </p:cNvPr>
          <p:cNvSpPr>
            <a:spLocks noGrp="1"/>
          </p:cNvSpPr>
          <p:nvPr>
            <p:ph type="subTitle" idx="1"/>
          </p:nvPr>
        </p:nvSpPr>
        <p:spPr>
          <a:xfrm>
            <a:off x="6222206" y="2628821"/>
            <a:ext cx="2311182" cy="1971755"/>
          </a:xfrm>
        </p:spPr>
        <p:txBody>
          <a:bodyPr>
            <a:normAutofit/>
          </a:bodyPr>
          <a:lstStyle/>
          <a:p>
            <a:pPr algn="ctr"/>
            <a:r>
              <a:rPr lang="en-US" cap="none" dirty="0">
                <a:solidFill>
                  <a:schemeClr val="bg1"/>
                </a:solidFill>
              </a:rPr>
              <a:t>www.mous.us</a:t>
            </a:r>
            <a:endParaRPr lang="en-US" dirty="0">
              <a:solidFill>
                <a:schemeClr val="bg1"/>
              </a:solidFill>
            </a:endParaRPr>
          </a:p>
          <a:p>
            <a:endParaRPr lang="en-US" dirty="0">
              <a:solidFill>
                <a:schemeClr val="bg2"/>
              </a:solidFill>
            </a:endParaRPr>
          </a:p>
          <a:p>
            <a:endParaRPr lang="en-US" dirty="0">
              <a:solidFill>
                <a:schemeClr val="bg2"/>
              </a:solidFill>
            </a:endParaRPr>
          </a:p>
          <a:p>
            <a:endParaRPr lang="en-US" dirty="0">
              <a:solidFill>
                <a:schemeClr val="bg2"/>
              </a:solidFill>
            </a:endParaRPr>
          </a:p>
        </p:txBody>
      </p:sp>
      <p:grpSp>
        <p:nvGrpSpPr>
          <p:cNvPr id="14" name="Group 13">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2" y="340232"/>
            <a:ext cx="8474200" cy="73916"/>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11" name="Picture 10">
            <a:extLst>
              <a:ext uri="{FF2B5EF4-FFF2-40B4-BE49-F238E27FC236}">
                <a16:creationId xmlns:a16="http://schemas.microsoft.com/office/drawing/2014/main" id="{021EF587-95FF-4535-8C68-D5D4531F6986}"/>
              </a:ext>
            </a:extLst>
          </p:cNvPr>
          <p:cNvPicPr>
            <a:picLocks noChangeAspect="1"/>
          </p:cNvPicPr>
          <p:nvPr/>
        </p:nvPicPr>
        <p:blipFill>
          <a:blip r:embed="rId3"/>
          <a:stretch>
            <a:fillRect/>
          </a:stretch>
        </p:blipFill>
        <p:spPr>
          <a:xfrm>
            <a:off x="6262150" y="3419061"/>
            <a:ext cx="2343986" cy="67089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CBA8430-E6E2-4C83-9F31-6264A7D056B3}"/>
              </a:ext>
            </a:extLst>
          </p:cNvPr>
          <p:cNvPicPr>
            <a:picLocks noChangeAspect="1"/>
          </p:cNvPicPr>
          <p:nvPr/>
        </p:nvPicPr>
        <p:blipFill>
          <a:blip r:embed="rId4"/>
          <a:stretch>
            <a:fillRect/>
          </a:stretch>
        </p:blipFill>
        <p:spPr>
          <a:xfrm>
            <a:off x="6222206" y="801013"/>
            <a:ext cx="2383930" cy="76889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C6F83B5-14E4-435D-BC35-246CD1F26A6F}"/>
              </a:ext>
            </a:extLst>
          </p:cNvPr>
          <p:cNvSpPr txBox="1"/>
          <p:nvPr/>
        </p:nvSpPr>
        <p:spPr>
          <a:xfrm>
            <a:off x="6410740" y="1888435"/>
            <a:ext cx="1838429" cy="415498"/>
          </a:xfrm>
          <a:prstGeom prst="rect">
            <a:avLst/>
          </a:prstGeom>
          <a:noFill/>
        </p:spPr>
        <p:txBody>
          <a:bodyPr wrap="square" rtlCol="0">
            <a:spAutoFit/>
          </a:bodyPr>
          <a:lstStyle/>
          <a:p>
            <a:pPr algn="ctr" defTabSz="342900"/>
            <a:r>
              <a:rPr lang="en-US" sz="2100" dirty="0">
                <a:solidFill>
                  <a:prstClr val="white"/>
                </a:solidFill>
                <a:latin typeface="Gill Sans MT" panose="020B0502020104020203"/>
              </a:rPr>
              <a:t>THANK YOU</a:t>
            </a:r>
          </a:p>
        </p:txBody>
      </p:sp>
      <p:sp>
        <p:nvSpPr>
          <p:cNvPr id="7" name="Title 6">
            <a:extLst>
              <a:ext uri="{FF2B5EF4-FFF2-40B4-BE49-F238E27FC236}">
                <a16:creationId xmlns:a16="http://schemas.microsoft.com/office/drawing/2014/main" id="{2E1FF93B-F5C6-4DBB-A8DA-DB1327CC84CF}"/>
              </a:ext>
            </a:extLst>
          </p:cNvPr>
          <p:cNvSpPr>
            <a:spLocks noGrp="1"/>
          </p:cNvSpPr>
          <p:nvPr>
            <p:ph type="ctrTitle"/>
          </p:nvPr>
        </p:nvSpPr>
        <p:spPr>
          <a:xfrm>
            <a:off x="435894" y="765324"/>
            <a:ext cx="8245162" cy="572200"/>
          </a:xfrm>
        </p:spPr>
        <p:txBody>
          <a:bodyPr>
            <a:normAutofit fontScale="90000"/>
          </a:bodyPr>
          <a:lstStyle/>
          <a:p>
            <a:r>
              <a:rPr lang="en-US" sz="3300" dirty="0"/>
              <a:t>Save The DATE</a:t>
            </a:r>
          </a:p>
        </p:txBody>
      </p:sp>
      <p:sp>
        <p:nvSpPr>
          <p:cNvPr id="32" name="Rectangle 31">
            <a:extLst>
              <a:ext uri="{FF2B5EF4-FFF2-40B4-BE49-F238E27FC236}">
                <a16:creationId xmlns:a16="http://schemas.microsoft.com/office/drawing/2014/main" id="{B4ED882A-8EF4-4F12-AAC6-DA94420D2C9C}"/>
              </a:ext>
            </a:extLst>
          </p:cNvPr>
          <p:cNvSpPr/>
          <p:nvPr/>
        </p:nvSpPr>
        <p:spPr>
          <a:xfrm>
            <a:off x="469132" y="1449853"/>
            <a:ext cx="4572000" cy="3600986"/>
          </a:xfrm>
          <a:prstGeom prst="rect">
            <a:avLst/>
          </a:prstGeom>
        </p:spPr>
        <p:txBody>
          <a:bodyPr>
            <a:spAutoFit/>
          </a:bodyPr>
          <a:lstStyle/>
          <a:p>
            <a:pPr marL="214313" indent="-214313" defTabSz="342900">
              <a:buFont typeface="Arial" panose="020B0604020202020204" pitchFamily="34" charset="0"/>
              <a:buChar char="•"/>
            </a:pPr>
            <a:r>
              <a:rPr lang="en-US" sz="2400" dirty="0">
                <a:solidFill>
                  <a:srgbClr val="4590B8"/>
                </a:solidFill>
                <a:latin typeface="Arial Narrow" panose="020B0606020202030204" pitchFamily="34" charset="0"/>
              </a:rPr>
              <a:t>ASCEND CONFERENCE 2022</a:t>
            </a:r>
          </a:p>
          <a:p>
            <a:pPr marL="342900" lvl="1" defTabSz="342900"/>
            <a:r>
              <a:rPr lang="en-US" dirty="0">
                <a:solidFill>
                  <a:prstClr val="black"/>
                </a:solidFill>
                <a:latin typeface="Gill Sans MT" panose="020B0502020104020203"/>
              </a:rPr>
              <a:t>June 12-15, 2022</a:t>
            </a:r>
          </a:p>
          <a:p>
            <a:pPr marL="342900" lvl="1" defTabSz="342900"/>
            <a:r>
              <a:rPr lang="en-US" dirty="0">
                <a:solidFill>
                  <a:prstClr val="black"/>
                </a:solidFill>
                <a:latin typeface="Gill Sans MT" panose="020B0502020104020203"/>
              </a:rPr>
              <a:t>the Aria in Las Vegas, NV</a:t>
            </a:r>
          </a:p>
          <a:p>
            <a:pPr marL="342900" lvl="1" defTabSz="342900"/>
            <a:r>
              <a:rPr lang="en-US" dirty="0">
                <a:solidFill>
                  <a:prstClr val="black"/>
                </a:solidFill>
                <a:latin typeface="Gill Sans MT" panose="020B0502020104020203"/>
                <a:hlinkClick r:id="rId5"/>
              </a:rPr>
              <a:t>https://ascendusersconference.com</a:t>
            </a:r>
            <a:endParaRPr lang="en-US" dirty="0">
              <a:solidFill>
                <a:prstClr val="black"/>
              </a:solidFill>
              <a:latin typeface="Gill Sans MT" panose="020B0502020104020203"/>
            </a:endParaRPr>
          </a:p>
          <a:p>
            <a:pPr marL="342900" lvl="1" defTabSz="342900"/>
            <a:endParaRPr lang="en-US" dirty="0">
              <a:solidFill>
                <a:prstClr val="black"/>
              </a:solidFill>
              <a:latin typeface="Gill Sans MT" panose="020B0502020104020203"/>
            </a:endParaRPr>
          </a:p>
          <a:p>
            <a:pPr marL="342900" lvl="1" defTabSz="342900"/>
            <a:endParaRPr lang="en-US" dirty="0">
              <a:solidFill>
                <a:prstClr val="black"/>
              </a:solidFill>
              <a:latin typeface="Gill Sans MT" panose="020B0502020104020203"/>
            </a:endParaRPr>
          </a:p>
          <a:p>
            <a:pPr marL="214313" indent="-214313" defTabSz="342900">
              <a:buFont typeface="Arial" panose="020B0604020202020204" pitchFamily="34" charset="0"/>
              <a:buChar char="•"/>
            </a:pPr>
            <a:r>
              <a:rPr lang="en-US" sz="2400" dirty="0">
                <a:solidFill>
                  <a:srgbClr val="4590B8"/>
                </a:solidFill>
                <a:latin typeface="Arial Narrow" panose="020B0606020202030204" pitchFamily="34" charset="0"/>
              </a:rPr>
              <a:t>MOUS 2022</a:t>
            </a:r>
          </a:p>
          <a:p>
            <a:pPr marL="342900" lvl="1" defTabSz="342900"/>
            <a:r>
              <a:rPr lang="en-US" dirty="0">
                <a:solidFill>
                  <a:prstClr val="black"/>
                </a:solidFill>
                <a:latin typeface="Gill Sans MT" panose="020B0502020104020203"/>
              </a:rPr>
              <a:t> October 26, 2022</a:t>
            </a:r>
          </a:p>
          <a:p>
            <a:pPr marL="342900" lvl="1" defTabSz="342900"/>
            <a:r>
              <a:rPr lang="en-US" dirty="0">
                <a:solidFill>
                  <a:prstClr val="black"/>
                </a:solidFill>
                <a:latin typeface="Gill Sans MT" panose="020B0502020104020203"/>
              </a:rPr>
              <a:t> Schoolcraft College - VisTaTech Center, </a:t>
            </a:r>
          </a:p>
          <a:p>
            <a:pPr marL="342900" lvl="1" defTabSz="342900"/>
            <a:r>
              <a:rPr lang="en-US" dirty="0">
                <a:solidFill>
                  <a:prstClr val="black"/>
                </a:solidFill>
                <a:latin typeface="Gill Sans MT" panose="020B0502020104020203"/>
              </a:rPr>
              <a:t>18600 Haggerty Rd, Livonia, MI</a:t>
            </a:r>
          </a:p>
          <a:p>
            <a:pPr marL="342900" lvl="1" defTabSz="342900"/>
            <a:r>
              <a:rPr lang="en-US" dirty="0">
                <a:solidFill>
                  <a:prstClr val="black"/>
                </a:solidFill>
                <a:latin typeface="Gill Sans MT" panose="020B0502020104020203"/>
                <a:hlinkClick r:id="rId6"/>
              </a:rPr>
              <a:t>https://www.mous.us</a:t>
            </a:r>
            <a:endParaRPr lang="en-US" dirty="0">
              <a:solidFill>
                <a:prstClr val="black"/>
              </a:solidFill>
              <a:latin typeface="Gill Sans MT" panose="020B0502020104020203"/>
            </a:endParaRPr>
          </a:p>
          <a:p>
            <a:pPr marL="342900" lvl="1" defTabSz="342900"/>
            <a:endParaRPr lang="en-US" dirty="0">
              <a:solidFill>
                <a:prstClr val="black"/>
              </a:solidFill>
              <a:latin typeface="Gill Sans MT" panose="020B0502020104020203"/>
            </a:endParaRPr>
          </a:p>
        </p:txBody>
      </p:sp>
      <p:pic>
        <p:nvPicPr>
          <p:cNvPr id="34" name="Picture 33">
            <a:extLst>
              <a:ext uri="{FF2B5EF4-FFF2-40B4-BE49-F238E27FC236}">
                <a16:creationId xmlns:a16="http://schemas.microsoft.com/office/drawing/2014/main" id="{C8763A84-000F-466F-8695-9BE802C58856}"/>
              </a:ext>
            </a:extLst>
          </p:cNvPr>
          <p:cNvPicPr>
            <a:picLocks noChangeAspect="1"/>
          </p:cNvPicPr>
          <p:nvPr/>
        </p:nvPicPr>
        <p:blipFill>
          <a:blip r:embed="rId3"/>
          <a:stretch>
            <a:fillRect/>
          </a:stretch>
        </p:blipFill>
        <p:spPr>
          <a:xfrm>
            <a:off x="3017502" y="3170702"/>
            <a:ext cx="1447840" cy="466928"/>
          </a:xfrm>
          <a:prstGeom prst="rect">
            <a:avLst/>
          </a:prstGeom>
        </p:spPr>
      </p:pic>
      <p:pic>
        <p:nvPicPr>
          <p:cNvPr id="1026" name="Picture 2" descr="Event Image">
            <a:extLst>
              <a:ext uri="{FF2B5EF4-FFF2-40B4-BE49-F238E27FC236}">
                <a16:creationId xmlns:a16="http://schemas.microsoft.com/office/drawing/2014/main" id="{09434B45-5240-4708-836F-7783BC1BD9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9796" y="1847541"/>
            <a:ext cx="1443643" cy="46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7505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Gill Sans MT" panose="020B0502020104020203"/>
            </a:endParaRPr>
          </a:p>
        </p:txBody>
      </p:sp>
      <p:sp>
        <p:nvSpPr>
          <p:cNvPr id="12" name="Rectangle 11">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542924"/>
            <a:ext cx="2777490" cy="425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ubtitle 2">
            <a:extLst>
              <a:ext uri="{FF2B5EF4-FFF2-40B4-BE49-F238E27FC236}">
                <a16:creationId xmlns:a16="http://schemas.microsoft.com/office/drawing/2014/main" id="{A9CB511D-EA45-4336-847C-1252667143B5}"/>
              </a:ext>
            </a:extLst>
          </p:cNvPr>
          <p:cNvSpPr>
            <a:spLocks noGrp="1"/>
          </p:cNvSpPr>
          <p:nvPr>
            <p:ph type="subTitle" idx="1"/>
          </p:nvPr>
        </p:nvSpPr>
        <p:spPr>
          <a:xfrm>
            <a:off x="6222206" y="2628821"/>
            <a:ext cx="2311182" cy="1971755"/>
          </a:xfrm>
        </p:spPr>
        <p:txBody>
          <a:bodyPr>
            <a:normAutofit/>
          </a:bodyPr>
          <a:lstStyle/>
          <a:p>
            <a:pPr algn="ctr"/>
            <a:r>
              <a:rPr lang="en-US" dirty="0">
                <a:solidFill>
                  <a:schemeClr val="bg1"/>
                </a:solidFill>
                <a:hlinkClick r:id="rId3">
                  <a:extLst>
                    <a:ext uri="{A12FA001-AC4F-418D-AE19-62706E023703}">
                      <ahyp:hlinkClr xmlns:ahyp="http://schemas.microsoft.com/office/drawing/2018/hyperlinkcolor" val="tx"/>
                    </a:ext>
                  </a:extLst>
                </a:hlinkClick>
              </a:rPr>
              <a:t>WWW.MOUS.US</a:t>
            </a:r>
            <a:endParaRPr lang="en-US" dirty="0">
              <a:solidFill>
                <a:schemeClr val="bg1"/>
              </a:solidFill>
            </a:endParaRPr>
          </a:p>
          <a:p>
            <a:endParaRPr lang="en-US" dirty="0">
              <a:solidFill>
                <a:schemeClr val="bg2"/>
              </a:solidFill>
            </a:endParaRPr>
          </a:p>
          <a:p>
            <a:endParaRPr lang="en-US" dirty="0">
              <a:solidFill>
                <a:schemeClr val="bg2"/>
              </a:solidFill>
            </a:endParaRPr>
          </a:p>
          <a:p>
            <a:endParaRPr lang="en-US" dirty="0">
              <a:solidFill>
                <a:schemeClr val="bg2"/>
              </a:solidFill>
            </a:endParaRPr>
          </a:p>
        </p:txBody>
      </p:sp>
      <p:grpSp>
        <p:nvGrpSpPr>
          <p:cNvPr id="14" name="Group 13">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2" y="340232"/>
            <a:ext cx="8474200" cy="73916"/>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11" name="Picture 10">
            <a:extLst>
              <a:ext uri="{FF2B5EF4-FFF2-40B4-BE49-F238E27FC236}">
                <a16:creationId xmlns:a16="http://schemas.microsoft.com/office/drawing/2014/main" id="{021EF587-95FF-4535-8C68-D5D4531F6986}"/>
              </a:ext>
            </a:extLst>
          </p:cNvPr>
          <p:cNvPicPr>
            <a:picLocks noChangeAspect="1"/>
          </p:cNvPicPr>
          <p:nvPr/>
        </p:nvPicPr>
        <p:blipFill>
          <a:blip r:embed="rId4"/>
          <a:stretch>
            <a:fillRect/>
          </a:stretch>
        </p:blipFill>
        <p:spPr>
          <a:xfrm>
            <a:off x="6262150" y="3419061"/>
            <a:ext cx="2343986" cy="67089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CBA8430-E6E2-4C83-9F31-6264A7D056B3}"/>
              </a:ext>
            </a:extLst>
          </p:cNvPr>
          <p:cNvPicPr>
            <a:picLocks noChangeAspect="1"/>
          </p:cNvPicPr>
          <p:nvPr/>
        </p:nvPicPr>
        <p:blipFill>
          <a:blip r:embed="rId5"/>
          <a:stretch>
            <a:fillRect/>
          </a:stretch>
        </p:blipFill>
        <p:spPr>
          <a:xfrm>
            <a:off x="6222206" y="801013"/>
            <a:ext cx="2383930" cy="76889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C6F83B5-14E4-435D-BC35-246CD1F26A6F}"/>
              </a:ext>
            </a:extLst>
          </p:cNvPr>
          <p:cNvSpPr txBox="1"/>
          <p:nvPr/>
        </p:nvSpPr>
        <p:spPr>
          <a:xfrm>
            <a:off x="6410740" y="1888435"/>
            <a:ext cx="1838429" cy="415498"/>
          </a:xfrm>
          <a:prstGeom prst="rect">
            <a:avLst/>
          </a:prstGeom>
          <a:noFill/>
        </p:spPr>
        <p:txBody>
          <a:bodyPr wrap="square" rtlCol="0">
            <a:spAutoFit/>
          </a:bodyPr>
          <a:lstStyle/>
          <a:p>
            <a:pPr algn="ctr" defTabSz="342900"/>
            <a:r>
              <a:rPr lang="en-US" sz="2100" dirty="0">
                <a:solidFill>
                  <a:prstClr val="white"/>
                </a:solidFill>
                <a:latin typeface="Gill Sans MT" panose="020B0502020104020203"/>
              </a:rPr>
              <a:t>THANK YOU</a:t>
            </a:r>
          </a:p>
        </p:txBody>
      </p:sp>
      <p:sp>
        <p:nvSpPr>
          <p:cNvPr id="7" name="Title 6">
            <a:extLst>
              <a:ext uri="{FF2B5EF4-FFF2-40B4-BE49-F238E27FC236}">
                <a16:creationId xmlns:a16="http://schemas.microsoft.com/office/drawing/2014/main" id="{2E1FF93B-F5C6-4DBB-A8DA-DB1327CC84CF}"/>
              </a:ext>
            </a:extLst>
          </p:cNvPr>
          <p:cNvSpPr>
            <a:spLocks noGrp="1"/>
          </p:cNvSpPr>
          <p:nvPr>
            <p:ph type="ctrTitle"/>
          </p:nvPr>
        </p:nvSpPr>
        <p:spPr>
          <a:xfrm>
            <a:off x="435894" y="765324"/>
            <a:ext cx="8245162" cy="572200"/>
          </a:xfrm>
        </p:spPr>
        <p:txBody>
          <a:bodyPr>
            <a:normAutofit fontScale="90000"/>
          </a:bodyPr>
          <a:lstStyle/>
          <a:p>
            <a:r>
              <a:rPr lang="en-US" sz="3300" dirty="0"/>
              <a:t>SURVEYS</a:t>
            </a:r>
          </a:p>
        </p:txBody>
      </p:sp>
      <p:sp>
        <p:nvSpPr>
          <p:cNvPr id="31" name="Rectangle 30">
            <a:extLst>
              <a:ext uri="{FF2B5EF4-FFF2-40B4-BE49-F238E27FC236}">
                <a16:creationId xmlns:a16="http://schemas.microsoft.com/office/drawing/2014/main" id="{281F7AEC-6701-43E5-B65E-FC7CD7D4E859}"/>
              </a:ext>
            </a:extLst>
          </p:cNvPr>
          <p:cNvSpPr/>
          <p:nvPr/>
        </p:nvSpPr>
        <p:spPr>
          <a:xfrm>
            <a:off x="272606" y="1588353"/>
            <a:ext cx="4572000" cy="1846659"/>
          </a:xfrm>
          <a:prstGeom prst="rect">
            <a:avLst/>
          </a:prstGeom>
        </p:spPr>
        <p:txBody>
          <a:bodyPr>
            <a:spAutoFit/>
          </a:bodyPr>
          <a:lstStyle/>
          <a:p>
            <a:pPr marL="214313" indent="-214313" defTabSz="342900">
              <a:buFont typeface="Arial" panose="020B0604020202020204" pitchFamily="34" charset="0"/>
              <a:buChar char="•"/>
            </a:pPr>
            <a:r>
              <a:rPr lang="en-US" sz="2400" dirty="0">
                <a:solidFill>
                  <a:srgbClr val="4590B8"/>
                </a:solidFill>
                <a:latin typeface="Arial Narrow" panose="020B0606020202030204" pitchFamily="34" charset="0"/>
              </a:rPr>
              <a:t>Session Surveys</a:t>
            </a:r>
          </a:p>
          <a:p>
            <a:pPr marL="342900" lvl="1" defTabSz="342900"/>
            <a:r>
              <a:rPr lang="en-US" dirty="0">
                <a:solidFill>
                  <a:prstClr val="black"/>
                </a:solidFill>
                <a:latin typeface="Gill Sans MT" panose="020B0502020104020203"/>
              </a:rPr>
              <a:t>Please complete the session survey for this session using the Zoom session survey link.</a:t>
            </a:r>
          </a:p>
          <a:p>
            <a:pPr marL="342900" lvl="1" defTabSz="342900"/>
            <a:endParaRPr lang="en-US" dirty="0">
              <a:solidFill>
                <a:prstClr val="black"/>
              </a:solidFill>
              <a:latin typeface="Gill Sans MT" panose="020B0502020104020203"/>
            </a:endParaRPr>
          </a:p>
          <a:p>
            <a:pPr marL="342900" lvl="1" defTabSz="342900"/>
            <a:r>
              <a:rPr lang="en-US" dirty="0">
                <a:solidFill>
                  <a:prstClr val="black"/>
                </a:solidFill>
                <a:latin typeface="Gill Sans MT" panose="020B0502020104020203"/>
              </a:rPr>
              <a:t>The survey link will be provided via email once the webinar is closed.</a:t>
            </a:r>
          </a:p>
        </p:txBody>
      </p:sp>
    </p:spTree>
    <p:extLst>
      <p:ext uri="{BB962C8B-B14F-4D97-AF65-F5344CB8AC3E}">
        <p14:creationId xmlns:p14="http://schemas.microsoft.com/office/powerpoint/2010/main" val="1046242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F92904-9A52-49FB-8FE0-C73D94BB8FE9}"/>
              </a:ext>
            </a:extLst>
          </p:cNvPr>
          <p:cNvSpPr>
            <a:spLocks noGrp="1"/>
          </p:cNvSpPr>
          <p:nvPr>
            <p:ph idx="1"/>
          </p:nvPr>
        </p:nvSpPr>
        <p:spPr>
          <a:xfrm>
            <a:off x="492125" y="855663"/>
            <a:ext cx="8181975" cy="2448363"/>
          </a:xfrm>
        </p:spPr>
        <p:txBody>
          <a:bodyPr/>
          <a:lstStyle/>
          <a:p>
            <a:r>
              <a:rPr lang="en-US" dirty="0"/>
              <a:t>Table Scan </a:t>
            </a:r>
          </a:p>
          <a:p>
            <a:pPr lvl="1"/>
            <a:r>
              <a:rPr lang="en-US" dirty="0"/>
              <a:t>Heap – data rows are not stored in any order</a:t>
            </a:r>
          </a:p>
          <a:p>
            <a:r>
              <a:rPr lang="en-US" dirty="0"/>
              <a:t>Clustered Index Scan</a:t>
            </a:r>
          </a:p>
          <a:p>
            <a:pPr lvl="1"/>
            <a:r>
              <a:rPr lang="en-US" dirty="0"/>
              <a:t>Data rows are stored in the index at the leaf level</a:t>
            </a:r>
          </a:p>
          <a:p>
            <a:pPr lvl="1"/>
            <a:r>
              <a:rPr lang="en-US" dirty="0"/>
              <a:t>Rows are ordered by clustered index key</a:t>
            </a:r>
          </a:p>
          <a:p>
            <a:r>
              <a:rPr lang="en-US" dirty="0"/>
              <a:t>Clustered Index Seek</a:t>
            </a:r>
          </a:p>
          <a:p>
            <a:pPr lvl="1"/>
            <a:r>
              <a:rPr lang="en-US" dirty="0"/>
              <a:t>Uses clustered index key to get exact match</a:t>
            </a:r>
          </a:p>
          <a:p>
            <a:r>
              <a:rPr lang="en-US" dirty="0"/>
              <a:t>Non-clustered Index Seek</a:t>
            </a:r>
          </a:p>
          <a:p>
            <a:pPr lvl="1"/>
            <a:r>
              <a:rPr lang="en-US" dirty="0"/>
              <a:t>Uses secondary index to find the clustered index key or RID</a:t>
            </a:r>
          </a:p>
        </p:txBody>
      </p:sp>
      <p:sp>
        <p:nvSpPr>
          <p:cNvPr id="2" name="Title 1">
            <a:extLst>
              <a:ext uri="{FF2B5EF4-FFF2-40B4-BE49-F238E27FC236}">
                <a16:creationId xmlns:a16="http://schemas.microsoft.com/office/drawing/2014/main" id="{D1A11F29-170C-47AB-A9C1-806354127BD9}"/>
              </a:ext>
            </a:extLst>
          </p:cNvPr>
          <p:cNvSpPr>
            <a:spLocks noGrp="1"/>
          </p:cNvSpPr>
          <p:nvPr>
            <p:ph type="title"/>
          </p:nvPr>
        </p:nvSpPr>
        <p:spPr>
          <a:xfrm>
            <a:off x="566421" y="147385"/>
            <a:ext cx="8108188" cy="510909"/>
          </a:xfrm>
        </p:spPr>
        <p:txBody>
          <a:bodyPr/>
          <a:lstStyle/>
          <a:p>
            <a:r>
              <a:rPr lang="en-US" dirty="0"/>
              <a:t>Execution Plan Operators</a:t>
            </a:r>
          </a:p>
        </p:txBody>
      </p:sp>
    </p:spTree>
    <p:extLst>
      <p:ext uri="{BB962C8B-B14F-4D97-AF65-F5344CB8AC3E}">
        <p14:creationId xmlns:p14="http://schemas.microsoft.com/office/powerpoint/2010/main" val="312581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F92904-9A52-49FB-8FE0-C73D94BB8FE9}"/>
              </a:ext>
            </a:extLst>
          </p:cNvPr>
          <p:cNvSpPr>
            <a:spLocks noGrp="1"/>
          </p:cNvSpPr>
          <p:nvPr>
            <p:ph idx="1"/>
          </p:nvPr>
        </p:nvSpPr>
        <p:spPr>
          <a:xfrm>
            <a:off x="492125" y="855663"/>
            <a:ext cx="8181975" cy="2434513"/>
          </a:xfrm>
        </p:spPr>
        <p:txBody>
          <a:bodyPr/>
          <a:lstStyle/>
          <a:p>
            <a:r>
              <a:rPr lang="en-US" dirty="0"/>
              <a:t>RID Lookup </a:t>
            </a:r>
          </a:p>
          <a:p>
            <a:pPr lvl="1"/>
            <a:r>
              <a:rPr lang="en-US" dirty="0"/>
              <a:t>Non-clustered index contains the RID of a heap at the leaf level of the index</a:t>
            </a:r>
          </a:p>
          <a:p>
            <a:pPr lvl="1"/>
            <a:r>
              <a:rPr lang="en-US" dirty="0"/>
              <a:t>Uses RID to retrieve data rows from heap</a:t>
            </a:r>
          </a:p>
          <a:p>
            <a:r>
              <a:rPr lang="en-US" dirty="0"/>
              <a:t>Key Lookup</a:t>
            </a:r>
          </a:p>
          <a:p>
            <a:pPr lvl="1"/>
            <a:r>
              <a:rPr lang="en-US" dirty="0"/>
              <a:t>Non-clustered index contains the clustered key at the leaf level</a:t>
            </a:r>
          </a:p>
          <a:p>
            <a:r>
              <a:rPr lang="en-US" dirty="0"/>
              <a:t>Sort Operator</a:t>
            </a:r>
          </a:p>
          <a:p>
            <a:pPr lvl="1"/>
            <a:r>
              <a:rPr lang="en-US" dirty="0"/>
              <a:t>As data is retrieved, it’s sorted by the columns in the ORDER BY</a:t>
            </a:r>
          </a:p>
          <a:p>
            <a:r>
              <a:rPr lang="en-US" dirty="0"/>
              <a:t>Aggregate Operator</a:t>
            </a:r>
          </a:p>
          <a:p>
            <a:pPr lvl="1"/>
            <a:r>
              <a:rPr lang="en-US" dirty="0"/>
              <a:t>Used to calculate aggregate expressions such as MIN &amp; MAX</a:t>
            </a:r>
          </a:p>
        </p:txBody>
      </p:sp>
      <p:sp>
        <p:nvSpPr>
          <p:cNvPr id="2" name="Title 1">
            <a:extLst>
              <a:ext uri="{FF2B5EF4-FFF2-40B4-BE49-F238E27FC236}">
                <a16:creationId xmlns:a16="http://schemas.microsoft.com/office/drawing/2014/main" id="{D1A11F29-170C-47AB-A9C1-806354127BD9}"/>
              </a:ext>
            </a:extLst>
          </p:cNvPr>
          <p:cNvSpPr>
            <a:spLocks noGrp="1"/>
          </p:cNvSpPr>
          <p:nvPr>
            <p:ph type="title"/>
          </p:nvPr>
        </p:nvSpPr>
        <p:spPr>
          <a:xfrm>
            <a:off x="566421" y="147385"/>
            <a:ext cx="8108188" cy="510909"/>
          </a:xfrm>
        </p:spPr>
        <p:txBody>
          <a:bodyPr/>
          <a:lstStyle/>
          <a:p>
            <a:r>
              <a:rPr lang="en-US" dirty="0"/>
              <a:t>Execution Plan Operators – Cont.</a:t>
            </a:r>
          </a:p>
        </p:txBody>
      </p:sp>
    </p:spTree>
    <p:extLst>
      <p:ext uri="{BB962C8B-B14F-4D97-AF65-F5344CB8AC3E}">
        <p14:creationId xmlns:p14="http://schemas.microsoft.com/office/powerpoint/2010/main" val="86134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F92904-9A52-49FB-8FE0-C73D94BB8FE9}"/>
              </a:ext>
            </a:extLst>
          </p:cNvPr>
          <p:cNvSpPr>
            <a:spLocks noGrp="1"/>
          </p:cNvSpPr>
          <p:nvPr>
            <p:ph idx="1"/>
          </p:nvPr>
        </p:nvSpPr>
        <p:spPr>
          <a:xfrm>
            <a:off x="492125" y="855663"/>
            <a:ext cx="8181975" cy="2079800"/>
          </a:xfrm>
        </p:spPr>
        <p:txBody>
          <a:bodyPr/>
          <a:lstStyle/>
          <a:p>
            <a:r>
              <a:rPr lang="en-US" dirty="0"/>
              <a:t>Compute Scalar </a:t>
            </a:r>
          </a:p>
          <a:p>
            <a:pPr lvl="1"/>
            <a:r>
              <a:rPr lang="en-US" dirty="0"/>
              <a:t>Is used to calculate a new value from an existing row </a:t>
            </a:r>
          </a:p>
          <a:p>
            <a:pPr lvl="2"/>
            <a:r>
              <a:rPr lang="en-US" dirty="0"/>
              <a:t>For example, a conversion or concatenation (select  name + ‘@gmail.com’)</a:t>
            </a:r>
          </a:p>
          <a:p>
            <a:pPr lvl="1"/>
            <a:r>
              <a:rPr lang="en-US" dirty="0"/>
              <a:t>Performs a scalar computation operation to get the computed value</a:t>
            </a:r>
          </a:p>
          <a:p>
            <a:r>
              <a:rPr lang="en-US" dirty="0"/>
              <a:t>Concatenation Operation</a:t>
            </a:r>
          </a:p>
          <a:p>
            <a:pPr lvl="1"/>
            <a:r>
              <a:rPr lang="en-US" dirty="0"/>
              <a:t>Take one or more sets of data and returns all (UNION ALL)</a:t>
            </a:r>
          </a:p>
          <a:p>
            <a:r>
              <a:rPr lang="en-US" dirty="0"/>
              <a:t>Assert Operator</a:t>
            </a:r>
          </a:p>
          <a:p>
            <a:pPr lvl="1"/>
            <a:r>
              <a:rPr lang="en-US" dirty="0"/>
              <a:t>Used to verify that inserted values meet predefined CHECK or FK constraints</a:t>
            </a:r>
          </a:p>
        </p:txBody>
      </p:sp>
      <p:sp>
        <p:nvSpPr>
          <p:cNvPr id="2" name="Title 1">
            <a:extLst>
              <a:ext uri="{FF2B5EF4-FFF2-40B4-BE49-F238E27FC236}">
                <a16:creationId xmlns:a16="http://schemas.microsoft.com/office/drawing/2014/main" id="{D1A11F29-170C-47AB-A9C1-806354127BD9}"/>
              </a:ext>
            </a:extLst>
          </p:cNvPr>
          <p:cNvSpPr>
            <a:spLocks noGrp="1"/>
          </p:cNvSpPr>
          <p:nvPr>
            <p:ph type="title"/>
          </p:nvPr>
        </p:nvSpPr>
        <p:spPr>
          <a:xfrm>
            <a:off x="566421" y="147385"/>
            <a:ext cx="8108188" cy="510909"/>
          </a:xfrm>
        </p:spPr>
        <p:txBody>
          <a:bodyPr/>
          <a:lstStyle/>
          <a:p>
            <a:r>
              <a:rPr lang="en-US" dirty="0"/>
              <a:t>Execution Plan Operators – Cont.</a:t>
            </a:r>
          </a:p>
        </p:txBody>
      </p:sp>
    </p:spTree>
    <p:extLst>
      <p:ext uri="{BB962C8B-B14F-4D97-AF65-F5344CB8AC3E}">
        <p14:creationId xmlns:p14="http://schemas.microsoft.com/office/powerpoint/2010/main" val="228901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ASS Speaker Template_16x9">
  <a:themeElements>
    <a:clrScheme name="PASS Color Palette">
      <a:dk1>
        <a:srgbClr val="000000"/>
      </a:dk1>
      <a:lt1>
        <a:srgbClr val="AFAFAF"/>
      </a:lt1>
      <a:dk2>
        <a:srgbClr val="505050"/>
      </a:dk2>
      <a:lt2>
        <a:srgbClr val="FFFFFF"/>
      </a:lt2>
      <a:accent1>
        <a:srgbClr val="F0493E"/>
      </a:accent1>
      <a:accent2>
        <a:srgbClr val="B8232F"/>
      </a:accent2>
      <a:accent3>
        <a:srgbClr val="33C0CD"/>
      </a:accent3>
      <a:accent4>
        <a:srgbClr val="007579"/>
      </a:accent4>
      <a:accent5>
        <a:srgbClr val="302A7E"/>
      </a:accent5>
      <a:accent6>
        <a:srgbClr val="6658A6"/>
      </a:accent6>
      <a:hlink>
        <a:srgbClr val="33C0CD"/>
      </a:hlink>
      <a:folHlink>
        <a:srgbClr val="33C0CD"/>
      </a:folHlink>
    </a:clrScheme>
    <a:fontScheme name="PAS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Quest Template">
  <a:themeElements>
    <a:clrScheme name="Custom 33">
      <a:dk1>
        <a:srgbClr val="535659"/>
      </a:dk1>
      <a:lt1>
        <a:srgbClr val="FFFFFF"/>
      </a:lt1>
      <a:dk2>
        <a:srgbClr val="00556C"/>
      </a:dk2>
      <a:lt2>
        <a:srgbClr val="AAAAAA"/>
      </a:lt2>
      <a:accent1>
        <a:srgbClr val="FB4F14"/>
      </a:accent1>
      <a:accent2>
        <a:srgbClr val="7C243A"/>
      </a:accent2>
      <a:accent3>
        <a:srgbClr val="FFAE61"/>
      </a:accent3>
      <a:accent4>
        <a:srgbClr val="389CA1"/>
      </a:accent4>
      <a:accent5>
        <a:srgbClr val="A7E6D7"/>
      </a:accent5>
      <a:accent6>
        <a:srgbClr val="EDEBDC"/>
      </a:accent6>
      <a:hlink>
        <a:srgbClr val="389CA1"/>
      </a:hlink>
      <a:folHlink>
        <a:srgbClr val="7C243A"/>
      </a:folHlink>
    </a:clrScheme>
    <a:fontScheme name="Custom 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lnSpc>
            <a:spcPct val="90000"/>
          </a:lnSpc>
          <a:spcBef>
            <a:spcPts val="600"/>
          </a:spcBef>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Bef>
            <a:spcPts val="1200"/>
          </a:spcBef>
          <a:defRPr dirty="0" err="1" smtClean="0"/>
        </a:defPPr>
      </a:lstStyle>
    </a:txDef>
  </a:objectDefaults>
  <a:extraClrSchemeLst/>
  <a:extLst>
    <a:ext uri="{05A4C25C-085E-4340-85A3-A5531E510DB2}">
      <thm15:themeFamily xmlns:thm15="http://schemas.microsoft.com/office/thememl/2012/main" name="Corp 2020 Presentation Template v3" id="{D598A4BB-95E4-A14A-BD6F-ABFB0A937F29}" vid="{0B8DC306-9332-A849-B1E8-A11388F81EA2}"/>
    </a:ext>
  </a:extLst>
</a:theme>
</file>

<file path=ppt/theme/theme3.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M33568355_Tech Dividend design_SL_V1.potx" id="{467224E0-F025-4A0A-AD92-512F9DFA538F}" vid="{0926D7DA-7D63-4ED6-A5D6-C1696246783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9C2C1680894054B8E062F5D771D831E" ma:contentTypeVersion="2" ma:contentTypeDescription="Create a new document." ma:contentTypeScope="" ma:versionID="601e0cfb0e5670ffa60de5b4ee86bffc">
  <xsd:schema xmlns:xsd="http://www.w3.org/2001/XMLSchema" xmlns:xs="http://www.w3.org/2001/XMLSchema" xmlns:p="http://schemas.microsoft.com/office/2006/metadata/properties" xmlns:ns3="a9c809ac-0508-4b10-b646-fc5dac1590b1" targetNamespace="http://schemas.microsoft.com/office/2006/metadata/properties" ma:root="true" ma:fieldsID="4230329d3c5b7bbeff5ab26a150a5ea4" ns3:_="">
    <xsd:import namespace="a9c809ac-0508-4b10-b646-fc5dac1590b1"/>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c809ac-0508-4b10-b646-fc5dac1590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6F786D-3686-4565-A9CB-4F5BE48D5B1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FF45906-0D84-4498-A41B-AA4F15747248}">
  <ds:schemaRefs>
    <ds:schemaRef ds:uri="http://schemas.microsoft.com/sharepoint/v3/contenttype/forms"/>
  </ds:schemaRefs>
</ds:datastoreItem>
</file>

<file path=customXml/itemProps3.xml><?xml version="1.0" encoding="utf-8"?>
<ds:datastoreItem xmlns:ds="http://schemas.openxmlformats.org/officeDocument/2006/customXml" ds:itemID="{3B873EF6-DF82-4C83-B956-185024D67A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c809ac-0508-4b10-b646-fc5dac1590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PASS 2013_SpeakerTemplate_16x9.potx</Template>
  <TotalTime>19986</TotalTime>
  <Words>3867</Words>
  <Application>Microsoft Office PowerPoint</Application>
  <PresentationFormat>On-screen Show (16:9)</PresentationFormat>
  <Paragraphs>484</Paragraphs>
  <Slides>61</Slides>
  <Notes>50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61</vt:i4>
      </vt:variant>
    </vt:vector>
  </HeadingPairs>
  <TitlesOfParts>
    <vt:vector size="79" baseType="lpstr">
      <vt:lpstr>Arial</vt:lpstr>
      <vt:lpstr>Arial Narrow</vt:lpstr>
      <vt:lpstr>Arial Unicode MS</vt:lpstr>
      <vt:lpstr>Calibri</vt:lpstr>
      <vt:lpstr>Consolas</vt:lpstr>
      <vt:lpstr>Courier New</vt:lpstr>
      <vt:lpstr>Gill Sans MT</vt:lpstr>
      <vt:lpstr>Poppins</vt:lpstr>
      <vt:lpstr>Segoe UI</vt:lpstr>
      <vt:lpstr>Segoe UI Light</vt:lpstr>
      <vt:lpstr>Segoe UI Semibold</vt:lpstr>
      <vt:lpstr>Segoe UI Semilight</vt:lpstr>
      <vt:lpstr>Times New Roman</vt:lpstr>
      <vt:lpstr>Wingdings</vt:lpstr>
      <vt:lpstr>Wingdings 2</vt:lpstr>
      <vt:lpstr>PASS Speaker Template_16x9</vt:lpstr>
      <vt:lpstr>1_Quest Template</vt:lpstr>
      <vt:lpstr>Dividend</vt:lpstr>
      <vt:lpstr>MICHIGAN ORACLE USERS SUMMIT 2021</vt:lpstr>
      <vt:lpstr>Who Am I</vt:lpstr>
      <vt:lpstr>Agenda</vt:lpstr>
      <vt:lpstr>Challenges of Tuning</vt:lpstr>
      <vt:lpstr>Review the Execution Plan</vt:lpstr>
      <vt:lpstr> Examine the Execution Plan</vt:lpstr>
      <vt:lpstr>Execution Plan Operators</vt:lpstr>
      <vt:lpstr>Execution Plan Operators – Cont.</vt:lpstr>
      <vt:lpstr>Execution Plan Operators – Cont.</vt:lpstr>
      <vt:lpstr>Execution Plan Operators – Cont.</vt:lpstr>
      <vt:lpstr>Execution Plan Operators – Cont.</vt:lpstr>
      <vt:lpstr>Execution Plan Operators – Cont.</vt:lpstr>
      <vt:lpstr>Execution Plan Operators – Cont.</vt:lpstr>
      <vt:lpstr>Execution Plan Operators – Cont.</vt:lpstr>
      <vt:lpstr>Execution Plans Help You Tune</vt:lpstr>
      <vt:lpstr>Execution Plans Help You Tune</vt:lpstr>
      <vt:lpstr>DM_EXEC_QUERY_PLAN Example</vt:lpstr>
      <vt:lpstr>Review Logical IO</vt:lpstr>
      <vt:lpstr>Execution Plan</vt:lpstr>
      <vt:lpstr>Optimizer – What Features Are Enabled</vt:lpstr>
      <vt:lpstr>Intelligent Query Processing (2019)</vt:lpstr>
      <vt:lpstr>Check Compatibility Level</vt:lpstr>
      <vt:lpstr>Adaptive Joins – Cont.</vt:lpstr>
      <vt:lpstr>Adaptive Joins – Cont.</vt:lpstr>
      <vt:lpstr>Case Study  Who registered yesterday  for SQL Tuning Class?  </vt:lpstr>
      <vt:lpstr>Who registered yesterday for SQL Tuning</vt:lpstr>
      <vt:lpstr>Execution Plan</vt:lpstr>
      <vt:lpstr>Review Logical IO</vt:lpstr>
      <vt:lpstr>Review Tables &amp; Indexes</vt:lpstr>
      <vt:lpstr>Add Indexes on Class</vt:lpstr>
      <vt:lpstr>Registration Index </vt:lpstr>
      <vt:lpstr>Add Index on Registration (Class_Id)</vt:lpstr>
      <vt:lpstr>Is it the Best index?</vt:lpstr>
      <vt:lpstr>Case Study  Get Customer Orders </vt:lpstr>
      <vt:lpstr>Customer Orders </vt:lpstr>
      <vt:lpstr>Top Query / Get Baselines Metrics</vt:lpstr>
      <vt:lpstr>Execution Plan</vt:lpstr>
      <vt:lpstr>Review the Indexes</vt:lpstr>
      <vt:lpstr>Why the Key Lookup?</vt:lpstr>
      <vt:lpstr>Implicit Conversion</vt:lpstr>
      <vt:lpstr> Try to Fix the Implicit Conversion</vt:lpstr>
      <vt:lpstr>Add Covering Index on OrderDetail</vt:lpstr>
      <vt:lpstr>Still High Cost?</vt:lpstr>
      <vt:lpstr> Add Covering Index on OrderHeader</vt:lpstr>
      <vt:lpstr>Did We Improve It?</vt:lpstr>
      <vt:lpstr>Case Study   Flights by City &amp; Day of Week  </vt:lpstr>
      <vt:lpstr>Flights by City &amp; Day of Week </vt:lpstr>
      <vt:lpstr>Case Study </vt:lpstr>
      <vt:lpstr>Query spending the most time (WTA)</vt:lpstr>
      <vt:lpstr>Get &amp; Examine the Execution Plan</vt:lpstr>
      <vt:lpstr>CXPACKET Wait Type</vt:lpstr>
      <vt:lpstr>Tune the Query</vt:lpstr>
      <vt:lpstr>Fix the Datatype</vt:lpstr>
      <vt:lpstr>Adjust the index</vt:lpstr>
      <vt:lpstr>Monitor Tuning Results</vt:lpstr>
      <vt:lpstr>Did We Improve It?</vt:lpstr>
      <vt:lpstr>Summary</vt:lpstr>
      <vt:lpstr>Quest Foglight Free Trial</vt:lpstr>
      <vt:lpstr>Foglight Virtual Lab</vt:lpstr>
      <vt:lpstr>Save The DATE</vt:lpstr>
      <vt:lpstr>SURVEYS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No more than 2 lines</dc:title>
  <dc:creator>Lana Montgomery</dc:creator>
  <cp:lastModifiedBy>Janis Griffin (jgriffin)</cp:lastModifiedBy>
  <cp:revision>1173</cp:revision>
  <dcterms:created xsi:type="dcterms:W3CDTF">2013-07-12T18:23:55Z</dcterms:created>
  <dcterms:modified xsi:type="dcterms:W3CDTF">2021-10-12T19:39:05Z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0x010100B9C2C1680894054B8E062F5D771D831E</vt:lpwstr>
  </property>
</Properties>
</file>