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7" r:id="rId2"/>
    <p:sldMasterId id="2147483749" r:id="rId3"/>
  </p:sldMasterIdLst>
  <p:notesMasterIdLst>
    <p:notesMasterId r:id="rId37"/>
  </p:notesMasterIdLst>
  <p:sldIdLst>
    <p:sldId id="2144211776" r:id="rId4"/>
    <p:sldId id="4466" r:id="rId5"/>
    <p:sldId id="4468" r:id="rId6"/>
    <p:sldId id="256" r:id="rId7"/>
    <p:sldId id="2144211760" r:id="rId8"/>
    <p:sldId id="4424" r:id="rId9"/>
    <p:sldId id="2144211754" r:id="rId10"/>
    <p:sldId id="2144211752" r:id="rId11"/>
    <p:sldId id="2144211755" r:id="rId12"/>
    <p:sldId id="2144211761" r:id="rId13"/>
    <p:sldId id="2144211764" r:id="rId14"/>
    <p:sldId id="2144211765" r:id="rId15"/>
    <p:sldId id="2144211766" r:id="rId16"/>
    <p:sldId id="4412" r:id="rId17"/>
    <p:sldId id="4438" r:id="rId18"/>
    <p:sldId id="4439" r:id="rId19"/>
    <p:sldId id="4444" r:id="rId20"/>
    <p:sldId id="2144211756" r:id="rId21"/>
    <p:sldId id="2144211775" r:id="rId22"/>
    <p:sldId id="2144211757" r:id="rId23"/>
    <p:sldId id="2144211763" r:id="rId24"/>
    <p:sldId id="2144211762" r:id="rId25"/>
    <p:sldId id="4266" r:id="rId26"/>
    <p:sldId id="2144211768" r:id="rId27"/>
    <p:sldId id="2144211769" r:id="rId28"/>
    <p:sldId id="2144211770" r:id="rId29"/>
    <p:sldId id="2144211772" r:id="rId30"/>
    <p:sldId id="2144211771" r:id="rId31"/>
    <p:sldId id="2144211773" r:id="rId32"/>
    <p:sldId id="2144211774" r:id="rId33"/>
    <p:sldId id="4292" r:id="rId34"/>
    <p:sldId id="262" r:id="rId35"/>
    <p:sldId id="2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Czuprynski" initials="JC" lastIdx="41" clrIdx="0">
    <p:extLst>
      <p:ext uri="{19B8F6BF-5375-455C-9EA6-DF929625EA0E}">
        <p15:presenceInfo xmlns:p15="http://schemas.microsoft.com/office/powerpoint/2012/main" userId="62e942a74c5a61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FFFFCC"/>
    <a:srgbClr val="A71581"/>
    <a:srgbClr val="B48900"/>
    <a:srgbClr val="596B89"/>
    <a:srgbClr val="A16B49"/>
    <a:srgbClr val="E09A9A"/>
    <a:srgbClr val="87593D"/>
    <a:srgbClr val="2AA174"/>
    <a:srgbClr val="229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4A66A-F958-4A2A-994D-C725E2A55091}" v="7" dt="2021-10-17T17:19:11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86289" autoAdjust="0"/>
  </p:normalViewPr>
  <p:slideViewPr>
    <p:cSldViewPr snapToGrid="0">
      <p:cViewPr varScale="1">
        <p:scale>
          <a:sx n="98" d="100"/>
          <a:sy n="98" d="100"/>
        </p:scale>
        <p:origin x="786" y="90"/>
      </p:cViewPr>
      <p:guideLst/>
    </p:cSldViewPr>
  </p:slideViewPr>
  <p:outlineViewPr>
    <p:cViewPr>
      <p:scale>
        <a:sx n="33" d="100"/>
        <a:sy n="33" d="100"/>
      </p:scale>
      <p:origin x="0" y="-1087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466" y="-443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Czuprynski" userId="62e942a74c5a61b6" providerId="LiveId" clId="{2340EF4F-25E6-4C35-8217-BAE44B6F5611}"/>
    <pc:docChg chg="addSld delSld modSld">
      <pc:chgData name="Jim Czuprynski" userId="62e942a74c5a61b6" providerId="LiveId" clId="{2340EF4F-25E6-4C35-8217-BAE44B6F5611}" dt="2021-06-28T15:36:05.613" v="78" actId="403"/>
      <pc:docMkLst>
        <pc:docMk/>
      </pc:docMkLst>
      <pc:sldChg chg="del">
        <pc:chgData name="Jim Czuprynski" userId="62e942a74c5a61b6" providerId="LiveId" clId="{2340EF4F-25E6-4C35-8217-BAE44B6F5611}" dt="2021-06-14T18:14:34.749" v="0" actId="47"/>
        <pc:sldMkLst>
          <pc:docMk/>
          <pc:sldMk cId="747112937" sldId="4258"/>
        </pc:sldMkLst>
      </pc:sldChg>
      <pc:sldChg chg="modSp mod">
        <pc:chgData name="Jim Czuprynski" userId="62e942a74c5a61b6" providerId="LiveId" clId="{2340EF4F-25E6-4C35-8217-BAE44B6F5611}" dt="2021-06-28T15:36:05.613" v="78" actId="403"/>
        <pc:sldMkLst>
          <pc:docMk/>
          <pc:sldMk cId="1243140466" sldId="4292"/>
        </pc:sldMkLst>
        <pc:spChg chg="mod">
          <ac:chgData name="Jim Czuprynski" userId="62e942a74c5a61b6" providerId="LiveId" clId="{2340EF4F-25E6-4C35-8217-BAE44B6F5611}" dt="2021-06-28T15:36:05.613" v="78" actId="403"/>
          <ac:spMkLst>
            <pc:docMk/>
            <pc:sldMk cId="1243140466" sldId="4292"/>
            <ac:spMk id="5" creationId="{00000000-0000-0000-0000-000000000000}"/>
          </ac:spMkLst>
        </pc:spChg>
      </pc:sldChg>
      <pc:sldChg chg="addSp modSp mod setBg">
        <pc:chgData name="Jim Czuprynski" userId="62e942a74c5a61b6" providerId="LiveId" clId="{2340EF4F-25E6-4C35-8217-BAE44B6F5611}" dt="2021-06-17T19:00:17.991" v="71"/>
        <pc:sldMkLst>
          <pc:docMk/>
          <pc:sldMk cId="1345383185" sldId="4404"/>
        </pc:sldMkLst>
        <pc:spChg chg="mod">
          <ac:chgData name="Jim Czuprynski" userId="62e942a74c5a61b6" providerId="LiveId" clId="{2340EF4F-25E6-4C35-8217-BAE44B6F5611}" dt="2021-06-15T14:37:39.691" v="32" actId="6549"/>
          <ac:spMkLst>
            <pc:docMk/>
            <pc:sldMk cId="1345383185" sldId="4404"/>
            <ac:spMk id="2" creationId="{CD897B5D-56B1-4B64-8C12-1D83AD9A0C38}"/>
          </ac:spMkLst>
        </pc:spChg>
        <pc:spChg chg="mod modVis">
          <ac:chgData name="Jim Czuprynski" userId="62e942a74c5a61b6" providerId="LiveId" clId="{2340EF4F-25E6-4C35-8217-BAE44B6F5611}" dt="2021-06-17T18:59:56.250" v="66" actId="14430"/>
          <ac:spMkLst>
            <pc:docMk/>
            <pc:sldMk cId="1345383185" sldId="4404"/>
            <ac:spMk id="3" creationId="{E6534DAC-4934-BA4F-B240-8B40428D74FB}"/>
          </ac:spMkLst>
        </pc:spChg>
        <pc:spChg chg="add mod">
          <ac:chgData name="Jim Czuprynski" userId="62e942a74c5a61b6" providerId="LiveId" clId="{2340EF4F-25E6-4C35-8217-BAE44B6F5611}" dt="2021-06-17T19:00:17.991" v="71"/>
          <ac:spMkLst>
            <pc:docMk/>
            <pc:sldMk cId="1345383185" sldId="4404"/>
            <ac:spMk id="10" creationId="{5C0D443B-C496-436A-8BDD-1D2D2DF8C374}"/>
          </ac:spMkLst>
        </pc:spChg>
      </pc:sldChg>
      <pc:sldChg chg="add del">
        <pc:chgData name="Jim Czuprynski" userId="62e942a74c5a61b6" providerId="LiveId" clId="{2340EF4F-25E6-4C35-8217-BAE44B6F5611}" dt="2021-06-14T18:15:12.047" v="4" actId="47"/>
        <pc:sldMkLst>
          <pc:docMk/>
          <pc:sldMk cId="251345740" sldId="4468"/>
        </pc:sldMkLst>
      </pc:sldChg>
      <pc:sldChg chg="modNotesTx">
        <pc:chgData name="Jim Czuprynski" userId="62e942a74c5a61b6" providerId="LiveId" clId="{2340EF4F-25E6-4C35-8217-BAE44B6F5611}" dt="2021-06-28T14:51:54.782" v="72" actId="114"/>
        <pc:sldMkLst>
          <pc:docMk/>
          <pc:sldMk cId="3203435919" sldId="2144211766"/>
        </pc:sldMkLst>
      </pc:sldChg>
      <pc:sldChg chg="addSp modSp mod">
        <pc:chgData name="Jim Czuprynski" userId="62e942a74c5a61b6" providerId="LiveId" clId="{2340EF4F-25E6-4C35-8217-BAE44B6F5611}" dt="2021-06-15T14:39:50.863" v="60" actId="1076"/>
        <pc:sldMkLst>
          <pc:docMk/>
          <pc:sldMk cId="1425836120" sldId="2144211776"/>
        </pc:sldMkLst>
        <pc:spChg chg="add mod">
          <ac:chgData name="Jim Czuprynski" userId="62e942a74c5a61b6" providerId="LiveId" clId="{2340EF4F-25E6-4C35-8217-BAE44B6F5611}" dt="2021-06-15T14:39:50.863" v="60" actId="1076"/>
          <ac:spMkLst>
            <pc:docMk/>
            <pc:sldMk cId="1425836120" sldId="2144211776"/>
            <ac:spMk id="2" creationId="{AC71FDE0-C47E-4B3B-AEEE-5D8DACBBD0AC}"/>
          </ac:spMkLst>
        </pc:spChg>
      </pc:sldChg>
      <pc:sldChg chg="del">
        <pc:chgData name="Jim Czuprynski" userId="62e942a74c5a61b6" providerId="LiveId" clId="{2340EF4F-25E6-4C35-8217-BAE44B6F5611}" dt="2021-06-14T18:15:38.322" v="5" actId="2696"/>
        <pc:sldMkLst>
          <pc:docMk/>
          <pc:sldMk cId="2731744512" sldId="2144211777"/>
        </pc:sldMkLst>
      </pc:sldChg>
      <pc:sldChg chg="del">
        <pc:chgData name="Jim Czuprynski" userId="62e942a74c5a61b6" providerId="LiveId" clId="{2340EF4F-25E6-4C35-8217-BAE44B6F5611}" dt="2021-06-14T18:15:38.322" v="5" actId="2696"/>
        <pc:sldMkLst>
          <pc:docMk/>
          <pc:sldMk cId="325231179" sldId="2144211778"/>
        </pc:sldMkLst>
      </pc:sldChg>
      <pc:sldChg chg="del">
        <pc:chgData name="Jim Czuprynski" userId="62e942a74c5a61b6" providerId="LiveId" clId="{2340EF4F-25E6-4C35-8217-BAE44B6F5611}" dt="2021-06-14T18:15:38.322" v="5" actId="2696"/>
        <pc:sldMkLst>
          <pc:docMk/>
          <pc:sldMk cId="477614954" sldId="2144211779"/>
        </pc:sldMkLst>
      </pc:sldChg>
      <pc:sldMasterChg chg="delSldLayout">
        <pc:chgData name="Jim Czuprynski" userId="62e942a74c5a61b6" providerId="LiveId" clId="{2340EF4F-25E6-4C35-8217-BAE44B6F5611}" dt="2021-06-14T18:15:12.047" v="4" actId="47"/>
        <pc:sldMasterMkLst>
          <pc:docMk/>
          <pc:sldMasterMk cId="3325645493" sldId="2147483728"/>
        </pc:sldMasterMkLst>
        <pc:sldLayoutChg chg="del">
          <pc:chgData name="Jim Czuprynski" userId="62e942a74c5a61b6" providerId="LiveId" clId="{2340EF4F-25E6-4C35-8217-BAE44B6F5611}" dt="2021-06-14T18:15:12.047" v="4" actId="47"/>
          <pc:sldLayoutMkLst>
            <pc:docMk/>
            <pc:sldMasterMk cId="3325645493" sldId="2147483728"/>
            <pc:sldLayoutMk cId="3263283131" sldId="2147483747"/>
          </pc:sldLayoutMkLst>
        </pc:sldLayoutChg>
      </pc:sldMasterChg>
    </pc:docChg>
  </pc:docChgLst>
  <pc:docChgLst>
    <pc:chgData name="Jim Czuprynski" userId="62e942a74c5a61b6" providerId="LiveId" clId="{2104A66A-F958-4A2A-994D-C725E2A55091}"/>
    <pc:docChg chg="undo custSel delSld modSld sldOrd modMainMaster">
      <pc:chgData name="Jim Czuprynski" userId="62e942a74c5a61b6" providerId="LiveId" clId="{2104A66A-F958-4A2A-994D-C725E2A55091}" dt="2021-10-17T17:20:44.321" v="126" actId="1076"/>
      <pc:docMkLst>
        <pc:docMk/>
      </pc:docMkLst>
      <pc:sldChg chg="del">
        <pc:chgData name="Jim Czuprynski" userId="62e942a74c5a61b6" providerId="LiveId" clId="{2104A66A-F958-4A2A-994D-C725E2A55091}" dt="2021-10-17T17:14:00.458" v="12" actId="2696"/>
        <pc:sldMkLst>
          <pc:docMk/>
          <pc:sldMk cId="1046242956" sldId="261"/>
        </pc:sldMkLst>
      </pc:sldChg>
      <pc:sldChg chg="del">
        <pc:chgData name="Jim Czuprynski" userId="62e942a74c5a61b6" providerId="LiveId" clId="{2104A66A-F958-4A2A-994D-C725E2A55091}" dt="2021-10-17T17:14:00.458" v="12" actId="2696"/>
        <pc:sldMkLst>
          <pc:docMk/>
          <pc:sldMk cId="1307750540" sldId="262"/>
        </pc:sldMkLst>
      </pc:sldChg>
      <pc:sldChg chg="del ord">
        <pc:chgData name="Jim Czuprynski" userId="62e942a74c5a61b6" providerId="LiveId" clId="{2104A66A-F958-4A2A-994D-C725E2A55091}" dt="2021-10-17T17:18:39.472" v="105" actId="47"/>
        <pc:sldMkLst>
          <pc:docMk/>
          <pc:sldMk cId="1345383185" sldId="4404"/>
        </pc:sldMkLst>
      </pc:sldChg>
      <pc:sldChg chg="modSp del mod">
        <pc:chgData name="Jim Czuprynski" userId="62e942a74c5a61b6" providerId="LiveId" clId="{2104A66A-F958-4A2A-994D-C725E2A55091}" dt="2021-10-17T17:13:44.449" v="9" actId="47"/>
        <pc:sldMkLst>
          <pc:docMk/>
          <pc:sldMk cId="61523295" sldId="4407"/>
        </pc:sldMkLst>
        <pc:spChg chg="mod">
          <ac:chgData name="Jim Czuprynski" userId="62e942a74c5a61b6" providerId="LiveId" clId="{2104A66A-F958-4A2A-994D-C725E2A55091}" dt="2021-10-17T17:12:44.265" v="8" actId="20577"/>
          <ac:spMkLst>
            <pc:docMk/>
            <pc:sldMk cId="61523295" sldId="4407"/>
            <ac:spMk id="15" creationId="{72883710-B7BF-45B0-A91F-195147E1695E}"/>
          </ac:spMkLst>
        </pc:spChg>
      </pc:sldChg>
      <pc:sldChg chg="addSp modSp mod">
        <pc:chgData name="Jim Czuprynski" userId="62e942a74c5a61b6" providerId="LiveId" clId="{2104A66A-F958-4A2A-994D-C725E2A55091}" dt="2021-10-17T17:20:44.321" v="126" actId="1076"/>
        <pc:sldMkLst>
          <pc:docMk/>
          <pc:sldMk cId="1487700712" sldId="2144211776"/>
        </pc:sldMkLst>
        <pc:spChg chg="mod">
          <ac:chgData name="Jim Czuprynski" userId="62e942a74c5a61b6" providerId="LiveId" clId="{2104A66A-F958-4A2A-994D-C725E2A55091}" dt="2021-10-17T17:20:39.741" v="125" actId="1076"/>
          <ac:spMkLst>
            <pc:docMk/>
            <pc:sldMk cId="1487700712" sldId="2144211776"/>
            <ac:spMk id="14" creationId="{13EDA90C-2F19-41DF-8DCF-AADC43B5666B}"/>
          </ac:spMkLst>
        </pc:spChg>
        <pc:spChg chg="add mod modVis">
          <ac:chgData name="Jim Czuprynski" userId="62e942a74c5a61b6" providerId="LiveId" clId="{2104A66A-F958-4A2A-994D-C725E2A55091}" dt="2021-10-17T17:20:44.321" v="126" actId="1076"/>
          <ac:spMkLst>
            <pc:docMk/>
            <pc:sldMk cId="1487700712" sldId="2144211776"/>
            <ac:spMk id="16" creationId="{A8E9340E-B07B-47EE-8591-FC5B66E4B5C2}"/>
          </ac:spMkLst>
        </pc:spChg>
        <pc:picChg chg="mod">
          <ac:chgData name="Jim Czuprynski" userId="62e942a74c5a61b6" providerId="LiveId" clId="{2104A66A-F958-4A2A-994D-C725E2A55091}" dt="2021-10-17T17:18:20.521" v="102" actId="1076"/>
          <ac:picMkLst>
            <pc:docMk/>
            <pc:sldMk cId="1487700712" sldId="2144211776"/>
            <ac:picMk id="7" creationId="{3840F91C-EDD0-4D4E-A4AB-E6C77856C88C}"/>
          </ac:picMkLst>
        </pc:picChg>
        <pc:picChg chg="mod">
          <ac:chgData name="Jim Czuprynski" userId="62e942a74c5a61b6" providerId="LiveId" clId="{2104A66A-F958-4A2A-994D-C725E2A55091}" dt="2021-10-17T17:20:35.825" v="124" actId="1076"/>
          <ac:picMkLst>
            <pc:docMk/>
            <pc:sldMk cId="1487700712" sldId="2144211776"/>
            <ac:picMk id="10" creationId="{5274E805-5A5F-4625-9F3D-53E7EF5A560F}"/>
          </ac:picMkLst>
        </pc:picChg>
      </pc:sldChg>
      <pc:sldMasterChg chg="modSp mod">
        <pc:chgData name="Jim Czuprynski" userId="62e942a74c5a61b6" providerId="LiveId" clId="{2104A66A-F958-4A2A-994D-C725E2A55091}" dt="2021-10-17T17:15:48.917" v="24" actId="14100"/>
        <pc:sldMasterMkLst>
          <pc:docMk/>
          <pc:sldMasterMk cId="3325645493" sldId="2147483728"/>
        </pc:sldMasterMkLst>
        <pc:picChg chg="mod">
          <ac:chgData name="Jim Czuprynski" userId="62e942a74c5a61b6" providerId="LiveId" clId="{2104A66A-F958-4A2A-994D-C725E2A55091}" dt="2021-10-17T17:15:48.917" v="24" actId="14100"/>
          <ac:picMkLst>
            <pc:docMk/>
            <pc:sldMasterMk cId="3325645493" sldId="2147483728"/>
            <ac:picMk id="8" creationId="{42F9AA4E-EE8D-47FA-AA3D-C3E93DBDF8EC}"/>
          </ac:picMkLst>
        </pc:picChg>
      </pc:sldMasterChg>
    </pc:docChg>
  </pc:docChgLst>
  <pc:docChgLst>
    <pc:chgData name="Jim Czuprynski" userId="62e942a74c5a61b6" providerId="LiveId" clId="{A69BC9FD-7447-4B43-BAE6-30CC381B0D3D}"/>
    <pc:docChg chg="custSel delSld modSld delMainMaster modMainMaster">
      <pc:chgData name="Jim Czuprynski" userId="62e942a74c5a61b6" providerId="LiveId" clId="{A69BC9FD-7447-4B43-BAE6-30CC381B0D3D}" dt="2021-10-07T14:02:32.072" v="21" actId="20577"/>
      <pc:docMkLst>
        <pc:docMk/>
      </pc:docMkLst>
      <pc:sldChg chg="addSp delSp modSp mod chgLayout">
        <pc:chgData name="Jim Czuprynski" userId="62e942a74c5a61b6" providerId="LiveId" clId="{A69BC9FD-7447-4B43-BAE6-30CC381B0D3D}" dt="2021-08-22T17:54:19.416" v="16" actId="6264"/>
        <pc:sldMkLst>
          <pc:docMk/>
          <pc:sldMk cId="2043113568" sldId="256"/>
        </pc:sldMkLst>
        <pc:spChg chg="add del mod">
          <ac:chgData name="Jim Czuprynski" userId="62e942a74c5a61b6" providerId="LiveId" clId="{A69BC9FD-7447-4B43-BAE6-30CC381B0D3D}" dt="2021-08-22T17:54:18.131" v="15" actId="6264"/>
          <ac:spMkLst>
            <pc:docMk/>
            <pc:sldMk cId="2043113568" sldId="256"/>
            <ac:spMk id="2" creationId="{ECE3C42C-9BBB-475B-81C2-5456F9E5A241}"/>
          </ac:spMkLst>
        </pc:spChg>
        <pc:spChg chg="mod ord">
          <ac:chgData name="Jim Czuprynski" userId="62e942a74c5a61b6" providerId="LiveId" clId="{A69BC9FD-7447-4B43-BAE6-30CC381B0D3D}" dt="2021-08-22T17:54:19.416" v="16" actId="6264"/>
          <ac:spMkLst>
            <pc:docMk/>
            <pc:sldMk cId="2043113568" sldId="256"/>
            <ac:spMk id="4" creationId="{3F3B17A3-A28F-4556-BB0E-CB309D107905}"/>
          </ac:spMkLst>
        </pc:spChg>
        <pc:spChg chg="add del mod">
          <ac:chgData name="Jim Czuprynski" userId="62e942a74c5a61b6" providerId="LiveId" clId="{A69BC9FD-7447-4B43-BAE6-30CC381B0D3D}" dt="2021-08-22T17:54:19.416" v="16" actId="6264"/>
          <ac:spMkLst>
            <pc:docMk/>
            <pc:sldMk cId="2043113568" sldId="256"/>
            <ac:spMk id="5" creationId="{1FB7AD7C-9169-4391-95E3-6B51DF317772}"/>
          </ac:spMkLst>
        </pc:spChg>
      </pc:sldChg>
      <pc:sldChg chg="addSp delSp modSp mod">
        <pc:chgData name="Jim Czuprynski" userId="62e942a74c5a61b6" providerId="LiveId" clId="{A69BC9FD-7447-4B43-BAE6-30CC381B0D3D}" dt="2021-10-07T14:02:32.072" v="21" actId="20577"/>
        <pc:sldMkLst>
          <pc:docMk/>
          <pc:sldMk cId="1345383185" sldId="4404"/>
        </pc:sldMkLst>
        <pc:spChg chg="mod">
          <ac:chgData name="Jim Czuprynski" userId="62e942a74c5a61b6" providerId="LiveId" clId="{A69BC9FD-7447-4B43-BAE6-30CC381B0D3D}" dt="2021-08-22T17:53:33.643" v="12" actId="1076"/>
          <ac:spMkLst>
            <pc:docMk/>
            <pc:sldMk cId="1345383185" sldId="4404"/>
            <ac:spMk id="2" creationId="{CD897B5D-56B1-4B64-8C12-1D83AD9A0C38}"/>
          </ac:spMkLst>
        </pc:spChg>
        <pc:spChg chg="del">
          <ac:chgData name="Jim Czuprynski" userId="62e942a74c5a61b6" providerId="LiveId" clId="{A69BC9FD-7447-4B43-BAE6-30CC381B0D3D}" dt="2021-08-22T17:52:43.557" v="3" actId="478"/>
          <ac:spMkLst>
            <pc:docMk/>
            <pc:sldMk cId="1345383185" sldId="4404"/>
            <ac:spMk id="6" creationId="{B712F305-949D-459D-9E6B-B8A5B4EA56CA}"/>
          </ac:spMkLst>
        </pc:spChg>
        <pc:spChg chg="mod">
          <ac:chgData name="Jim Czuprynski" userId="62e942a74c5a61b6" providerId="LiveId" clId="{A69BC9FD-7447-4B43-BAE6-30CC381B0D3D}" dt="2021-10-07T14:02:32.072" v="21" actId="20577"/>
          <ac:spMkLst>
            <pc:docMk/>
            <pc:sldMk cId="1345383185" sldId="4404"/>
            <ac:spMk id="13" creationId="{D1C418CC-A90F-4F70-9A0F-C7EEE5565468}"/>
          </ac:spMkLst>
        </pc:spChg>
        <pc:grpChg chg="add mod">
          <ac:chgData name="Jim Czuprynski" userId="62e942a74c5a61b6" providerId="LiveId" clId="{A69BC9FD-7447-4B43-BAE6-30CC381B0D3D}" dt="2021-08-22T17:53:03.647" v="5" actId="1076"/>
          <ac:grpSpMkLst>
            <pc:docMk/>
            <pc:sldMk cId="1345383185" sldId="4404"/>
            <ac:grpSpMk id="11" creationId="{8C520E67-5F7D-4B67-9214-2FAD6EA157D3}"/>
          </ac:grpSpMkLst>
        </pc:grpChg>
        <pc:picChg chg="del">
          <ac:chgData name="Jim Czuprynski" userId="62e942a74c5a61b6" providerId="LiveId" clId="{A69BC9FD-7447-4B43-BAE6-30CC381B0D3D}" dt="2021-08-22T17:52:37.381" v="2" actId="478"/>
          <ac:picMkLst>
            <pc:docMk/>
            <pc:sldMk cId="1345383185" sldId="4404"/>
            <ac:picMk id="7" creationId="{CF000FEE-3096-49BA-82BB-FA79C49E92DF}"/>
          </ac:picMkLst>
        </pc:picChg>
        <pc:picChg chg="mod">
          <ac:chgData name="Jim Czuprynski" userId="62e942a74c5a61b6" providerId="LiveId" clId="{A69BC9FD-7447-4B43-BAE6-30CC381B0D3D}" dt="2021-08-22T17:52:58.925" v="4"/>
          <ac:picMkLst>
            <pc:docMk/>
            <pc:sldMk cId="1345383185" sldId="4404"/>
            <ac:picMk id="12" creationId="{323A1FC2-7481-453F-8027-DEF801C71049}"/>
          </ac:picMkLst>
        </pc:picChg>
      </pc:sldChg>
      <pc:sldChg chg="modSp mod">
        <pc:chgData name="Jim Czuprynski" userId="62e942a74c5a61b6" providerId="LiveId" clId="{A69BC9FD-7447-4B43-BAE6-30CC381B0D3D}" dt="2021-08-22T17:54:39.169" v="18" actId="27636"/>
        <pc:sldMkLst>
          <pc:docMk/>
          <pc:sldMk cId="266755559" sldId="2144211754"/>
        </pc:sldMkLst>
        <pc:spChg chg="mod">
          <ac:chgData name="Jim Czuprynski" userId="62e942a74c5a61b6" providerId="LiveId" clId="{A69BC9FD-7447-4B43-BAE6-30CC381B0D3D}" dt="2021-08-22T17:54:39.169" v="18" actId="27636"/>
          <ac:spMkLst>
            <pc:docMk/>
            <pc:sldMk cId="266755559" sldId="2144211754"/>
            <ac:spMk id="4" creationId="{3F3B17A3-A28F-4556-BB0E-CB309D107905}"/>
          </ac:spMkLst>
        </pc:spChg>
      </pc:sldChg>
      <pc:sldChg chg="del">
        <pc:chgData name="Jim Czuprynski" userId="62e942a74c5a61b6" providerId="LiveId" clId="{A69BC9FD-7447-4B43-BAE6-30CC381B0D3D}" dt="2021-08-22T17:53:42.960" v="13" actId="47"/>
        <pc:sldMkLst>
          <pc:docMk/>
          <pc:sldMk cId="1425836120" sldId="2144211776"/>
        </pc:sldMkLst>
      </pc:sldChg>
      <pc:sldMasterChg chg="modSp mod modSldLayout">
        <pc:chgData name="Jim Czuprynski" userId="62e942a74c5a61b6" providerId="LiveId" clId="{A69BC9FD-7447-4B43-BAE6-30CC381B0D3D}" dt="2021-08-22T17:54:39.147" v="17" actId="14100"/>
        <pc:sldMasterMkLst>
          <pc:docMk/>
          <pc:sldMasterMk cId="3325645493" sldId="2147483728"/>
        </pc:sldMasterMkLst>
        <pc:spChg chg="mod">
          <ac:chgData name="Jim Czuprynski" userId="62e942a74c5a61b6" providerId="LiveId" clId="{A69BC9FD-7447-4B43-BAE6-30CC381B0D3D}" dt="2021-08-22T17:54:12.082" v="14" actId="14100"/>
          <ac:spMkLst>
            <pc:docMk/>
            <pc:sldMasterMk cId="3325645493" sldId="2147483728"/>
            <ac:spMk id="2" creationId="{00000000-0000-0000-0000-000000000000}"/>
          </ac:spMkLst>
        </pc:spChg>
        <pc:spChg chg="mod">
          <ac:chgData name="Jim Czuprynski" userId="62e942a74c5a61b6" providerId="LiveId" clId="{A69BC9FD-7447-4B43-BAE6-30CC381B0D3D}" dt="2021-08-22T17:52:26.980" v="1" actId="207"/>
          <ac:spMkLst>
            <pc:docMk/>
            <pc:sldMasterMk cId="3325645493" sldId="2147483728"/>
            <ac:spMk id="4" creationId="{0B3EC605-7846-4C92-B4A9-10B88EE22E0C}"/>
          </ac:spMkLst>
        </pc:spChg>
        <pc:picChg chg="mod">
          <ac:chgData name="Jim Czuprynski" userId="62e942a74c5a61b6" providerId="LiveId" clId="{A69BC9FD-7447-4B43-BAE6-30CC381B0D3D}" dt="2021-08-22T17:52:00.757" v="0" actId="14826"/>
          <ac:picMkLst>
            <pc:docMk/>
            <pc:sldMasterMk cId="3325645493" sldId="2147483728"/>
            <ac:picMk id="8" creationId="{42F9AA4E-EE8D-47FA-AA3D-C3E93DBDF8EC}"/>
          </ac:picMkLst>
        </pc:picChg>
        <pc:sldLayoutChg chg="modSp mod">
          <pc:chgData name="Jim Czuprynski" userId="62e942a74c5a61b6" providerId="LiveId" clId="{A69BC9FD-7447-4B43-BAE6-30CC381B0D3D}" dt="2021-08-22T17:54:39.147" v="17" actId="14100"/>
          <pc:sldLayoutMkLst>
            <pc:docMk/>
            <pc:sldMasterMk cId="3325645493" sldId="2147483728"/>
            <pc:sldLayoutMk cId="1476626284" sldId="2147483733"/>
          </pc:sldLayoutMkLst>
          <pc:spChg chg="mod">
            <ac:chgData name="Jim Czuprynski" userId="62e942a74c5a61b6" providerId="LiveId" clId="{A69BC9FD-7447-4B43-BAE6-30CC381B0D3D}" dt="2021-08-22T17:54:39.147" v="17" actId="14100"/>
            <ac:spMkLst>
              <pc:docMk/>
              <pc:sldMasterMk cId="3325645493" sldId="2147483728"/>
              <pc:sldLayoutMk cId="1476626284" sldId="2147483733"/>
              <ac:spMk id="4" creationId="{00000000-0000-0000-0000-000000000000}"/>
            </ac:spMkLst>
          </pc:spChg>
        </pc:sldLayoutChg>
      </pc:sldMasterChg>
      <pc:sldMasterChg chg="del delSldLayout">
        <pc:chgData name="Jim Czuprynski" userId="62e942a74c5a61b6" providerId="LiveId" clId="{A69BC9FD-7447-4B43-BAE6-30CC381B0D3D}" dt="2021-08-22T17:53:42.960" v="13" actId="47"/>
        <pc:sldMasterMkLst>
          <pc:docMk/>
          <pc:sldMasterMk cId="279532433" sldId="2147483735"/>
        </pc:sldMasterMkLst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1109609563" sldId="2147483736"/>
          </pc:sldLayoutMkLst>
        </pc:sldLayoutChg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3430590263" sldId="2147483737"/>
          </pc:sldLayoutMkLst>
        </pc:sldLayoutChg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2499123207" sldId="2147483738"/>
          </pc:sldLayoutMkLst>
        </pc:sldLayoutChg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2035497237" sldId="2147483739"/>
          </pc:sldLayoutMkLst>
        </pc:sldLayoutChg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35197892" sldId="2147483740"/>
          </pc:sldLayoutMkLst>
        </pc:sldLayoutChg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2611131434" sldId="2147483741"/>
          </pc:sldLayoutMkLst>
        </pc:sldLayoutChg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3080835764" sldId="2147483742"/>
          </pc:sldLayoutMkLst>
        </pc:sldLayoutChg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963568033" sldId="2147483743"/>
          </pc:sldLayoutMkLst>
        </pc:sldLayoutChg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1519670284" sldId="2147483744"/>
          </pc:sldLayoutMkLst>
        </pc:sldLayoutChg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4102950173" sldId="2147483745"/>
          </pc:sldLayoutMkLst>
        </pc:sldLayoutChg>
        <pc:sldLayoutChg chg="del">
          <pc:chgData name="Jim Czuprynski" userId="62e942a74c5a61b6" providerId="LiveId" clId="{A69BC9FD-7447-4B43-BAE6-30CC381B0D3D}" dt="2021-08-22T17:53:42.960" v="13" actId="47"/>
          <pc:sldLayoutMkLst>
            <pc:docMk/>
            <pc:sldMasterMk cId="279532433" sldId="2147483735"/>
            <pc:sldLayoutMk cId="3156657092" sldId="2147483746"/>
          </pc:sldLayoutMkLst>
        </pc:sldLayoutChg>
      </pc:sldMasterChg>
    </pc:docChg>
  </pc:docChgLst>
  <pc:docChgLst>
    <pc:chgData name="Jim Czuprynski" userId="62e942a74c5a61b6" providerId="LiveId" clId="{42DB53FA-389E-424A-90FA-8B57DF132CF2}"/>
    <pc:docChg chg="custSel addSld modSld sldOrd">
      <pc:chgData name="Jim Czuprynski" userId="62e942a74c5a61b6" providerId="LiveId" clId="{42DB53FA-389E-424A-90FA-8B57DF132CF2}" dt="2021-05-19T23:13:09.662" v="91" actId="1592"/>
      <pc:docMkLst>
        <pc:docMk/>
      </pc:docMkLst>
      <pc:sldChg chg="setBg delCm">
        <pc:chgData name="Jim Czuprynski" userId="62e942a74c5a61b6" providerId="LiveId" clId="{42DB53FA-389E-424A-90FA-8B57DF132CF2}" dt="2021-05-19T23:13:09.662" v="91" actId="1592"/>
        <pc:sldMkLst>
          <pc:docMk/>
          <pc:sldMk cId="1345383185" sldId="4404"/>
        </pc:sldMkLst>
      </pc:sldChg>
      <pc:sldChg chg="ord">
        <pc:chgData name="Jim Czuprynski" userId="62e942a74c5a61b6" providerId="LiveId" clId="{42DB53FA-389E-424A-90FA-8B57DF132CF2}" dt="2021-05-12T13:37:03.290" v="89"/>
        <pc:sldMkLst>
          <pc:docMk/>
          <pc:sldMk cId="1425836120" sldId="2144211776"/>
        </pc:sldMkLst>
      </pc:sldChg>
      <pc:sldChg chg="modSp add mod setBg">
        <pc:chgData name="Jim Czuprynski" userId="62e942a74c5a61b6" providerId="LiveId" clId="{42DB53FA-389E-424A-90FA-8B57DF132CF2}" dt="2021-05-12T13:36:40.269" v="87" actId="1076"/>
        <pc:sldMkLst>
          <pc:docMk/>
          <pc:sldMk cId="2731744512" sldId="2144211777"/>
        </pc:sldMkLst>
        <pc:spChg chg="mod">
          <ac:chgData name="Jim Czuprynski" userId="62e942a74c5a61b6" providerId="LiveId" clId="{42DB53FA-389E-424A-90FA-8B57DF132CF2}" dt="2021-05-12T13:27:14.527" v="62" actId="6549"/>
          <ac:spMkLst>
            <pc:docMk/>
            <pc:sldMk cId="2731744512" sldId="2144211777"/>
            <ac:spMk id="4" creationId="{00000000-0000-0000-0000-000000000000}"/>
          </ac:spMkLst>
        </pc:spChg>
        <pc:spChg chg="mod">
          <ac:chgData name="Jim Czuprynski" userId="62e942a74c5a61b6" providerId="LiveId" clId="{42DB53FA-389E-424A-90FA-8B57DF132CF2}" dt="2021-05-12T13:36:40.269" v="87" actId="1076"/>
          <ac:spMkLst>
            <pc:docMk/>
            <pc:sldMk cId="2731744512" sldId="2144211777"/>
            <ac:spMk id="5" creationId="{00000000-0000-0000-0000-000000000000}"/>
          </ac:spMkLst>
        </pc:spChg>
      </pc:sldChg>
      <pc:sldChg chg="modSp add mod setBg">
        <pc:chgData name="Jim Czuprynski" userId="62e942a74c5a61b6" providerId="LiveId" clId="{42DB53FA-389E-424A-90FA-8B57DF132CF2}" dt="2021-05-12T13:36:35.148" v="86" actId="1076"/>
        <pc:sldMkLst>
          <pc:docMk/>
          <pc:sldMk cId="325231179" sldId="2144211778"/>
        </pc:sldMkLst>
        <pc:spChg chg="mod">
          <ac:chgData name="Jim Czuprynski" userId="62e942a74c5a61b6" providerId="LiveId" clId="{42DB53FA-389E-424A-90FA-8B57DF132CF2}" dt="2021-05-12T13:27:31.086" v="68" actId="20577"/>
          <ac:spMkLst>
            <pc:docMk/>
            <pc:sldMk cId="325231179" sldId="2144211778"/>
            <ac:spMk id="4" creationId="{00000000-0000-0000-0000-000000000000}"/>
          </ac:spMkLst>
        </pc:spChg>
        <pc:spChg chg="mod">
          <ac:chgData name="Jim Czuprynski" userId="62e942a74c5a61b6" providerId="LiveId" clId="{42DB53FA-389E-424A-90FA-8B57DF132CF2}" dt="2021-05-12T13:36:35.148" v="86" actId="1076"/>
          <ac:spMkLst>
            <pc:docMk/>
            <pc:sldMk cId="325231179" sldId="2144211778"/>
            <ac:spMk id="5" creationId="{00000000-0000-0000-0000-000000000000}"/>
          </ac:spMkLst>
        </pc:spChg>
      </pc:sldChg>
      <pc:sldChg chg="modSp add mod setBg">
        <pc:chgData name="Jim Czuprynski" userId="62e942a74c5a61b6" providerId="LiveId" clId="{42DB53FA-389E-424A-90FA-8B57DF132CF2}" dt="2021-05-12T13:36:28.872" v="85" actId="1076"/>
        <pc:sldMkLst>
          <pc:docMk/>
          <pc:sldMk cId="477614954" sldId="2144211779"/>
        </pc:sldMkLst>
        <pc:spChg chg="mod">
          <ac:chgData name="Jim Czuprynski" userId="62e942a74c5a61b6" providerId="LiveId" clId="{42DB53FA-389E-424A-90FA-8B57DF132CF2}" dt="2021-05-12T13:28:02.219" v="72" actId="20577"/>
          <ac:spMkLst>
            <pc:docMk/>
            <pc:sldMk cId="477614954" sldId="2144211779"/>
            <ac:spMk id="4" creationId="{00000000-0000-0000-0000-000000000000}"/>
          </ac:spMkLst>
        </pc:spChg>
        <pc:spChg chg="mod">
          <ac:chgData name="Jim Czuprynski" userId="62e942a74c5a61b6" providerId="LiveId" clId="{42DB53FA-389E-424A-90FA-8B57DF132CF2}" dt="2021-05-12T13:36:28.872" v="85" actId="1076"/>
          <ac:spMkLst>
            <pc:docMk/>
            <pc:sldMk cId="477614954" sldId="2144211779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1DAE7-EF88-4DA8-B672-0D02DF1B6EB1}" type="doc">
      <dgm:prSet loTypeId="urn:microsoft.com/office/officeart/2005/8/layout/orgChart1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4AD7FB-2FAB-4CE4-B337-F4F197D4025A}" type="asst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SMART_METERS</a:t>
          </a:r>
          <a:b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dirty="0">
              <a:solidFill>
                <a:schemeClr val="tx1"/>
              </a:solidFill>
            </a:rPr>
            <a:t>Contains information about individual smart meters for which data is being collected</a:t>
          </a:r>
          <a:endParaRPr lang="en-US" sz="3200" dirty="0">
            <a:solidFill>
              <a:schemeClr val="tx1"/>
            </a:solidFill>
          </a:endParaRPr>
        </a:p>
      </dgm:t>
    </dgm:pt>
    <dgm:pt modelId="{240AC072-B2C8-4F5B-A334-5F63CA0FCC78}" type="parTrans" cxnId="{5F2608B8-616D-4DFB-B77D-806BE1ED410D}">
      <dgm:prSet/>
      <dgm:spPr/>
      <dgm:t>
        <a:bodyPr/>
        <a:lstStyle/>
        <a:p>
          <a:endParaRPr lang="en-US"/>
        </a:p>
      </dgm:t>
    </dgm:pt>
    <dgm:pt modelId="{F39B4B8D-30F4-48CE-BD8E-0FABA2D32BB1}" type="sibTrans" cxnId="{5F2608B8-616D-4DFB-B77D-806BE1ED410D}">
      <dgm:prSet/>
      <dgm:spPr/>
      <dgm:t>
        <a:bodyPr/>
        <a:lstStyle/>
        <a:p>
          <a:endParaRPr lang="en-US"/>
        </a:p>
      </dgm:t>
    </dgm:pt>
    <dgm:pt modelId="{BFD9110D-03F1-402B-A210-C8C48D8DB64B}" type="asst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METER_READINGS</a:t>
          </a:r>
          <a:b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dirty="0">
              <a:solidFill>
                <a:schemeClr val="tx1"/>
              </a:solidFill>
            </a:rPr>
            <a:t>Individual readings for each smart meter over (often extremely!) short time intervals</a:t>
          </a:r>
          <a:endParaRPr lang="en-US" sz="1800" dirty="0">
            <a:solidFill>
              <a:schemeClr val="tx1"/>
            </a:solidFill>
          </a:endParaRPr>
        </a:p>
      </dgm:t>
    </dgm:pt>
    <dgm:pt modelId="{7EAD3849-5423-4CBB-B6BF-3B32C336A4D0}" type="parTrans" cxnId="{20AE5596-5687-4405-9225-26A6E0FE6923}">
      <dgm:prSet/>
      <dgm:spPr/>
      <dgm:t>
        <a:bodyPr/>
        <a:lstStyle/>
        <a:p>
          <a:endParaRPr lang="en-US"/>
        </a:p>
      </dgm:t>
    </dgm:pt>
    <dgm:pt modelId="{A92ECA4E-7503-4BCB-B11F-8247A3B6E227}" type="sibTrans" cxnId="{20AE5596-5687-4405-9225-26A6E0FE6923}">
      <dgm:prSet/>
      <dgm:spPr/>
      <dgm:t>
        <a:bodyPr/>
        <a:lstStyle/>
        <a:p>
          <a:endParaRPr lang="en-US"/>
        </a:p>
      </dgm:t>
    </dgm:pt>
    <dgm:pt modelId="{7E925AD0-54B8-4562-8B5E-B2BE8963E148}" type="asst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BUSINESS_DESCRIPTIONS</a:t>
          </a:r>
          <a:b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dirty="0">
              <a:solidFill>
                <a:schemeClr val="tx1"/>
              </a:solidFill>
            </a:rPr>
            <a:t>Describes unique business classifications based on licensing issued</a:t>
          </a:r>
        </a:p>
      </dgm:t>
    </dgm:pt>
    <dgm:pt modelId="{BB2B5C11-48B1-4FA8-9D77-76DBA3714903}" type="parTrans" cxnId="{977756FD-C22B-4BAB-8A14-E9BF0BEDC476}">
      <dgm:prSet/>
      <dgm:spPr/>
      <dgm:t>
        <a:bodyPr/>
        <a:lstStyle/>
        <a:p>
          <a:endParaRPr lang="en-US"/>
        </a:p>
      </dgm:t>
    </dgm:pt>
    <dgm:pt modelId="{062EF930-8319-4638-A7AD-519BF00C5542}" type="sibTrans" cxnId="{977756FD-C22B-4BAB-8A14-E9BF0BEDC476}">
      <dgm:prSet/>
      <dgm:spPr/>
      <dgm:t>
        <a:bodyPr/>
        <a:lstStyle/>
        <a:p>
          <a:endParaRPr lang="en-US"/>
        </a:p>
      </dgm:t>
    </dgm:pt>
    <dgm:pt modelId="{3CE02790-3926-4F89-B59F-27BB1B113827}" type="asst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CUSTOMER_DEMOGRAPHICS</a:t>
          </a:r>
          <a:br>
            <a: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>
              <a:solidFill>
                <a:schemeClr val="tx1"/>
              </a:solidFill>
            </a:rPr>
            <a:t>Demographics for each customer, including ethnicity, minority status, and employee counts</a:t>
          </a:r>
          <a:endParaRPr lang="en-US" sz="1800" dirty="0">
            <a:solidFill>
              <a:schemeClr val="tx1"/>
            </a:solidFill>
          </a:endParaRPr>
        </a:p>
      </dgm:t>
    </dgm:pt>
    <dgm:pt modelId="{EC6836A2-F78F-4A75-A937-009F3584849A}" type="parTrans" cxnId="{D7D8F347-3A24-482A-B927-053335789E28}">
      <dgm:prSet/>
      <dgm:spPr/>
      <dgm:t>
        <a:bodyPr/>
        <a:lstStyle/>
        <a:p>
          <a:endParaRPr lang="en-US"/>
        </a:p>
      </dgm:t>
    </dgm:pt>
    <dgm:pt modelId="{C818890C-03FB-4A6A-95B7-D8B600312722}" type="sibTrans" cxnId="{D7D8F347-3A24-482A-B927-053335789E28}">
      <dgm:prSet/>
      <dgm:spPr/>
      <dgm:t>
        <a:bodyPr/>
        <a:lstStyle/>
        <a:p>
          <a:endParaRPr lang="en-US"/>
        </a:p>
      </dgm:t>
    </dgm:pt>
    <dgm:pt modelId="{2F6BD202-4330-43AD-999B-CF327A9C4B1B}" type="asst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CUSTOMER_FINANCIALS</a:t>
          </a:r>
          <a:b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dirty="0">
              <a:solidFill>
                <a:schemeClr val="tx1"/>
              </a:solidFill>
            </a:rPr>
            <a:t>Pertinent financial data for each customer, including credit worthiness</a:t>
          </a:r>
        </a:p>
      </dgm:t>
    </dgm:pt>
    <dgm:pt modelId="{C7C01609-2BE2-49B9-AEFF-76A7870B642B}" type="parTrans" cxnId="{A9D0C39A-5C9A-4470-A910-159945D6F880}">
      <dgm:prSet/>
      <dgm:spPr/>
      <dgm:t>
        <a:bodyPr/>
        <a:lstStyle/>
        <a:p>
          <a:endParaRPr lang="en-US"/>
        </a:p>
      </dgm:t>
    </dgm:pt>
    <dgm:pt modelId="{93DF58E4-483A-4799-9AEA-4D198BFA6D3F}" type="sibTrans" cxnId="{A9D0C39A-5C9A-4470-A910-159945D6F880}">
      <dgm:prSet/>
      <dgm:spPr/>
      <dgm:t>
        <a:bodyPr/>
        <a:lstStyle/>
        <a:p>
          <a:endParaRPr lang="en-US"/>
        </a:p>
      </dgm:t>
    </dgm:pt>
    <dgm:pt modelId="{37A70B5F-6895-4D97-810E-EF33E27B56F5}" type="asst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CUSTOMER_RESPONSES</a:t>
          </a:r>
          <a:br>
            <a:rPr lang="en-US" sz="1800" dirty="0">
              <a:solidFill>
                <a:schemeClr val="tx2"/>
              </a:solidFill>
            </a:rPr>
          </a:br>
          <a:r>
            <a:rPr lang="en-US" sz="1600" dirty="0">
              <a:solidFill>
                <a:schemeClr val="tx1"/>
              </a:solidFill>
            </a:rPr>
            <a:t>Selected social media posts reflecting how customers anonymously view services &amp; products</a:t>
          </a:r>
        </a:p>
      </dgm:t>
    </dgm:pt>
    <dgm:pt modelId="{A84AA8FB-EA22-43BF-A1B0-1A5DA98D17B4}" type="parTrans" cxnId="{85ACFC83-498E-4DFC-8B56-9151AA20BE97}">
      <dgm:prSet/>
      <dgm:spPr/>
      <dgm:t>
        <a:bodyPr/>
        <a:lstStyle/>
        <a:p>
          <a:endParaRPr lang="en-US"/>
        </a:p>
      </dgm:t>
    </dgm:pt>
    <dgm:pt modelId="{5754BE61-6AC8-4DDC-BD46-F1C8A506BF68}" type="sibTrans" cxnId="{85ACFC83-498E-4DFC-8B56-9151AA20BE97}">
      <dgm:prSet/>
      <dgm:spPr/>
      <dgm:t>
        <a:bodyPr/>
        <a:lstStyle/>
        <a:p>
          <a:endParaRPr lang="en-US"/>
        </a:p>
      </dgm:t>
    </dgm:pt>
    <dgm:pt modelId="{10E80C1B-2413-4AB8-B6D1-E65FAEC5891D}" type="asst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DISPATCH_CENTERS</a:t>
          </a:r>
          <a:b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dirty="0">
              <a:solidFill>
                <a:schemeClr val="tx1"/>
              </a:solidFill>
            </a:rPr>
            <a:t>Utility repairs depots from which servicepeople &amp; trucks are dispatched</a:t>
          </a:r>
          <a:endParaRPr lang="en-US" sz="1800" dirty="0">
            <a:solidFill>
              <a:schemeClr val="tx1"/>
            </a:solidFill>
          </a:endParaRPr>
        </a:p>
      </dgm:t>
    </dgm:pt>
    <dgm:pt modelId="{80494520-2464-4FD8-A7E5-274C819368F1}" type="parTrans" cxnId="{4763D51E-CA84-4884-896D-6844A5AAC864}">
      <dgm:prSet/>
      <dgm:spPr/>
      <dgm:t>
        <a:bodyPr/>
        <a:lstStyle/>
        <a:p>
          <a:endParaRPr lang="en-US"/>
        </a:p>
      </dgm:t>
    </dgm:pt>
    <dgm:pt modelId="{12502BD9-3236-4323-9E21-E3FEA4821D3D}" type="sibTrans" cxnId="{4763D51E-CA84-4884-896D-6844A5AAC864}">
      <dgm:prSet/>
      <dgm:spPr/>
      <dgm:t>
        <a:bodyPr/>
        <a:lstStyle/>
        <a:p>
          <a:endParaRPr lang="en-US"/>
        </a:p>
      </dgm:t>
    </dgm:pt>
    <dgm:pt modelId="{413ECAC8-5402-4997-8257-2B31DFD3203C}" type="pres">
      <dgm:prSet presAssocID="{63C1DAE7-EF88-4DA8-B672-0D02DF1B6E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954561-5C01-4B2F-A0F3-86E8DF8D218B}" type="pres">
      <dgm:prSet presAssocID="{044AD7FB-2FAB-4CE4-B337-F4F197D4025A}" presName="hierRoot1" presStyleCnt="0">
        <dgm:presLayoutVars>
          <dgm:hierBranch val="init"/>
        </dgm:presLayoutVars>
      </dgm:prSet>
      <dgm:spPr/>
    </dgm:pt>
    <dgm:pt modelId="{F6985CB2-11E8-4F67-B779-0EA968BE3B6D}" type="pres">
      <dgm:prSet presAssocID="{044AD7FB-2FAB-4CE4-B337-F4F197D4025A}" presName="rootComposite1" presStyleCnt="0"/>
      <dgm:spPr/>
    </dgm:pt>
    <dgm:pt modelId="{23F87939-5709-4476-B7CE-7EDDA321ADD1}" type="pres">
      <dgm:prSet presAssocID="{044AD7FB-2FAB-4CE4-B337-F4F197D4025A}" presName="rootText1" presStyleLbl="node0" presStyleIdx="0" presStyleCnt="1" custScaleX="149895" custScaleY="138715" custLinFactNeighborY="5946">
        <dgm:presLayoutVars>
          <dgm:chPref val="3"/>
        </dgm:presLayoutVars>
      </dgm:prSet>
      <dgm:spPr/>
    </dgm:pt>
    <dgm:pt modelId="{6CB916B6-F211-4346-BB4D-400D023E25A0}" type="pres">
      <dgm:prSet presAssocID="{044AD7FB-2FAB-4CE4-B337-F4F197D4025A}" presName="rootConnector1" presStyleLbl="asst0" presStyleIdx="0" presStyleCnt="6"/>
      <dgm:spPr/>
    </dgm:pt>
    <dgm:pt modelId="{CE258EE8-C92E-4E56-9B8E-A4E222880517}" type="pres">
      <dgm:prSet presAssocID="{044AD7FB-2FAB-4CE4-B337-F4F197D4025A}" presName="hierChild2" presStyleCnt="0"/>
      <dgm:spPr/>
    </dgm:pt>
    <dgm:pt modelId="{8ED73C92-027D-4374-BCFE-1177480AAC16}" type="pres">
      <dgm:prSet presAssocID="{044AD7FB-2FAB-4CE4-B337-F4F197D4025A}" presName="hierChild3" presStyleCnt="0"/>
      <dgm:spPr/>
    </dgm:pt>
    <dgm:pt modelId="{32E84479-BCCB-48E4-8E35-04D80F0FC8EC}" type="pres">
      <dgm:prSet presAssocID="{7EAD3849-5423-4CBB-B6BF-3B32C336A4D0}" presName="Name111" presStyleLbl="parChTrans1D2" presStyleIdx="0" presStyleCnt="6"/>
      <dgm:spPr/>
    </dgm:pt>
    <dgm:pt modelId="{46025956-0327-4CBB-A32A-71CA60C1D5E2}" type="pres">
      <dgm:prSet presAssocID="{BFD9110D-03F1-402B-A210-C8C48D8DB64B}" presName="hierRoot3" presStyleCnt="0">
        <dgm:presLayoutVars>
          <dgm:hierBranch val="init"/>
        </dgm:presLayoutVars>
      </dgm:prSet>
      <dgm:spPr/>
    </dgm:pt>
    <dgm:pt modelId="{58BB93C7-818E-439F-B362-D81EE91624E9}" type="pres">
      <dgm:prSet presAssocID="{BFD9110D-03F1-402B-A210-C8C48D8DB64B}" presName="rootComposite3" presStyleCnt="0"/>
      <dgm:spPr/>
    </dgm:pt>
    <dgm:pt modelId="{443D2F03-8E53-4F7F-BA57-26B701BDE632}" type="pres">
      <dgm:prSet presAssocID="{BFD9110D-03F1-402B-A210-C8C48D8DB64B}" presName="rootText3" presStyleLbl="asst0" presStyleIdx="0" presStyleCnt="6" custScaleX="178994" custScaleY="104859" custLinFactNeighborX="-55" custLinFactNeighborY="-1830">
        <dgm:presLayoutVars>
          <dgm:chPref val="3"/>
        </dgm:presLayoutVars>
      </dgm:prSet>
      <dgm:spPr/>
    </dgm:pt>
    <dgm:pt modelId="{EC1C6D3E-E117-4810-80F2-7B06385D5045}" type="pres">
      <dgm:prSet presAssocID="{BFD9110D-03F1-402B-A210-C8C48D8DB64B}" presName="rootConnector3" presStyleLbl="asst0" presStyleIdx="0" presStyleCnt="6"/>
      <dgm:spPr/>
    </dgm:pt>
    <dgm:pt modelId="{F52645D7-BA68-42B1-BB0A-67950B54C75D}" type="pres">
      <dgm:prSet presAssocID="{BFD9110D-03F1-402B-A210-C8C48D8DB64B}" presName="hierChild6" presStyleCnt="0"/>
      <dgm:spPr/>
    </dgm:pt>
    <dgm:pt modelId="{577418D7-BB77-4E2C-99B6-F57B0995C36B}" type="pres">
      <dgm:prSet presAssocID="{BFD9110D-03F1-402B-A210-C8C48D8DB64B}" presName="hierChild7" presStyleCnt="0"/>
      <dgm:spPr/>
    </dgm:pt>
    <dgm:pt modelId="{7159FC46-98E2-4DC3-B2BD-3A05A574FF75}" type="pres">
      <dgm:prSet presAssocID="{80494520-2464-4FD8-A7E5-274C819368F1}" presName="Name111" presStyleLbl="parChTrans1D2" presStyleIdx="1" presStyleCnt="6"/>
      <dgm:spPr/>
    </dgm:pt>
    <dgm:pt modelId="{C5F9DA34-2C0F-4915-B771-BCD77B636486}" type="pres">
      <dgm:prSet presAssocID="{10E80C1B-2413-4AB8-B6D1-E65FAEC5891D}" presName="hierRoot3" presStyleCnt="0">
        <dgm:presLayoutVars>
          <dgm:hierBranch val="init"/>
        </dgm:presLayoutVars>
      </dgm:prSet>
      <dgm:spPr/>
    </dgm:pt>
    <dgm:pt modelId="{E2FF634F-9C08-4E97-8D5F-5F6E41817914}" type="pres">
      <dgm:prSet presAssocID="{10E80C1B-2413-4AB8-B6D1-E65FAEC5891D}" presName="rootComposite3" presStyleCnt="0"/>
      <dgm:spPr/>
    </dgm:pt>
    <dgm:pt modelId="{2A678604-9593-410D-8D3E-12BCE61663B1}" type="pres">
      <dgm:prSet presAssocID="{10E80C1B-2413-4AB8-B6D1-E65FAEC5891D}" presName="rootText3" presStyleLbl="asst0" presStyleIdx="1" presStyleCnt="6" custScaleX="187244" custScaleY="110695" custLinFactNeighborX="14529" custLinFactNeighborY="-5517">
        <dgm:presLayoutVars>
          <dgm:chPref val="3"/>
        </dgm:presLayoutVars>
      </dgm:prSet>
      <dgm:spPr/>
    </dgm:pt>
    <dgm:pt modelId="{D2E5ECA1-F52A-48AC-B83F-DEE010551C0C}" type="pres">
      <dgm:prSet presAssocID="{10E80C1B-2413-4AB8-B6D1-E65FAEC5891D}" presName="rootConnector3" presStyleLbl="asst0" presStyleIdx="1" presStyleCnt="6"/>
      <dgm:spPr/>
    </dgm:pt>
    <dgm:pt modelId="{6E0F6B19-E764-4DA3-A33F-4ACD24163B83}" type="pres">
      <dgm:prSet presAssocID="{10E80C1B-2413-4AB8-B6D1-E65FAEC5891D}" presName="hierChild6" presStyleCnt="0"/>
      <dgm:spPr/>
    </dgm:pt>
    <dgm:pt modelId="{00CF9A53-4879-4949-8E42-AF2772D271EB}" type="pres">
      <dgm:prSet presAssocID="{10E80C1B-2413-4AB8-B6D1-E65FAEC5891D}" presName="hierChild7" presStyleCnt="0"/>
      <dgm:spPr/>
    </dgm:pt>
    <dgm:pt modelId="{79E8262F-18F9-406A-AA41-CBBB74133C39}" type="pres">
      <dgm:prSet presAssocID="{BB2B5C11-48B1-4FA8-9D77-76DBA3714903}" presName="Name111" presStyleLbl="parChTrans1D2" presStyleIdx="2" presStyleCnt="6"/>
      <dgm:spPr/>
    </dgm:pt>
    <dgm:pt modelId="{68FDDD8C-AAE6-4D70-8AF8-B7CD1E18D8E4}" type="pres">
      <dgm:prSet presAssocID="{7E925AD0-54B8-4562-8B5E-B2BE8963E148}" presName="hierRoot3" presStyleCnt="0">
        <dgm:presLayoutVars>
          <dgm:hierBranch val="init"/>
        </dgm:presLayoutVars>
      </dgm:prSet>
      <dgm:spPr/>
    </dgm:pt>
    <dgm:pt modelId="{7E1232BB-1B15-490E-B23E-1BBB3046DFED}" type="pres">
      <dgm:prSet presAssocID="{7E925AD0-54B8-4562-8B5E-B2BE8963E148}" presName="rootComposite3" presStyleCnt="0"/>
      <dgm:spPr/>
    </dgm:pt>
    <dgm:pt modelId="{4B282B1D-33B6-450A-8087-89BCBB831E35}" type="pres">
      <dgm:prSet presAssocID="{7E925AD0-54B8-4562-8B5E-B2BE8963E148}" presName="rootText3" presStyleLbl="asst0" presStyleIdx="2" presStyleCnt="6" custScaleX="201240" custLinFactNeighborX="-12138" custLinFactNeighborY="-8412">
        <dgm:presLayoutVars>
          <dgm:chPref val="3"/>
        </dgm:presLayoutVars>
      </dgm:prSet>
      <dgm:spPr/>
    </dgm:pt>
    <dgm:pt modelId="{D9F21F14-BF0C-4C28-A5F7-325C946EBC07}" type="pres">
      <dgm:prSet presAssocID="{7E925AD0-54B8-4562-8B5E-B2BE8963E148}" presName="rootConnector3" presStyleLbl="asst0" presStyleIdx="2" presStyleCnt="6"/>
      <dgm:spPr/>
    </dgm:pt>
    <dgm:pt modelId="{F287F018-5335-4C11-B331-9D342EC64662}" type="pres">
      <dgm:prSet presAssocID="{7E925AD0-54B8-4562-8B5E-B2BE8963E148}" presName="hierChild6" presStyleCnt="0"/>
      <dgm:spPr/>
    </dgm:pt>
    <dgm:pt modelId="{F606659E-3C3D-48FA-9D03-2EAD89915679}" type="pres">
      <dgm:prSet presAssocID="{7E925AD0-54B8-4562-8B5E-B2BE8963E148}" presName="hierChild7" presStyleCnt="0"/>
      <dgm:spPr/>
    </dgm:pt>
    <dgm:pt modelId="{06FFE3F0-50A7-46AA-9976-00B35659CEA1}" type="pres">
      <dgm:prSet presAssocID="{EC6836A2-F78F-4A75-A937-009F3584849A}" presName="Name111" presStyleLbl="parChTrans1D2" presStyleIdx="3" presStyleCnt="6"/>
      <dgm:spPr/>
    </dgm:pt>
    <dgm:pt modelId="{3601A474-64FA-4B95-8A2F-E25EE15E3D37}" type="pres">
      <dgm:prSet presAssocID="{3CE02790-3926-4F89-B59F-27BB1B113827}" presName="hierRoot3" presStyleCnt="0">
        <dgm:presLayoutVars>
          <dgm:hierBranch val="init"/>
        </dgm:presLayoutVars>
      </dgm:prSet>
      <dgm:spPr/>
    </dgm:pt>
    <dgm:pt modelId="{432207FA-185D-4929-9E0E-BCB236B1AAEC}" type="pres">
      <dgm:prSet presAssocID="{3CE02790-3926-4F89-B59F-27BB1B113827}" presName="rootComposite3" presStyleCnt="0"/>
      <dgm:spPr/>
    </dgm:pt>
    <dgm:pt modelId="{D0509E9F-44F9-4FD0-B682-01CD5C0FB587}" type="pres">
      <dgm:prSet presAssocID="{3CE02790-3926-4F89-B59F-27BB1B113827}" presName="rootText3" presStyleLbl="asst0" presStyleIdx="3" presStyleCnt="6" custScaleX="200975" custScaleY="109827" custLinFactNeighborX="11129" custLinFactNeighborY="-12917">
        <dgm:presLayoutVars>
          <dgm:chPref val="3"/>
        </dgm:presLayoutVars>
      </dgm:prSet>
      <dgm:spPr/>
    </dgm:pt>
    <dgm:pt modelId="{E202F372-06AB-42ED-B5E9-57CCCC216D68}" type="pres">
      <dgm:prSet presAssocID="{3CE02790-3926-4F89-B59F-27BB1B113827}" presName="rootConnector3" presStyleLbl="asst0" presStyleIdx="3" presStyleCnt="6"/>
      <dgm:spPr/>
    </dgm:pt>
    <dgm:pt modelId="{CC7239AE-5A67-4623-A4D7-AB952CC4E890}" type="pres">
      <dgm:prSet presAssocID="{3CE02790-3926-4F89-B59F-27BB1B113827}" presName="hierChild6" presStyleCnt="0"/>
      <dgm:spPr/>
    </dgm:pt>
    <dgm:pt modelId="{332B21C3-A345-47A7-A6A2-D18747F3BE67}" type="pres">
      <dgm:prSet presAssocID="{3CE02790-3926-4F89-B59F-27BB1B113827}" presName="hierChild7" presStyleCnt="0"/>
      <dgm:spPr/>
    </dgm:pt>
    <dgm:pt modelId="{6811CB6B-81D5-4082-9CF1-E2B1DA8E3B01}" type="pres">
      <dgm:prSet presAssocID="{C7C01609-2BE2-49B9-AEFF-76A7870B642B}" presName="Name111" presStyleLbl="parChTrans1D2" presStyleIdx="4" presStyleCnt="6"/>
      <dgm:spPr/>
    </dgm:pt>
    <dgm:pt modelId="{569008E7-DFB9-4CDB-B6A2-A8CE98FD3D73}" type="pres">
      <dgm:prSet presAssocID="{2F6BD202-4330-43AD-999B-CF327A9C4B1B}" presName="hierRoot3" presStyleCnt="0">
        <dgm:presLayoutVars>
          <dgm:hierBranch val="init"/>
        </dgm:presLayoutVars>
      </dgm:prSet>
      <dgm:spPr/>
    </dgm:pt>
    <dgm:pt modelId="{00F6378B-EF22-4838-A3EB-F042009429E6}" type="pres">
      <dgm:prSet presAssocID="{2F6BD202-4330-43AD-999B-CF327A9C4B1B}" presName="rootComposite3" presStyleCnt="0"/>
      <dgm:spPr/>
    </dgm:pt>
    <dgm:pt modelId="{F0B28E9A-6EAD-4449-AD0F-F9B7E98E5A12}" type="pres">
      <dgm:prSet presAssocID="{2F6BD202-4330-43AD-999B-CF327A9C4B1B}" presName="rootText3" presStyleLbl="asst0" presStyleIdx="4" presStyleCnt="6" custScaleX="198767" custLinFactNeighborX="-13459" custLinFactNeighborY="-1122">
        <dgm:presLayoutVars>
          <dgm:chPref val="3"/>
        </dgm:presLayoutVars>
      </dgm:prSet>
      <dgm:spPr/>
    </dgm:pt>
    <dgm:pt modelId="{7F220327-DD83-4C9D-9272-460F63278783}" type="pres">
      <dgm:prSet presAssocID="{2F6BD202-4330-43AD-999B-CF327A9C4B1B}" presName="rootConnector3" presStyleLbl="asst0" presStyleIdx="4" presStyleCnt="6"/>
      <dgm:spPr/>
    </dgm:pt>
    <dgm:pt modelId="{5597EF57-4036-425C-88D0-F4F99F34CA30}" type="pres">
      <dgm:prSet presAssocID="{2F6BD202-4330-43AD-999B-CF327A9C4B1B}" presName="hierChild6" presStyleCnt="0"/>
      <dgm:spPr/>
    </dgm:pt>
    <dgm:pt modelId="{D4F5C018-3FEA-4B98-B9F1-C7A3A13D7087}" type="pres">
      <dgm:prSet presAssocID="{2F6BD202-4330-43AD-999B-CF327A9C4B1B}" presName="hierChild7" presStyleCnt="0"/>
      <dgm:spPr/>
    </dgm:pt>
    <dgm:pt modelId="{4E080E7A-D23F-4A3B-BA73-EEFD05CC738D}" type="pres">
      <dgm:prSet presAssocID="{A84AA8FB-EA22-43BF-A1B0-1A5DA98D17B4}" presName="Name111" presStyleLbl="parChTrans1D2" presStyleIdx="5" presStyleCnt="6"/>
      <dgm:spPr/>
    </dgm:pt>
    <dgm:pt modelId="{42EE62DE-56DA-4AB0-ADEB-2CD86266F4BA}" type="pres">
      <dgm:prSet presAssocID="{37A70B5F-6895-4D97-810E-EF33E27B56F5}" presName="hierRoot3" presStyleCnt="0">
        <dgm:presLayoutVars>
          <dgm:hierBranch val="init"/>
        </dgm:presLayoutVars>
      </dgm:prSet>
      <dgm:spPr/>
    </dgm:pt>
    <dgm:pt modelId="{F5144624-7711-4E27-A64E-0858EA95DD00}" type="pres">
      <dgm:prSet presAssocID="{37A70B5F-6895-4D97-810E-EF33E27B56F5}" presName="rootComposite3" presStyleCnt="0"/>
      <dgm:spPr/>
    </dgm:pt>
    <dgm:pt modelId="{64A37000-A410-4613-ABB6-5C3362CA52C7}" type="pres">
      <dgm:prSet presAssocID="{37A70B5F-6895-4D97-810E-EF33E27B56F5}" presName="rootText3" presStyleLbl="asst0" presStyleIdx="5" presStyleCnt="6" custScaleX="201067" custScaleY="133100" custLinFactNeighborX="12279" custLinFactNeighborY="-18023">
        <dgm:presLayoutVars>
          <dgm:chPref val="3"/>
        </dgm:presLayoutVars>
      </dgm:prSet>
      <dgm:spPr/>
    </dgm:pt>
    <dgm:pt modelId="{811FC500-3C27-4554-A034-3865E209BB47}" type="pres">
      <dgm:prSet presAssocID="{37A70B5F-6895-4D97-810E-EF33E27B56F5}" presName="rootConnector3" presStyleLbl="asst0" presStyleIdx="5" presStyleCnt="6"/>
      <dgm:spPr/>
    </dgm:pt>
    <dgm:pt modelId="{E04E88AE-C81F-4713-B127-A9AA99880414}" type="pres">
      <dgm:prSet presAssocID="{37A70B5F-6895-4D97-810E-EF33E27B56F5}" presName="hierChild6" presStyleCnt="0"/>
      <dgm:spPr/>
    </dgm:pt>
    <dgm:pt modelId="{6236AD3B-B5EC-48D2-9C13-833C176780BF}" type="pres">
      <dgm:prSet presAssocID="{37A70B5F-6895-4D97-810E-EF33E27B56F5}" presName="hierChild7" presStyleCnt="0"/>
      <dgm:spPr/>
    </dgm:pt>
  </dgm:ptLst>
  <dgm:cxnLst>
    <dgm:cxn modelId="{2D356908-5655-4CFC-99AC-165E0B66D9F7}" type="presOf" srcId="{10E80C1B-2413-4AB8-B6D1-E65FAEC5891D}" destId="{2A678604-9593-410D-8D3E-12BCE61663B1}" srcOrd="0" destOrd="0" presId="urn:microsoft.com/office/officeart/2005/8/layout/orgChart1"/>
    <dgm:cxn modelId="{2E925D0D-027B-49AB-BE01-2DE8373DDCA2}" type="presOf" srcId="{7EAD3849-5423-4CBB-B6BF-3B32C336A4D0}" destId="{32E84479-BCCB-48E4-8E35-04D80F0FC8EC}" srcOrd="0" destOrd="0" presId="urn:microsoft.com/office/officeart/2005/8/layout/orgChart1"/>
    <dgm:cxn modelId="{DB9E3214-4721-479E-9847-61010B3C0461}" type="presOf" srcId="{37A70B5F-6895-4D97-810E-EF33E27B56F5}" destId="{64A37000-A410-4613-ABB6-5C3362CA52C7}" srcOrd="0" destOrd="0" presId="urn:microsoft.com/office/officeart/2005/8/layout/orgChart1"/>
    <dgm:cxn modelId="{61AF051B-F4D9-4A72-A2C8-2CBA4190DD8F}" type="presOf" srcId="{2F6BD202-4330-43AD-999B-CF327A9C4B1B}" destId="{7F220327-DD83-4C9D-9272-460F63278783}" srcOrd="1" destOrd="0" presId="urn:microsoft.com/office/officeart/2005/8/layout/orgChart1"/>
    <dgm:cxn modelId="{4763D51E-CA84-4884-896D-6844A5AAC864}" srcId="{044AD7FB-2FAB-4CE4-B337-F4F197D4025A}" destId="{10E80C1B-2413-4AB8-B6D1-E65FAEC5891D}" srcOrd="1" destOrd="0" parTransId="{80494520-2464-4FD8-A7E5-274C819368F1}" sibTransId="{12502BD9-3236-4323-9E21-E3FEA4821D3D}"/>
    <dgm:cxn modelId="{02A2C823-64BB-42FA-B7B1-217E68D9DACC}" type="presOf" srcId="{BB2B5C11-48B1-4FA8-9D77-76DBA3714903}" destId="{79E8262F-18F9-406A-AA41-CBBB74133C39}" srcOrd="0" destOrd="0" presId="urn:microsoft.com/office/officeart/2005/8/layout/orgChart1"/>
    <dgm:cxn modelId="{32E46329-2912-4E6B-AD2F-B6CFD6F2DE1A}" type="presOf" srcId="{80494520-2464-4FD8-A7E5-274C819368F1}" destId="{7159FC46-98E2-4DC3-B2BD-3A05A574FF75}" srcOrd="0" destOrd="0" presId="urn:microsoft.com/office/officeart/2005/8/layout/orgChart1"/>
    <dgm:cxn modelId="{36BF133B-56F2-4A4E-B0E8-04D404D85F75}" type="presOf" srcId="{7E925AD0-54B8-4562-8B5E-B2BE8963E148}" destId="{4B282B1D-33B6-450A-8087-89BCBB831E35}" srcOrd="0" destOrd="0" presId="urn:microsoft.com/office/officeart/2005/8/layout/orgChart1"/>
    <dgm:cxn modelId="{31CE8447-B077-4EB1-8620-8BA7D5E61B0B}" type="presOf" srcId="{2F6BD202-4330-43AD-999B-CF327A9C4B1B}" destId="{F0B28E9A-6EAD-4449-AD0F-F9B7E98E5A12}" srcOrd="0" destOrd="0" presId="urn:microsoft.com/office/officeart/2005/8/layout/orgChart1"/>
    <dgm:cxn modelId="{D7D8F347-3A24-482A-B927-053335789E28}" srcId="{044AD7FB-2FAB-4CE4-B337-F4F197D4025A}" destId="{3CE02790-3926-4F89-B59F-27BB1B113827}" srcOrd="3" destOrd="0" parTransId="{EC6836A2-F78F-4A75-A937-009F3584849A}" sibTransId="{C818890C-03FB-4A6A-95B7-D8B600312722}"/>
    <dgm:cxn modelId="{8EA2E473-557F-4144-B2C4-4EFE6013828E}" type="presOf" srcId="{BFD9110D-03F1-402B-A210-C8C48D8DB64B}" destId="{443D2F03-8E53-4F7F-BA57-26B701BDE632}" srcOrd="0" destOrd="0" presId="urn:microsoft.com/office/officeart/2005/8/layout/orgChart1"/>
    <dgm:cxn modelId="{5199BA55-F8AE-4C67-B99A-2CC7C253B687}" type="presOf" srcId="{EC6836A2-F78F-4A75-A937-009F3584849A}" destId="{06FFE3F0-50A7-46AA-9976-00B35659CEA1}" srcOrd="0" destOrd="0" presId="urn:microsoft.com/office/officeart/2005/8/layout/orgChart1"/>
    <dgm:cxn modelId="{666DC97C-19FE-470E-9DBF-2AA91EB7070A}" type="presOf" srcId="{3CE02790-3926-4F89-B59F-27BB1B113827}" destId="{D0509E9F-44F9-4FD0-B682-01CD5C0FB587}" srcOrd="0" destOrd="0" presId="urn:microsoft.com/office/officeart/2005/8/layout/orgChart1"/>
    <dgm:cxn modelId="{85ACFC83-498E-4DFC-8B56-9151AA20BE97}" srcId="{044AD7FB-2FAB-4CE4-B337-F4F197D4025A}" destId="{37A70B5F-6895-4D97-810E-EF33E27B56F5}" srcOrd="5" destOrd="0" parTransId="{A84AA8FB-EA22-43BF-A1B0-1A5DA98D17B4}" sibTransId="{5754BE61-6AC8-4DDC-BD46-F1C8A506BF68}"/>
    <dgm:cxn modelId="{20AE5596-5687-4405-9225-26A6E0FE6923}" srcId="{044AD7FB-2FAB-4CE4-B337-F4F197D4025A}" destId="{BFD9110D-03F1-402B-A210-C8C48D8DB64B}" srcOrd="0" destOrd="0" parTransId="{7EAD3849-5423-4CBB-B6BF-3B32C336A4D0}" sibTransId="{A92ECA4E-7503-4BCB-B11F-8247A3B6E227}"/>
    <dgm:cxn modelId="{A9D0C39A-5C9A-4470-A910-159945D6F880}" srcId="{044AD7FB-2FAB-4CE4-B337-F4F197D4025A}" destId="{2F6BD202-4330-43AD-999B-CF327A9C4B1B}" srcOrd="4" destOrd="0" parTransId="{C7C01609-2BE2-49B9-AEFF-76A7870B642B}" sibTransId="{93DF58E4-483A-4799-9AEA-4D198BFA6D3F}"/>
    <dgm:cxn modelId="{6D9D85AC-09F2-4B00-B654-ED513102A1A9}" type="presOf" srcId="{63C1DAE7-EF88-4DA8-B672-0D02DF1B6EB1}" destId="{413ECAC8-5402-4997-8257-2B31DFD3203C}" srcOrd="0" destOrd="0" presId="urn:microsoft.com/office/officeart/2005/8/layout/orgChart1"/>
    <dgm:cxn modelId="{5F2608B8-616D-4DFB-B77D-806BE1ED410D}" srcId="{63C1DAE7-EF88-4DA8-B672-0D02DF1B6EB1}" destId="{044AD7FB-2FAB-4CE4-B337-F4F197D4025A}" srcOrd="0" destOrd="0" parTransId="{240AC072-B2C8-4F5B-A334-5F63CA0FCC78}" sibTransId="{F39B4B8D-30F4-48CE-BD8E-0FABA2D32BB1}"/>
    <dgm:cxn modelId="{4DA4ADBD-9608-4A51-A2C8-04E5AAEB186B}" type="presOf" srcId="{044AD7FB-2FAB-4CE4-B337-F4F197D4025A}" destId="{6CB916B6-F211-4346-BB4D-400D023E25A0}" srcOrd="1" destOrd="0" presId="urn:microsoft.com/office/officeart/2005/8/layout/orgChart1"/>
    <dgm:cxn modelId="{57F4DCBE-D3AA-48D0-9D31-0597DE2315C6}" type="presOf" srcId="{A84AA8FB-EA22-43BF-A1B0-1A5DA98D17B4}" destId="{4E080E7A-D23F-4A3B-BA73-EEFD05CC738D}" srcOrd="0" destOrd="0" presId="urn:microsoft.com/office/officeart/2005/8/layout/orgChart1"/>
    <dgm:cxn modelId="{BF2B1BD5-F1C4-47BE-9DA9-AAA12BDDE300}" type="presOf" srcId="{7E925AD0-54B8-4562-8B5E-B2BE8963E148}" destId="{D9F21F14-BF0C-4C28-A5F7-325C946EBC07}" srcOrd="1" destOrd="0" presId="urn:microsoft.com/office/officeart/2005/8/layout/orgChart1"/>
    <dgm:cxn modelId="{5009E3E9-4D69-4163-BF1E-B16EF669ABF6}" type="presOf" srcId="{10E80C1B-2413-4AB8-B6D1-E65FAEC5891D}" destId="{D2E5ECA1-F52A-48AC-B83F-DEE010551C0C}" srcOrd="1" destOrd="0" presId="urn:microsoft.com/office/officeart/2005/8/layout/orgChart1"/>
    <dgm:cxn modelId="{CDD082EB-EEA7-4DF4-86C0-67E16FC98D75}" type="presOf" srcId="{044AD7FB-2FAB-4CE4-B337-F4F197D4025A}" destId="{23F87939-5709-4476-B7CE-7EDDA321ADD1}" srcOrd="0" destOrd="0" presId="urn:microsoft.com/office/officeart/2005/8/layout/orgChart1"/>
    <dgm:cxn modelId="{5DA5E5ED-1D5F-4ED3-ADCF-2CCC469CDBC6}" type="presOf" srcId="{3CE02790-3926-4F89-B59F-27BB1B113827}" destId="{E202F372-06AB-42ED-B5E9-57CCCC216D68}" srcOrd="1" destOrd="0" presId="urn:microsoft.com/office/officeart/2005/8/layout/orgChart1"/>
    <dgm:cxn modelId="{2410ACF2-D653-4A10-ADBD-92AC278C5779}" type="presOf" srcId="{37A70B5F-6895-4D97-810E-EF33E27B56F5}" destId="{811FC500-3C27-4554-A034-3865E209BB47}" srcOrd="1" destOrd="0" presId="urn:microsoft.com/office/officeart/2005/8/layout/orgChart1"/>
    <dgm:cxn modelId="{0EA937FA-F106-40D7-9F88-2FFA6CC8EEE0}" type="presOf" srcId="{BFD9110D-03F1-402B-A210-C8C48D8DB64B}" destId="{EC1C6D3E-E117-4810-80F2-7B06385D5045}" srcOrd="1" destOrd="0" presId="urn:microsoft.com/office/officeart/2005/8/layout/orgChart1"/>
    <dgm:cxn modelId="{977756FD-C22B-4BAB-8A14-E9BF0BEDC476}" srcId="{044AD7FB-2FAB-4CE4-B337-F4F197D4025A}" destId="{7E925AD0-54B8-4562-8B5E-B2BE8963E148}" srcOrd="2" destOrd="0" parTransId="{BB2B5C11-48B1-4FA8-9D77-76DBA3714903}" sibTransId="{062EF930-8319-4638-A7AD-519BF00C5542}"/>
    <dgm:cxn modelId="{90CD6DFF-319F-463F-AEAB-275B54C1D8AA}" type="presOf" srcId="{C7C01609-2BE2-49B9-AEFF-76A7870B642B}" destId="{6811CB6B-81D5-4082-9CF1-E2B1DA8E3B01}" srcOrd="0" destOrd="0" presId="urn:microsoft.com/office/officeart/2005/8/layout/orgChart1"/>
    <dgm:cxn modelId="{BF77274E-D4B7-4993-8890-763F30ABBBD5}" type="presParOf" srcId="{413ECAC8-5402-4997-8257-2B31DFD3203C}" destId="{1D954561-5C01-4B2F-A0F3-86E8DF8D218B}" srcOrd="0" destOrd="0" presId="urn:microsoft.com/office/officeart/2005/8/layout/orgChart1"/>
    <dgm:cxn modelId="{CD1BBA9A-25A2-452C-84EF-E18B99C2B53B}" type="presParOf" srcId="{1D954561-5C01-4B2F-A0F3-86E8DF8D218B}" destId="{F6985CB2-11E8-4F67-B779-0EA968BE3B6D}" srcOrd="0" destOrd="0" presId="urn:microsoft.com/office/officeart/2005/8/layout/orgChart1"/>
    <dgm:cxn modelId="{1628AFA6-7000-4813-B0FB-55F1C1F62542}" type="presParOf" srcId="{F6985CB2-11E8-4F67-B779-0EA968BE3B6D}" destId="{23F87939-5709-4476-B7CE-7EDDA321ADD1}" srcOrd="0" destOrd="0" presId="urn:microsoft.com/office/officeart/2005/8/layout/orgChart1"/>
    <dgm:cxn modelId="{A6898797-193B-4F7B-A7B2-62ECDAB500E1}" type="presParOf" srcId="{F6985CB2-11E8-4F67-B779-0EA968BE3B6D}" destId="{6CB916B6-F211-4346-BB4D-400D023E25A0}" srcOrd="1" destOrd="0" presId="urn:microsoft.com/office/officeart/2005/8/layout/orgChart1"/>
    <dgm:cxn modelId="{F41CFEAA-9B05-4EEF-8053-56F2FF0F7A38}" type="presParOf" srcId="{1D954561-5C01-4B2F-A0F3-86E8DF8D218B}" destId="{CE258EE8-C92E-4E56-9B8E-A4E222880517}" srcOrd="1" destOrd="0" presId="urn:microsoft.com/office/officeart/2005/8/layout/orgChart1"/>
    <dgm:cxn modelId="{87333855-BE10-4202-BDDA-C2AC8C9CFE5A}" type="presParOf" srcId="{1D954561-5C01-4B2F-A0F3-86E8DF8D218B}" destId="{8ED73C92-027D-4374-BCFE-1177480AAC16}" srcOrd="2" destOrd="0" presId="urn:microsoft.com/office/officeart/2005/8/layout/orgChart1"/>
    <dgm:cxn modelId="{6DD3C404-271B-450B-AADA-437FC1C30194}" type="presParOf" srcId="{8ED73C92-027D-4374-BCFE-1177480AAC16}" destId="{32E84479-BCCB-48E4-8E35-04D80F0FC8EC}" srcOrd="0" destOrd="0" presId="urn:microsoft.com/office/officeart/2005/8/layout/orgChart1"/>
    <dgm:cxn modelId="{AD2954F5-6424-4F56-B599-862BF74EB709}" type="presParOf" srcId="{8ED73C92-027D-4374-BCFE-1177480AAC16}" destId="{46025956-0327-4CBB-A32A-71CA60C1D5E2}" srcOrd="1" destOrd="0" presId="urn:microsoft.com/office/officeart/2005/8/layout/orgChart1"/>
    <dgm:cxn modelId="{CC86383C-74F2-42F2-924D-1F21131C9D13}" type="presParOf" srcId="{46025956-0327-4CBB-A32A-71CA60C1D5E2}" destId="{58BB93C7-818E-439F-B362-D81EE91624E9}" srcOrd="0" destOrd="0" presId="urn:microsoft.com/office/officeart/2005/8/layout/orgChart1"/>
    <dgm:cxn modelId="{0D00FF2C-5D16-4971-849E-1468D827A381}" type="presParOf" srcId="{58BB93C7-818E-439F-B362-D81EE91624E9}" destId="{443D2F03-8E53-4F7F-BA57-26B701BDE632}" srcOrd="0" destOrd="0" presId="urn:microsoft.com/office/officeart/2005/8/layout/orgChart1"/>
    <dgm:cxn modelId="{0C68A5E9-C473-46F9-ADC8-BD6D8CBF91B4}" type="presParOf" srcId="{58BB93C7-818E-439F-B362-D81EE91624E9}" destId="{EC1C6D3E-E117-4810-80F2-7B06385D5045}" srcOrd="1" destOrd="0" presId="urn:microsoft.com/office/officeart/2005/8/layout/orgChart1"/>
    <dgm:cxn modelId="{FB16B1B6-B9CB-40AC-A7AF-08C179ED001F}" type="presParOf" srcId="{46025956-0327-4CBB-A32A-71CA60C1D5E2}" destId="{F52645D7-BA68-42B1-BB0A-67950B54C75D}" srcOrd="1" destOrd="0" presId="urn:microsoft.com/office/officeart/2005/8/layout/orgChart1"/>
    <dgm:cxn modelId="{78D27C2D-C485-4FB0-9F18-A1DB7018524E}" type="presParOf" srcId="{46025956-0327-4CBB-A32A-71CA60C1D5E2}" destId="{577418D7-BB77-4E2C-99B6-F57B0995C36B}" srcOrd="2" destOrd="0" presId="urn:microsoft.com/office/officeart/2005/8/layout/orgChart1"/>
    <dgm:cxn modelId="{7B349E63-2469-4307-B518-1B4AEF1FD772}" type="presParOf" srcId="{8ED73C92-027D-4374-BCFE-1177480AAC16}" destId="{7159FC46-98E2-4DC3-B2BD-3A05A574FF75}" srcOrd="2" destOrd="0" presId="urn:microsoft.com/office/officeart/2005/8/layout/orgChart1"/>
    <dgm:cxn modelId="{C25C93AB-D33E-453E-A57F-AC441D0DD11A}" type="presParOf" srcId="{8ED73C92-027D-4374-BCFE-1177480AAC16}" destId="{C5F9DA34-2C0F-4915-B771-BCD77B636486}" srcOrd="3" destOrd="0" presId="urn:microsoft.com/office/officeart/2005/8/layout/orgChart1"/>
    <dgm:cxn modelId="{D8984658-31F2-4759-A50A-1D5DCC99FC31}" type="presParOf" srcId="{C5F9DA34-2C0F-4915-B771-BCD77B636486}" destId="{E2FF634F-9C08-4E97-8D5F-5F6E41817914}" srcOrd="0" destOrd="0" presId="urn:microsoft.com/office/officeart/2005/8/layout/orgChart1"/>
    <dgm:cxn modelId="{1AD79E6F-DA51-4DA0-B14B-FFD8CD4C6465}" type="presParOf" srcId="{E2FF634F-9C08-4E97-8D5F-5F6E41817914}" destId="{2A678604-9593-410D-8D3E-12BCE61663B1}" srcOrd="0" destOrd="0" presId="urn:microsoft.com/office/officeart/2005/8/layout/orgChart1"/>
    <dgm:cxn modelId="{94F9651F-BD20-4A86-BFB5-F3A55C5AB39A}" type="presParOf" srcId="{E2FF634F-9C08-4E97-8D5F-5F6E41817914}" destId="{D2E5ECA1-F52A-48AC-B83F-DEE010551C0C}" srcOrd="1" destOrd="0" presId="urn:microsoft.com/office/officeart/2005/8/layout/orgChart1"/>
    <dgm:cxn modelId="{D76CC5E3-3D73-4542-9949-3F0E65F7FB93}" type="presParOf" srcId="{C5F9DA34-2C0F-4915-B771-BCD77B636486}" destId="{6E0F6B19-E764-4DA3-A33F-4ACD24163B83}" srcOrd="1" destOrd="0" presId="urn:microsoft.com/office/officeart/2005/8/layout/orgChart1"/>
    <dgm:cxn modelId="{C48988D4-87EA-4A09-8624-8BB494087697}" type="presParOf" srcId="{C5F9DA34-2C0F-4915-B771-BCD77B636486}" destId="{00CF9A53-4879-4949-8E42-AF2772D271EB}" srcOrd="2" destOrd="0" presId="urn:microsoft.com/office/officeart/2005/8/layout/orgChart1"/>
    <dgm:cxn modelId="{4EE6E205-EEC6-494C-996F-2B1BF01B7DC8}" type="presParOf" srcId="{8ED73C92-027D-4374-BCFE-1177480AAC16}" destId="{79E8262F-18F9-406A-AA41-CBBB74133C39}" srcOrd="4" destOrd="0" presId="urn:microsoft.com/office/officeart/2005/8/layout/orgChart1"/>
    <dgm:cxn modelId="{C951AF01-EE68-42DF-BC37-956444220D51}" type="presParOf" srcId="{8ED73C92-027D-4374-BCFE-1177480AAC16}" destId="{68FDDD8C-AAE6-4D70-8AF8-B7CD1E18D8E4}" srcOrd="5" destOrd="0" presId="urn:microsoft.com/office/officeart/2005/8/layout/orgChart1"/>
    <dgm:cxn modelId="{69906B88-D764-4F5F-BFBE-18567E140656}" type="presParOf" srcId="{68FDDD8C-AAE6-4D70-8AF8-B7CD1E18D8E4}" destId="{7E1232BB-1B15-490E-B23E-1BBB3046DFED}" srcOrd="0" destOrd="0" presId="urn:microsoft.com/office/officeart/2005/8/layout/orgChart1"/>
    <dgm:cxn modelId="{6A13E811-4932-46F9-AE36-B7D6B505AC7F}" type="presParOf" srcId="{7E1232BB-1B15-490E-B23E-1BBB3046DFED}" destId="{4B282B1D-33B6-450A-8087-89BCBB831E35}" srcOrd="0" destOrd="0" presId="urn:microsoft.com/office/officeart/2005/8/layout/orgChart1"/>
    <dgm:cxn modelId="{FA050AF0-D3D2-47DA-9D6F-9BF9BAA9CBA8}" type="presParOf" srcId="{7E1232BB-1B15-490E-B23E-1BBB3046DFED}" destId="{D9F21F14-BF0C-4C28-A5F7-325C946EBC07}" srcOrd="1" destOrd="0" presId="urn:microsoft.com/office/officeart/2005/8/layout/orgChart1"/>
    <dgm:cxn modelId="{655439BC-3073-468B-AC8B-313051C9FD24}" type="presParOf" srcId="{68FDDD8C-AAE6-4D70-8AF8-B7CD1E18D8E4}" destId="{F287F018-5335-4C11-B331-9D342EC64662}" srcOrd="1" destOrd="0" presId="urn:microsoft.com/office/officeart/2005/8/layout/orgChart1"/>
    <dgm:cxn modelId="{68312F28-0499-489E-B928-52F6F5004C3C}" type="presParOf" srcId="{68FDDD8C-AAE6-4D70-8AF8-B7CD1E18D8E4}" destId="{F606659E-3C3D-48FA-9D03-2EAD89915679}" srcOrd="2" destOrd="0" presId="urn:microsoft.com/office/officeart/2005/8/layout/orgChart1"/>
    <dgm:cxn modelId="{A9F25961-E2E1-4AE1-9507-92EA15FF1796}" type="presParOf" srcId="{8ED73C92-027D-4374-BCFE-1177480AAC16}" destId="{06FFE3F0-50A7-46AA-9976-00B35659CEA1}" srcOrd="6" destOrd="0" presId="urn:microsoft.com/office/officeart/2005/8/layout/orgChart1"/>
    <dgm:cxn modelId="{57798437-25E8-4AA1-9250-6025768B0710}" type="presParOf" srcId="{8ED73C92-027D-4374-BCFE-1177480AAC16}" destId="{3601A474-64FA-4B95-8A2F-E25EE15E3D37}" srcOrd="7" destOrd="0" presId="urn:microsoft.com/office/officeart/2005/8/layout/orgChart1"/>
    <dgm:cxn modelId="{8A81D22F-3AF5-4CD0-9B19-D76A470DA236}" type="presParOf" srcId="{3601A474-64FA-4B95-8A2F-E25EE15E3D37}" destId="{432207FA-185D-4929-9E0E-BCB236B1AAEC}" srcOrd="0" destOrd="0" presId="urn:microsoft.com/office/officeart/2005/8/layout/orgChart1"/>
    <dgm:cxn modelId="{DE96198E-7AAD-4036-B449-23B00CC48EA8}" type="presParOf" srcId="{432207FA-185D-4929-9E0E-BCB236B1AAEC}" destId="{D0509E9F-44F9-4FD0-B682-01CD5C0FB587}" srcOrd="0" destOrd="0" presId="urn:microsoft.com/office/officeart/2005/8/layout/orgChart1"/>
    <dgm:cxn modelId="{838083F5-813C-4BE6-A60A-A656362045ED}" type="presParOf" srcId="{432207FA-185D-4929-9E0E-BCB236B1AAEC}" destId="{E202F372-06AB-42ED-B5E9-57CCCC216D68}" srcOrd="1" destOrd="0" presId="urn:microsoft.com/office/officeart/2005/8/layout/orgChart1"/>
    <dgm:cxn modelId="{E3A54A0F-710D-42BA-93FF-7E8203BA6DD9}" type="presParOf" srcId="{3601A474-64FA-4B95-8A2F-E25EE15E3D37}" destId="{CC7239AE-5A67-4623-A4D7-AB952CC4E890}" srcOrd="1" destOrd="0" presId="urn:microsoft.com/office/officeart/2005/8/layout/orgChart1"/>
    <dgm:cxn modelId="{A8BA0146-8C7D-4CA5-9846-8B3B175AA7C6}" type="presParOf" srcId="{3601A474-64FA-4B95-8A2F-E25EE15E3D37}" destId="{332B21C3-A345-47A7-A6A2-D18747F3BE67}" srcOrd="2" destOrd="0" presId="urn:microsoft.com/office/officeart/2005/8/layout/orgChart1"/>
    <dgm:cxn modelId="{85E57ECD-D631-49A5-A68A-5A85E806A8F6}" type="presParOf" srcId="{8ED73C92-027D-4374-BCFE-1177480AAC16}" destId="{6811CB6B-81D5-4082-9CF1-E2B1DA8E3B01}" srcOrd="8" destOrd="0" presId="urn:microsoft.com/office/officeart/2005/8/layout/orgChart1"/>
    <dgm:cxn modelId="{831A537A-F93E-4760-9165-F0D0CB94A73A}" type="presParOf" srcId="{8ED73C92-027D-4374-BCFE-1177480AAC16}" destId="{569008E7-DFB9-4CDB-B6A2-A8CE98FD3D73}" srcOrd="9" destOrd="0" presId="urn:microsoft.com/office/officeart/2005/8/layout/orgChart1"/>
    <dgm:cxn modelId="{C99C64BF-0793-482B-B955-CFB24215B9B7}" type="presParOf" srcId="{569008E7-DFB9-4CDB-B6A2-A8CE98FD3D73}" destId="{00F6378B-EF22-4838-A3EB-F042009429E6}" srcOrd="0" destOrd="0" presId="urn:microsoft.com/office/officeart/2005/8/layout/orgChart1"/>
    <dgm:cxn modelId="{FE704BBA-281F-4A13-8058-0F752ACFF1A2}" type="presParOf" srcId="{00F6378B-EF22-4838-A3EB-F042009429E6}" destId="{F0B28E9A-6EAD-4449-AD0F-F9B7E98E5A12}" srcOrd="0" destOrd="0" presId="urn:microsoft.com/office/officeart/2005/8/layout/orgChart1"/>
    <dgm:cxn modelId="{FD4223ED-5D76-4112-BFEA-13F81459CFB1}" type="presParOf" srcId="{00F6378B-EF22-4838-A3EB-F042009429E6}" destId="{7F220327-DD83-4C9D-9272-460F63278783}" srcOrd="1" destOrd="0" presId="urn:microsoft.com/office/officeart/2005/8/layout/orgChart1"/>
    <dgm:cxn modelId="{DC536075-86D8-4C13-B306-0C739DBEC412}" type="presParOf" srcId="{569008E7-DFB9-4CDB-B6A2-A8CE98FD3D73}" destId="{5597EF57-4036-425C-88D0-F4F99F34CA30}" srcOrd="1" destOrd="0" presId="urn:microsoft.com/office/officeart/2005/8/layout/orgChart1"/>
    <dgm:cxn modelId="{566370A2-DA7E-4127-806F-EDA29044AB44}" type="presParOf" srcId="{569008E7-DFB9-4CDB-B6A2-A8CE98FD3D73}" destId="{D4F5C018-3FEA-4B98-B9F1-C7A3A13D7087}" srcOrd="2" destOrd="0" presId="urn:microsoft.com/office/officeart/2005/8/layout/orgChart1"/>
    <dgm:cxn modelId="{80407869-2024-4DFE-892A-4EFAB01ECA0F}" type="presParOf" srcId="{8ED73C92-027D-4374-BCFE-1177480AAC16}" destId="{4E080E7A-D23F-4A3B-BA73-EEFD05CC738D}" srcOrd="10" destOrd="0" presId="urn:microsoft.com/office/officeart/2005/8/layout/orgChart1"/>
    <dgm:cxn modelId="{AE8AAAA2-92CA-40AE-B138-0789437AB83A}" type="presParOf" srcId="{8ED73C92-027D-4374-BCFE-1177480AAC16}" destId="{42EE62DE-56DA-4AB0-ADEB-2CD86266F4BA}" srcOrd="11" destOrd="0" presId="urn:microsoft.com/office/officeart/2005/8/layout/orgChart1"/>
    <dgm:cxn modelId="{82F66449-6D49-4E39-89E2-2475C2E4275D}" type="presParOf" srcId="{42EE62DE-56DA-4AB0-ADEB-2CD86266F4BA}" destId="{F5144624-7711-4E27-A64E-0858EA95DD00}" srcOrd="0" destOrd="0" presId="urn:microsoft.com/office/officeart/2005/8/layout/orgChart1"/>
    <dgm:cxn modelId="{9E024599-8FAB-4469-91BE-71F10CA1498B}" type="presParOf" srcId="{F5144624-7711-4E27-A64E-0858EA95DD00}" destId="{64A37000-A410-4613-ABB6-5C3362CA52C7}" srcOrd="0" destOrd="0" presId="urn:microsoft.com/office/officeart/2005/8/layout/orgChart1"/>
    <dgm:cxn modelId="{CBC0A3B4-053C-4E56-8AF4-7BDC2FA63FF8}" type="presParOf" srcId="{F5144624-7711-4E27-A64E-0858EA95DD00}" destId="{811FC500-3C27-4554-A034-3865E209BB47}" srcOrd="1" destOrd="0" presId="urn:microsoft.com/office/officeart/2005/8/layout/orgChart1"/>
    <dgm:cxn modelId="{7F62C445-AF16-4012-88F3-8F543E48182F}" type="presParOf" srcId="{42EE62DE-56DA-4AB0-ADEB-2CD86266F4BA}" destId="{E04E88AE-C81F-4713-B127-A9AA99880414}" srcOrd="1" destOrd="0" presId="urn:microsoft.com/office/officeart/2005/8/layout/orgChart1"/>
    <dgm:cxn modelId="{93B3BE86-512F-4F43-A2F3-8E999EBECE31}" type="presParOf" srcId="{42EE62DE-56DA-4AB0-ADEB-2CD86266F4BA}" destId="{6236AD3B-B5EC-48D2-9C13-833C176780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80E7A-D23F-4A3B-BA73-EEFD05CC738D}">
      <dsp:nvSpPr>
        <dsp:cNvPr id="0" name=""/>
        <dsp:cNvSpPr/>
      </dsp:nvSpPr>
      <dsp:spPr>
        <a:xfrm>
          <a:off x="5187737" y="1258479"/>
          <a:ext cx="395136" cy="3374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796"/>
              </a:lnTo>
              <a:lnTo>
                <a:pt x="395136" y="33747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1CB6B-81D5-4082-9CF1-E2B1DA8E3B01}">
      <dsp:nvSpPr>
        <dsp:cNvPr id="0" name=""/>
        <dsp:cNvSpPr/>
      </dsp:nvSpPr>
      <dsp:spPr>
        <a:xfrm>
          <a:off x="4729233" y="1258479"/>
          <a:ext cx="458503" cy="3377840"/>
        </a:xfrm>
        <a:custGeom>
          <a:avLst/>
          <a:gdLst/>
          <a:ahLst/>
          <a:cxnLst/>
          <a:rect l="0" t="0" r="0" b="0"/>
          <a:pathLst>
            <a:path>
              <a:moveTo>
                <a:pt x="458503" y="0"/>
              </a:moveTo>
              <a:lnTo>
                <a:pt x="458503" y="3377840"/>
              </a:lnTo>
              <a:lnTo>
                <a:pt x="0" y="33778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FE3F0-50A7-46AA-9976-00B35659CEA1}">
      <dsp:nvSpPr>
        <dsp:cNvPr id="0" name=""/>
        <dsp:cNvSpPr/>
      </dsp:nvSpPr>
      <dsp:spPr>
        <a:xfrm>
          <a:off x="5187737" y="1258479"/>
          <a:ext cx="375188" cy="200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318"/>
              </a:lnTo>
              <a:lnTo>
                <a:pt x="375188" y="200131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8262F-18F9-406A-AA41-CBBB74133C39}">
      <dsp:nvSpPr>
        <dsp:cNvPr id="0" name=""/>
        <dsp:cNvSpPr/>
      </dsp:nvSpPr>
      <dsp:spPr>
        <a:xfrm>
          <a:off x="4795046" y="1258479"/>
          <a:ext cx="392691" cy="1997775"/>
        </a:xfrm>
        <a:custGeom>
          <a:avLst/>
          <a:gdLst/>
          <a:ahLst/>
          <a:cxnLst/>
          <a:rect l="0" t="0" r="0" b="0"/>
          <a:pathLst>
            <a:path>
              <a:moveTo>
                <a:pt x="392691" y="0"/>
              </a:moveTo>
              <a:lnTo>
                <a:pt x="392691" y="1997775"/>
              </a:lnTo>
              <a:lnTo>
                <a:pt x="0" y="19977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9FC46-98E2-4DC3-B2BD-3A05A574FF75}">
      <dsp:nvSpPr>
        <dsp:cNvPr id="0" name=""/>
        <dsp:cNvSpPr/>
      </dsp:nvSpPr>
      <dsp:spPr>
        <a:xfrm>
          <a:off x="5187737" y="1258479"/>
          <a:ext cx="434166" cy="744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899"/>
              </a:lnTo>
              <a:lnTo>
                <a:pt x="434166" y="7448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84479-BCCB-48E4-8E35-04D80F0FC8EC}">
      <dsp:nvSpPr>
        <dsp:cNvPr id="0" name=""/>
        <dsp:cNvSpPr/>
      </dsp:nvSpPr>
      <dsp:spPr>
        <a:xfrm>
          <a:off x="4618753" y="1258479"/>
          <a:ext cx="568984" cy="751569"/>
        </a:xfrm>
        <a:custGeom>
          <a:avLst/>
          <a:gdLst/>
          <a:ahLst/>
          <a:cxnLst/>
          <a:rect l="0" t="0" r="0" b="0"/>
          <a:pathLst>
            <a:path>
              <a:moveTo>
                <a:pt x="568984" y="0"/>
              </a:moveTo>
              <a:lnTo>
                <a:pt x="568984" y="751569"/>
              </a:lnTo>
              <a:lnTo>
                <a:pt x="0" y="7515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87939-5709-4476-B7CE-7EDDA321ADD1}">
      <dsp:nvSpPr>
        <dsp:cNvPr id="0" name=""/>
        <dsp:cNvSpPr/>
      </dsp:nvSpPr>
      <dsp:spPr>
        <a:xfrm>
          <a:off x="3887657" y="55366"/>
          <a:ext cx="2600160" cy="120311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SMART_METERS</a:t>
          </a:r>
          <a:b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kern="1200" dirty="0">
              <a:solidFill>
                <a:schemeClr val="tx1"/>
              </a:solidFill>
            </a:rPr>
            <a:t>Contains information about individual smart meters for which data is being collected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887657" y="55366"/>
        <a:ext cx="2600160" cy="1203112"/>
      </dsp:txXfrm>
    </dsp:sp>
    <dsp:sp modelId="{443D2F03-8E53-4F7F-BA57-26B701BDE632}">
      <dsp:nvSpPr>
        <dsp:cNvPr id="0" name=""/>
        <dsp:cNvSpPr/>
      </dsp:nvSpPr>
      <dsp:spPr>
        <a:xfrm>
          <a:off x="1513826" y="1555313"/>
          <a:ext cx="3104927" cy="909470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METER_READINGS</a:t>
          </a:r>
          <a:b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kern="1200" dirty="0">
              <a:solidFill>
                <a:schemeClr val="tx1"/>
              </a:solidFill>
            </a:rPr>
            <a:t>Individual readings for each smart meter over (often extremely!) short time intervals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513826" y="1555313"/>
        <a:ext cx="3104927" cy="909470"/>
      </dsp:txXfrm>
    </dsp:sp>
    <dsp:sp modelId="{2A678604-9593-410D-8D3E-12BCE61663B1}">
      <dsp:nvSpPr>
        <dsp:cNvPr id="0" name=""/>
        <dsp:cNvSpPr/>
      </dsp:nvSpPr>
      <dsp:spPr>
        <a:xfrm>
          <a:off x="5621904" y="1523335"/>
          <a:ext cx="3248036" cy="960087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DISPATCH_CENTERS</a:t>
          </a:r>
          <a:b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kern="1200" dirty="0">
              <a:solidFill>
                <a:schemeClr val="tx1"/>
              </a:solidFill>
            </a:rPr>
            <a:t>Utility repairs depots from which servicepeople &amp; trucks are dispatched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621904" y="1523335"/>
        <a:ext cx="3248036" cy="960087"/>
      </dsp:txXfrm>
    </dsp:sp>
    <dsp:sp modelId="{4B282B1D-33B6-450A-8087-89BCBB831E35}">
      <dsp:nvSpPr>
        <dsp:cNvPr id="0" name=""/>
        <dsp:cNvSpPr/>
      </dsp:nvSpPr>
      <dsp:spPr>
        <a:xfrm>
          <a:off x="1304227" y="2822591"/>
          <a:ext cx="3490818" cy="86732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BUSINESS_DESCRIPTIONS</a:t>
          </a:r>
          <a:b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kern="1200" dirty="0">
              <a:solidFill>
                <a:schemeClr val="tx1"/>
              </a:solidFill>
            </a:rPr>
            <a:t>Describes unique business classifications based on licensing issued</a:t>
          </a:r>
        </a:p>
      </dsp:txBody>
      <dsp:txXfrm>
        <a:off x="1304227" y="2822591"/>
        <a:ext cx="3490818" cy="867327"/>
      </dsp:txXfrm>
    </dsp:sp>
    <dsp:sp modelId="{D0509E9F-44F9-4FD0-B682-01CD5C0FB587}">
      <dsp:nvSpPr>
        <dsp:cNvPr id="0" name=""/>
        <dsp:cNvSpPr/>
      </dsp:nvSpPr>
      <dsp:spPr>
        <a:xfrm>
          <a:off x="5562925" y="2783518"/>
          <a:ext cx="3486221" cy="95255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CUSTOMER_DEMOGRAPHICS</a:t>
          </a:r>
          <a:br>
            <a:rPr lang="en-US" sz="1800" b="1" kern="12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kern="1200">
              <a:solidFill>
                <a:schemeClr val="tx1"/>
              </a:solidFill>
            </a:rPr>
            <a:t>Demographics for each customer, including ethnicity, minority status, and employee counts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562925" y="2783518"/>
        <a:ext cx="3486221" cy="952559"/>
      </dsp:txXfrm>
    </dsp:sp>
    <dsp:sp modelId="{F0B28E9A-6EAD-4449-AD0F-F9B7E98E5A12}">
      <dsp:nvSpPr>
        <dsp:cNvPr id="0" name=""/>
        <dsp:cNvSpPr/>
      </dsp:nvSpPr>
      <dsp:spPr>
        <a:xfrm>
          <a:off x="1281312" y="4202656"/>
          <a:ext cx="3447920" cy="867327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CUSTOMER_FINANCIALS</a:t>
          </a:r>
          <a:b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kern="1200" dirty="0">
              <a:solidFill>
                <a:schemeClr val="tx1"/>
              </a:solidFill>
            </a:rPr>
            <a:t>Pertinent financial data for each customer, including credit worthiness</a:t>
          </a:r>
        </a:p>
      </dsp:txBody>
      <dsp:txXfrm>
        <a:off x="1281312" y="4202656"/>
        <a:ext cx="3447920" cy="867327"/>
      </dsp:txXfrm>
    </dsp:sp>
    <dsp:sp modelId="{64A37000-A410-4613-ABB6-5C3362CA52C7}">
      <dsp:nvSpPr>
        <dsp:cNvPr id="0" name=""/>
        <dsp:cNvSpPr/>
      </dsp:nvSpPr>
      <dsp:spPr>
        <a:xfrm>
          <a:off x="5582874" y="4056069"/>
          <a:ext cx="3487817" cy="11544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CUSTOMER_RESPONSES</a:t>
          </a:r>
          <a:br>
            <a:rPr lang="en-US" sz="1800" kern="1200" dirty="0">
              <a:solidFill>
                <a:schemeClr val="tx2"/>
              </a:solidFill>
            </a:rPr>
          </a:br>
          <a:r>
            <a:rPr lang="en-US" sz="1600" kern="1200" dirty="0">
              <a:solidFill>
                <a:schemeClr val="tx1"/>
              </a:solidFill>
            </a:rPr>
            <a:t>Selected social media posts reflecting how customers anonymously view services &amp; products</a:t>
          </a:r>
        </a:p>
      </dsp:txBody>
      <dsp:txXfrm>
        <a:off x="5582874" y="4056069"/>
        <a:ext cx="3487817" cy="1154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2A5C-159D-4F72-A19F-EEF6F972A8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0EE94-ED52-4D08-A5ED-5204CB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5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F15BC-4AA1-41C4-8C26-91A7E3BB93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05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82302-A373-4E16-B66A-8FD5A3AA5A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83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37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82302-A373-4E16-B66A-8FD5A3AA5A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83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865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82302-A373-4E16-B66A-8FD5A3AA5A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83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210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82302-A373-4E16-B66A-8FD5A3AA5A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83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350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459E2-F16D-488B-9723-95C162F63A4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035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F15BC-4AA1-41C4-8C26-91A7E3BB93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61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F15BC-4AA1-41C4-8C26-91A7E3BB93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9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83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54E7E-02EA-4E22-B69D-73E3934D5E5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483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6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0EE94-ED52-4D08-A5ED-5204CB580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2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EE94-ED52-4D08-A5ED-5204CB5806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Support </a:t>
            </a:r>
            <a:r>
              <a:rPr lang="en-US" dirty="0"/>
              <a:t>is a measure of how frequently two items occur </a:t>
            </a:r>
            <a:r>
              <a:rPr lang="en-US" i="1" dirty="0"/>
              <a:t>within the same transaction</a:t>
            </a:r>
            <a:r>
              <a:rPr lang="en-US" dirty="0"/>
              <a:t>. Thus, a support rating of </a:t>
            </a:r>
            <a:r>
              <a:rPr lang="en-US" b="1" dirty="0"/>
              <a:t>.818</a:t>
            </a:r>
            <a:r>
              <a:rPr lang="en-US" dirty="0"/>
              <a:t> for Rule #3 means that a customer’s </a:t>
            </a:r>
            <a:r>
              <a:rPr lang="en-US" i="1" dirty="0"/>
              <a:t>interest in wind turbines</a:t>
            </a:r>
            <a:r>
              <a:rPr lang="en-US" dirty="0"/>
              <a:t> and </a:t>
            </a:r>
            <a:r>
              <a:rPr lang="en-US" i="1" dirty="0"/>
              <a:t>expectation to renew their solar power service</a:t>
            </a:r>
            <a:r>
              <a:rPr lang="en-US" dirty="0"/>
              <a:t> is likely to occur </a:t>
            </a:r>
            <a:r>
              <a:rPr lang="en-US" b="1" dirty="0"/>
              <a:t>81.8% of the time</a:t>
            </a:r>
            <a:r>
              <a:rPr lang="en-US" dirty="0"/>
              <a:t> in a transaction based on this model’s results.</a:t>
            </a:r>
          </a:p>
          <a:p>
            <a:endParaRPr lang="en-US" dirty="0"/>
          </a:p>
          <a:p>
            <a:r>
              <a:rPr lang="en-US" b="1" dirty="0"/>
              <a:t>Confidence</a:t>
            </a:r>
            <a:r>
              <a:rPr lang="en-US" dirty="0"/>
              <a:t> is a measure of how often the antecedent and the consequent appear </a:t>
            </a:r>
            <a:r>
              <a:rPr lang="en-US" i="1" dirty="0"/>
              <a:t>within the same transaction</a:t>
            </a:r>
            <a:r>
              <a:rPr lang="en-US" dirty="0"/>
              <a:t>. Thus, for Rule #4, there is </a:t>
            </a:r>
            <a:r>
              <a:rPr lang="en-US" b="1" dirty="0"/>
              <a:t>85.3% </a:t>
            </a:r>
            <a:r>
              <a:rPr lang="en-US" dirty="0"/>
              <a:t>confidence that a customer’s </a:t>
            </a:r>
            <a:r>
              <a:rPr lang="en-US" i="1" dirty="0"/>
              <a:t>expectation to renew their solar power service </a:t>
            </a:r>
            <a:r>
              <a:rPr lang="en-US" b="1" i="1" dirty="0"/>
              <a:t>implies</a:t>
            </a:r>
            <a:r>
              <a:rPr lang="en-US" i="0" dirty="0"/>
              <a:t> they are </a:t>
            </a:r>
            <a:r>
              <a:rPr lang="en-US" i="1" dirty="0"/>
              <a:t>likely to be interested in wind turbines.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EE94-ED52-4D08-A5ED-5204CB5806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8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82302-A373-4E16-B66A-8FD5A3AA5A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83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945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82302-A373-4E16-B66A-8FD5A3AA5A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83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79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82302-A373-4E16-B66A-8FD5A3AA5A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83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40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3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82302-A373-4E16-B66A-8FD5A3AA5A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833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6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359" y="1395319"/>
            <a:ext cx="8845973" cy="1586842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3358" y="3628269"/>
            <a:ext cx="8845975" cy="110750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314425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8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5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8E35-17BA-407C-9989-BB855097C4A4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1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8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6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8" y="22508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6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B892-C78E-4C8E-B976-5C7CCE185CDD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2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68D-A87D-4033-B3A6-A8B16C1357C5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8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5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B37F-A720-49F3-A55E-BD1D254E42EC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1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EE515F-47AF-4FA1-9868-94BBCF11DFC4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6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D0AB-5038-44E5-AF81-1CDDE2693947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9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3BB-17D3-4ABA-8A86-45A49198DF46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4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4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30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30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5" y="5956141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2F00B9-6400-431D-8F4B-E3BFEBCA22FC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6" y="5951815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1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0">
              <a:schemeClr val="accent4">
                <a:lumMod val="75000"/>
              </a:schemeClr>
            </a:gs>
            <a:gs pos="27000">
              <a:srgbClr val="26362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588" y="1955488"/>
            <a:ext cx="8845973" cy="1803717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2589" y="3847240"/>
            <a:ext cx="8845975" cy="746938"/>
          </a:xfr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939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55490-4A9A-FE41-A153-30071365804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7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754" y="169513"/>
            <a:ext cx="12011382" cy="667495"/>
          </a:xfrm>
          <a:prstGeom prst="rect">
            <a:avLst/>
          </a:prstGeom>
        </p:spPr>
        <p:txBody>
          <a:bodyPr vert="horz" lIns="64288" tIns="32144" rIns="64288" bIns="32144">
            <a:normAutofit/>
          </a:bodyPr>
          <a:lstStyle>
            <a:lvl1pPr algn="l">
              <a:defRPr sz="28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1426000" y="6455152"/>
            <a:ext cx="596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55490-4A9A-FE41-A153-30071365804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262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7B7F1-2A58-4BE7-B5AA-C37558B3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DDE23-296A-490F-AB17-8E205AD76FD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4EBF7-B8F1-4DD8-8A8F-D28E163A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1C12F-22C2-4687-80B1-0BE72EE1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2904F3-5821-4368-BE9F-8C8D45CF1E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8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90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1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438A49-2008-482B-AA84-6BBDF9B71A9D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5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1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6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5" y="2180500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F8E0-8319-40EB-B771-668570A96306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2" y="5956141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9" y="5141978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43914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80FEFB-690E-42E0-86E3-781BD49D1528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2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eyondtechskills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481" y="130440"/>
            <a:ext cx="11582400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" y="861149"/>
            <a:ext cx="11582400" cy="5188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1426000" y="6455152"/>
            <a:ext cx="596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55490-4A9A-FE41-A153-30071365804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3EC605-7846-4C92-B4A9-10B88EE22E0C}"/>
              </a:ext>
            </a:extLst>
          </p:cNvPr>
          <p:cNvSpPr/>
          <p:nvPr userDrawn="1"/>
        </p:nvSpPr>
        <p:spPr>
          <a:xfrm>
            <a:off x="0" y="6392487"/>
            <a:ext cx="12192000" cy="465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9AA4E-EE8D-47FA-AA3D-C3E93DBDF8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7" y="6420533"/>
            <a:ext cx="972067" cy="4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1426000" y="6455152"/>
            <a:ext cx="596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55490-4A9A-FE41-A153-30071365804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 charset="0"/>
            </a:endParaRPr>
          </a:p>
        </p:txBody>
      </p:sp>
      <p:pic>
        <p:nvPicPr>
          <p:cNvPr id="7" name="Picture 6" descr="A picture containing tree, outdoor, way, night&#10;&#10;Description automatically generated">
            <a:extLst>
              <a:ext uri="{FF2B5EF4-FFF2-40B4-BE49-F238E27FC236}">
                <a16:creationId xmlns:a16="http://schemas.microsoft.com/office/drawing/2014/main" id="{D9C49D3D-0292-4B88-9F26-B514C902AC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1FBB8E-8C02-4CA3-802B-EC60AC1291E4}"/>
              </a:ext>
            </a:extLst>
          </p:cNvPr>
          <p:cNvSpPr txBox="1"/>
          <p:nvPr userDrawn="1"/>
        </p:nvSpPr>
        <p:spPr>
          <a:xfrm>
            <a:off x="4107412" y="759786"/>
            <a:ext cx="3688437" cy="2862322"/>
          </a:xfrm>
          <a:prstGeom prst="rect">
            <a:avLst/>
          </a:prstGeom>
          <a:noFill/>
          <a:effectLst>
            <a:glow rad="63500">
              <a:schemeClr val="accent1">
                <a:lumMod val="20000"/>
                <a:lumOff val="80000"/>
                <a:alpha val="40000"/>
              </a:schemeClr>
            </a:glow>
          </a:effectLst>
          <a:scene3d>
            <a:camera prst="perspectiveRelaxedModerately" fov="0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effectLst>
                  <a:glow rad="228600">
                    <a:schemeClr val="accent5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BEYOND</a:t>
            </a:r>
          </a:p>
          <a:p>
            <a:pPr algn="ctr"/>
            <a:r>
              <a:rPr lang="en-US" sz="6000" b="1" dirty="0">
                <a:solidFill>
                  <a:srgbClr val="FFC000"/>
                </a:solidFill>
                <a:effectLst>
                  <a:glow rad="228600">
                    <a:schemeClr val="accent5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TECH</a:t>
            </a:r>
          </a:p>
          <a:p>
            <a:pPr algn="ctr"/>
            <a:r>
              <a:rPr lang="en-US" sz="6000" b="1" dirty="0">
                <a:solidFill>
                  <a:srgbClr val="FFC000"/>
                </a:solidFill>
                <a:effectLst>
                  <a:glow rad="228600">
                    <a:schemeClr val="accent5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F7A08-B080-4013-9EFC-3C353B743544}"/>
              </a:ext>
            </a:extLst>
          </p:cNvPr>
          <p:cNvSpPr txBox="1"/>
          <p:nvPr userDrawn="1"/>
        </p:nvSpPr>
        <p:spPr>
          <a:xfrm>
            <a:off x="8243969" y="3878034"/>
            <a:ext cx="309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 Czuprynski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34894-EFF9-4606-9595-877D708E4B6F}"/>
              </a:ext>
            </a:extLst>
          </p:cNvPr>
          <p:cNvSpPr txBox="1"/>
          <p:nvPr userDrawn="1"/>
        </p:nvSpPr>
        <p:spPr>
          <a:xfrm>
            <a:off x="582546" y="3747351"/>
            <a:ext cx="33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Liron Amitzi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C2258-AEB9-43BC-AC61-11E2BB49EF8C}"/>
              </a:ext>
            </a:extLst>
          </p:cNvPr>
          <p:cNvSpPr txBox="1"/>
          <p:nvPr userDrawn="1"/>
        </p:nvSpPr>
        <p:spPr>
          <a:xfrm>
            <a:off x="1992616" y="5475404"/>
            <a:ext cx="846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https://www.beyondtechskills.com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7FB68-822D-4D63-B65D-A0C0D37F9F1E}"/>
              </a:ext>
            </a:extLst>
          </p:cNvPr>
          <p:cNvSpPr txBox="1"/>
          <p:nvPr userDrawn="1"/>
        </p:nvSpPr>
        <p:spPr>
          <a:xfrm>
            <a:off x="659423" y="4667053"/>
            <a:ext cx="1132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podcast that talks about everything tech – except tech.</a:t>
            </a:r>
            <a:r>
              <a:rPr lang="en-US" sz="32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7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4" y="595614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3FC9BAA-FB12-4D18-A0EA-20BB67ABAAF0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2" y="5956141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20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jpg"/><Relationship Id="rId7" Type="http://schemas.openxmlformats.org/officeDocument/2006/relationships/hyperlink" Target="mailto:jim@jimthewhyguy.com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jpg"/><Relationship Id="rId4" Type="http://schemas.openxmlformats.org/officeDocument/2006/relationships/image" Target="../media/image7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news/announcement/oracle-adds-innovations-to-cloud-data-warehouse-031721.htm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a/tech/docs/oml4sql-algorithm-cheat-sheet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oracle.com/news/announcement/oracle-adds-innovations-to-cloud-data-warehouse-031721.html" TargetMode="External"/><Relationship Id="rId4" Type="http://schemas.openxmlformats.org/officeDocument/2006/relationships/hyperlink" Target="https://docs.oracle.com/en/database/oracle/machine-learning/oml4sql/21/dmcon/machine-learning-basics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hyperlink" Target="https://forum.oatug.org/" TargetMode="External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s.u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oracle.com/en/database/oracle/machine-learning/oml4sql/21/dmcon/machine-learning-basics.html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6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211" y="4864101"/>
            <a:ext cx="10993549" cy="71878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MICHIGAN ORACLE USERS SUMMIT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509118"/>
            <a:ext cx="10993546" cy="8406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CEBFF"/>
                </a:solidFill>
              </a:rPr>
              <a:t>Monday October 26 – Thursday October 29, 2020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CEBFF"/>
                </a:solidFill>
              </a:rPr>
              <a:t>Virtual event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7CEB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53B0C-2BF4-49C4-93B4-3786BB427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667" y="5379762"/>
            <a:ext cx="2745093" cy="83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74E805-5A5F-4625-9F3D-53E7EF5A5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67" y="1158157"/>
            <a:ext cx="3799745" cy="1190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EDA90C-2F19-41DF-8DCF-AADC43B5666B}"/>
              </a:ext>
            </a:extLst>
          </p:cNvPr>
          <p:cNvSpPr txBox="1">
            <a:spLocks/>
          </p:cNvSpPr>
          <p:nvPr/>
        </p:nvSpPr>
        <p:spPr>
          <a:xfrm>
            <a:off x="475667" y="2602870"/>
            <a:ext cx="4135192" cy="90407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Jim Czuprynski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President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Zero Defect Computing, Inc.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E9340E-B07B-47EE-8591-FC5B66E4B5C2}"/>
              </a:ext>
            </a:extLst>
          </p:cNvPr>
          <p:cNvSpPr txBox="1">
            <a:spLocks/>
          </p:cNvSpPr>
          <p:nvPr/>
        </p:nvSpPr>
        <p:spPr>
          <a:xfrm>
            <a:off x="5312115" y="757170"/>
            <a:ext cx="6433354" cy="32612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Cluster, Classify, Associate, Regress: Satisfy Your Inner Data Scientist with OML and Analytics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Uncover Associations From Customer Survey Results (1)</a:t>
            </a:r>
          </a:p>
        </p:txBody>
      </p:sp>
      <p:sp>
        <p:nvSpPr>
          <p:cNvPr id="4" name="Step_1">
            <a:extLst>
              <a:ext uri="{FF2B5EF4-FFF2-40B4-BE49-F238E27FC236}">
                <a16:creationId xmlns:a16="http://schemas.microsoft.com/office/drawing/2014/main" id="{8C3A97BD-EC90-4FBE-BE37-E5F312D69CF2}"/>
              </a:ext>
            </a:extLst>
          </p:cNvPr>
          <p:cNvSpPr/>
          <p:nvPr/>
        </p:nvSpPr>
        <p:spPr>
          <a:xfrm>
            <a:off x="5467350" y="1234375"/>
            <a:ext cx="5419725" cy="4389250"/>
          </a:xfrm>
          <a:prstGeom prst="rect">
            <a:avLst/>
          </a:prstGeom>
          <a:solidFill>
            <a:srgbClr val="D9E4F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CS_ID       CS_POSITIVE_RESPONSE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  -------------------------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2633595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PlanningToRenew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2633595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WindTurbineInterest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2635273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PlanningToRenew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2635273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RecommendedToColleague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2635273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WindTurbineInterest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2635712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PlanningToRenew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2637099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PlanningToRenew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2637464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PlanningToRenew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2637464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WindTurbineInterest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2637995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PlanningToRenew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2637995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RecommendedToColleague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2637995	   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WindTurbineInterest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</p:txBody>
      </p:sp>
      <p:sp>
        <p:nvSpPr>
          <p:cNvPr id="7" name="EM_1A">
            <a:extLst>
              <a:ext uri="{FF2B5EF4-FFF2-40B4-BE49-F238E27FC236}">
                <a16:creationId xmlns:a16="http://schemas.microsoft.com/office/drawing/2014/main" id="{9066C23B-F796-41F4-B03E-E93E2E322BA2}"/>
              </a:ext>
            </a:extLst>
          </p:cNvPr>
          <p:cNvSpPr/>
          <p:nvPr/>
        </p:nvSpPr>
        <p:spPr>
          <a:xfrm>
            <a:off x="5513934" y="2632995"/>
            <a:ext cx="5163592" cy="7641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CO_1A">
            <a:extLst>
              <a:ext uri="{FF2B5EF4-FFF2-40B4-BE49-F238E27FC236}">
                <a16:creationId xmlns:a16="http://schemas.microsoft.com/office/drawing/2014/main" id="{16820D5F-CBA1-4F0F-98FF-5DC7E2A29A2F}"/>
              </a:ext>
            </a:extLst>
          </p:cNvPr>
          <p:cNvSpPr/>
          <p:nvPr/>
        </p:nvSpPr>
        <p:spPr>
          <a:xfrm>
            <a:off x="376399" y="2415825"/>
            <a:ext cx="3843176" cy="2491739"/>
          </a:xfrm>
          <a:prstGeom prst="wedgeRoundRectCallout">
            <a:avLst>
              <a:gd name="adj1" fmla="val 82329"/>
              <a:gd name="adj2" fmla="val -2701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Our marketing department recently surveyed the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top 100 users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of our solar power initiative. Some were excited enough to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recommend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it to others, and some even want to expand to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wind turbines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EM_1B">
            <a:extLst>
              <a:ext uri="{FF2B5EF4-FFF2-40B4-BE49-F238E27FC236}">
                <a16:creationId xmlns:a16="http://schemas.microsoft.com/office/drawing/2014/main" id="{8E68F208-C1AA-4A6B-B2B9-71B6B3093D69}"/>
              </a:ext>
            </a:extLst>
          </p:cNvPr>
          <p:cNvSpPr/>
          <p:nvPr/>
        </p:nvSpPr>
        <p:spPr>
          <a:xfrm>
            <a:off x="5513934" y="3661695"/>
            <a:ext cx="5163592" cy="3007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CO_1B">
            <a:extLst>
              <a:ext uri="{FF2B5EF4-FFF2-40B4-BE49-F238E27FC236}">
                <a16:creationId xmlns:a16="http://schemas.microsoft.com/office/drawing/2014/main" id="{F046AF9A-8222-45E8-93BB-7F5A0B74AFB7}"/>
              </a:ext>
            </a:extLst>
          </p:cNvPr>
          <p:cNvSpPr/>
          <p:nvPr/>
        </p:nvSpPr>
        <p:spPr>
          <a:xfrm>
            <a:off x="3424400" y="5471161"/>
            <a:ext cx="1804826" cy="828776"/>
          </a:xfrm>
          <a:prstGeom prst="wedgeRoundRectCallout">
            <a:avLst>
              <a:gd name="adj1" fmla="val 64281"/>
              <a:gd name="adj2" fmla="val -23768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… and others,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not so much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4850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88" y="169513"/>
            <a:ext cx="9452947" cy="667495"/>
          </a:xfrm>
        </p:spPr>
        <p:txBody>
          <a:bodyPr>
            <a:normAutofit/>
          </a:bodyPr>
          <a:lstStyle/>
          <a:p>
            <a:r>
              <a:rPr lang="en-US" dirty="0"/>
              <a:t>Uncover Associations From Customer Survey Results (2)</a:t>
            </a:r>
          </a:p>
        </p:txBody>
      </p:sp>
      <p:sp>
        <p:nvSpPr>
          <p:cNvPr id="4" name="Step_1">
            <a:extLst>
              <a:ext uri="{FF2B5EF4-FFF2-40B4-BE49-F238E27FC236}">
                <a16:creationId xmlns:a16="http://schemas.microsoft.com/office/drawing/2014/main" id="{8C3A97BD-EC90-4FBE-BE37-E5F312D69CF2}"/>
              </a:ext>
            </a:extLst>
          </p:cNvPr>
          <p:cNvSpPr/>
          <p:nvPr/>
        </p:nvSpPr>
        <p:spPr>
          <a:xfrm>
            <a:off x="3644773" y="1535194"/>
            <a:ext cx="8271002" cy="4008356"/>
          </a:xfrm>
          <a:prstGeom prst="rect">
            <a:avLst/>
          </a:prstGeom>
          <a:solidFill>
            <a:srgbClr val="D9E4F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Processing variables: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SQLERRNUM       INTEGER := 0;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SQLERRMSG       VARCHAR2(255);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vcReturnValue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VARCHAR2(256) := 'Failure!';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v_setlist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DBMS_DATA_MINING.SETTING_LIST;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('ALGO_NAME’) := '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ALGO_APRIORI_ASSOCIATION_RULES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('PREP_AUTO’) := 'ON';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('ASSO_MIN_SUPPORT')    := '0.04';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('ASSO_MIN_CONFIDENCE') := '0.1';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('ASSO_MAX_RULE_LENGTH'):= '2';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('ODMS_ITEM_ID_COLUMN_NAME'):=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'CS_POSITIVE_RESPONSE'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  </a:t>
            </a:r>
          </a:p>
        </p:txBody>
      </p:sp>
      <p:sp>
        <p:nvSpPr>
          <p:cNvPr id="6" name="EM_1">
            <a:extLst>
              <a:ext uri="{FF2B5EF4-FFF2-40B4-BE49-F238E27FC236}">
                <a16:creationId xmlns:a16="http://schemas.microsoft.com/office/drawing/2014/main" id="{504564BD-DB73-4CD3-99A7-C29B22D6D6F3}"/>
              </a:ext>
            </a:extLst>
          </p:cNvPr>
          <p:cNvSpPr/>
          <p:nvPr/>
        </p:nvSpPr>
        <p:spPr>
          <a:xfrm>
            <a:off x="3872153" y="3682482"/>
            <a:ext cx="7813401" cy="14618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_1">
            <a:extLst>
              <a:ext uri="{FF2B5EF4-FFF2-40B4-BE49-F238E27FC236}">
                <a16:creationId xmlns:a16="http://schemas.microsoft.com/office/drawing/2014/main" id="{9143C02C-3201-4FC2-A777-202A2852DAC7}"/>
              </a:ext>
            </a:extLst>
          </p:cNvPr>
          <p:cNvSpPr/>
          <p:nvPr/>
        </p:nvSpPr>
        <p:spPr>
          <a:xfrm>
            <a:off x="190500" y="2807408"/>
            <a:ext cx="3000376" cy="2583366"/>
          </a:xfrm>
          <a:prstGeom prst="wedgeRoundRectCallout">
            <a:avLst>
              <a:gd name="adj1" fmla="val 68392"/>
              <a:gd name="adj2" fmla="val -641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We’ll use the </a:t>
            </a:r>
            <a:r>
              <a:rPr lang="en-US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APriori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algorithm 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to uncover any hidden relationships between different responses to our recent customer satisfaction survey 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2776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88" y="169513"/>
            <a:ext cx="9452947" cy="667495"/>
          </a:xfrm>
        </p:spPr>
        <p:txBody>
          <a:bodyPr>
            <a:normAutofit/>
          </a:bodyPr>
          <a:lstStyle/>
          <a:p>
            <a:r>
              <a:rPr lang="en-US" dirty="0"/>
              <a:t>Uncover Associations From Customer Survey Results (3)</a:t>
            </a:r>
          </a:p>
        </p:txBody>
      </p:sp>
      <p:sp>
        <p:nvSpPr>
          <p:cNvPr id="5" name="Step_2">
            <a:extLst>
              <a:ext uri="{FF2B5EF4-FFF2-40B4-BE49-F238E27FC236}">
                <a16:creationId xmlns:a16="http://schemas.microsoft.com/office/drawing/2014/main" id="{DF8C20FC-8A63-4586-8A1F-F93A0EA01FA4}"/>
              </a:ext>
            </a:extLst>
          </p:cNvPr>
          <p:cNvSpPr/>
          <p:nvPr/>
        </p:nvSpPr>
        <p:spPr>
          <a:xfrm>
            <a:off x="3552826" y="1120611"/>
            <a:ext cx="7315199" cy="4993688"/>
          </a:xfrm>
          <a:prstGeom prst="rect">
            <a:avLst/>
          </a:prstGeom>
          <a:solidFill>
            <a:srgbClr val="D9E4F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DBMS_DATA_MINING.CREATE_MODEL2(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MODEL_NAME        =&gt;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'CUSTOMER_RENEWABILITY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,MINING_FUNCTION   =&gt; '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ASSOCIATION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,DATA_QUERY        =&gt; 'SELECT * FROM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t_survey_results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,SET_LIST          =&gt;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v_setlst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,CASE_ID_COLUMN_NAME =&gt;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'CS_ID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EXCEPTION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WHEN OTHERS THEN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SQLERRNUM := SQLCODE;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SQLERRMSG := SQLERRM;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vcReturnValue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'Error creating new OML4SQL model: ' ||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SQLERRNUM || ' - ' || SQLERRMSG;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DBMS_APPLICATION_INFO.SET_MODULE(NULL,NULL);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DBMS_OUTPUT.PUT_LINE(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vcReturnValue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END;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6" name="EM_1">
            <a:extLst>
              <a:ext uri="{FF2B5EF4-FFF2-40B4-BE49-F238E27FC236}">
                <a16:creationId xmlns:a16="http://schemas.microsoft.com/office/drawing/2014/main" id="{504564BD-DB73-4CD3-99A7-C29B22D6D6F3}"/>
              </a:ext>
            </a:extLst>
          </p:cNvPr>
          <p:cNvSpPr/>
          <p:nvPr/>
        </p:nvSpPr>
        <p:spPr>
          <a:xfrm>
            <a:off x="3996397" y="1810826"/>
            <a:ext cx="6659476" cy="11908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_1">
            <a:extLst>
              <a:ext uri="{FF2B5EF4-FFF2-40B4-BE49-F238E27FC236}">
                <a16:creationId xmlns:a16="http://schemas.microsoft.com/office/drawing/2014/main" id="{9143C02C-3201-4FC2-A777-202A2852DAC7}"/>
              </a:ext>
            </a:extLst>
          </p:cNvPr>
          <p:cNvSpPr/>
          <p:nvPr/>
        </p:nvSpPr>
        <p:spPr>
          <a:xfrm>
            <a:off x="431019" y="3267075"/>
            <a:ext cx="2464581" cy="1275599"/>
          </a:xfrm>
          <a:prstGeom prst="wedgeRoundRectCallout">
            <a:avLst>
              <a:gd name="adj1" fmla="val 94246"/>
              <a:gd name="adj2" fmla="val -11356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000" dirty="0">
                <a:solidFill>
                  <a:schemeClr val="bg1"/>
                </a:solidFill>
              </a:rPr>
              <a:t>… using each customer’s ID as the individual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ID </a:t>
            </a:r>
            <a:r>
              <a:rPr lang="en-US" sz="2000" dirty="0">
                <a:solidFill>
                  <a:schemeClr val="bg1"/>
                </a:solidFill>
              </a:rPr>
              <a:t>for the model</a:t>
            </a:r>
          </a:p>
        </p:txBody>
      </p:sp>
    </p:spTree>
    <p:extLst>
      <p:ext uri="{BB962C8B-B14F-4D97-AF65-F5344CB8AC3E}">
        <p14:creationId xmlns:p14="http://schemas.microsoft.com/office/powerpoint/2010/main" val="1400056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88" y="169513"/>
            <a:ext cx="9452947" cy="667495"/>
          </a:xfrm>
        </p:spPr>
        <p:txBody>
          <a:bodyPr>
            <a:normAutofit/>
          </a:bodyPr>
          <a:lstStyle/>
          <a:p>
            <a:r>
              <a:rPr lang="en-US" dirty="0"/>
              <a:t>Uncover Associations From Customer Survey Results (4)</a:t>
            </a:r>
          </a:p>
        </p:txBody>
      </p:sp>
      <p:sp>
        <p:nvSpPr>
          <p:cNvPr id="5" name="Step_1">
            <a:extLst>
              <a:ext uri="{FF2B5EF4-FFF2-40B4-BE49-F238E27FC236}">
                <a16:creationId xmlns:a16="http://schemas.microsoft.com/office/drawing/2014/main" id="{DF8C20FC-8A63-4586-8A1F-F93A0EA01FA4}"/>
              </a:ext>
            </a:extLst>
          </p:cNvPr>
          <p:cNvSpPr/>
          <p:nvPr/>
        </p:nvSpPr>
        <p:spPr>
          <a:xfrm>
            <a:off x="5364969" y="876299"/>
            <a:ext cx="6200775" cy="2868360"/>
          </a:xfrm>
          <a:prstGeom prst="rect">
            <a:avLst/>
          </a:prstGeom>
          <a:solidFill>
            <a:srgbClr val="D9E4F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(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SELECT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rule_id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antecedent_predicate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antecedent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consequent_predicate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consequent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,ROUND(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rule_support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,3)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supp_rtg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,ROUND(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rule_confidence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,3)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conf_rating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,NUMBER_OF_ITEMS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num_items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FROM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dm$vacustomer_renewability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ORDER BY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rule_confidence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DESC,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rule_support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DESC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WHERE ROWNUM &lt;= 10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ORDER BY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rule_id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antecedent, consequent;</a:t>
            </a:r>
          </a:p>
        </p:txBody>
      </p:sp>
      <p:sp>
        <p:nvSpPr>
          <p:cNvPr id="8" name="Step_2">
            <a:extLst>
              <a:ext uri="{FF2B5EF4-FFF2-40B4-BE49-F238E27FC236}">
                <a16:creationId xmlns:a16="http://schemas.microsoft.com/office/drawing/2014/main" id="{0A6EF0EE-CAD4-434E-A4AA-5676D5648582}"/>
              </a:ext>
            </a:extLst>
          </p:cNvPr>
          <p:cNvSpPr/>
          <p:nvPr/>
        </p:nvSpPr>
        <p:spPr>
          <a:xfrm>
            <a:off x="431019" y="3904874"/>
            <a:ext cx="11134725" cy="2294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RULE_ID ANTECEDENT               CONSEQUENT              SUPP_RTG CONF_RATING  NUM_ITEMS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 ----------------------  ------------------------ -------- ----------- ----------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1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RecommendedToColleague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PlanningToRenew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.172        .895          2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2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PlanningToRenew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RecommendedToColleague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.172        .179          2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3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WindTurbineInterest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PlanningToRenew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.818        .953          2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4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PlanningToRenew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WindTurbineInterest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.818        .853          2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5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WindTurbineInterest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RecommendedToColleague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.162        .188          2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6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RecommendedToColleague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WindTurbineInterest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.162        .842          2</a:t>
            </a:r>
          </a:p>
        </p:txBody>
      </p:sp>
      <p:sp>
        <p:nvSpPr>
          <p:cNvPr id="7" name="CO_1">
            <a:extLst>
              <a:ext uri="{FF2B5EF4-FFF2-40B4-BE49-F238E27FC236}">
                <a16:creationId xmlns:a16="http://schemas.microsoft.com/office/drawing/2014/main" id="{9143C02C-3201-4FC2-A777-202A2852DAC7}"/>
              </a:ext>
            </a:extLst>
          </p:cNvPr>
          <p:cNvSpPr/>
          <p:nvPr/>
        </p:nvSpPr>
        <p:spPr>
          <a:xfrm>
            <a:off x="431019" y="2407611"/>
            <a:ext cx="4755441" cy="1337048"/>
          </a:xfrm>
          <a:prstGeom prst="wedgeRoundRectCallout">
            <a:avLst>
              <a:gd name="adj1" fmla="val 63012"/>
              <a:gd name="adj2" fmla="val -4129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000" dirty="0">
                <a:solidFill>
                  <a:schemeClr val="bg1"/>
                </a:solidFill>
              </a:rPr>
              <a:t>A very simple query against the results of the Association model shows the individual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ratings </a:t>
            </a:r>
            <a:r>
              <a:rPr lang="en-US" sz="2000" dirty="0">
                <a:solidFill>
                  <a:schemeClr val="bg1"/>
                </a:solidFill>
              </a:rPr>
              <a:t>for each survey response</a:t>
            </a:r>
          </a:p>
        </p:txBody>
      </p:sp>
      <p:sp>
        <p:nvSpPr>
          <p:cNvPr id="6" name="EM_2">
            <a:extLst>
              <a:ext uri="{FF2B5EF4-FFF2-40B4-BE49-F238E27FC236}">
                <a16:creationId xmlns:a16="http://schemas.microsoft.com/office/drawing/2014/main" id="{504564BD-DB73-4CD3-99A7-C29B22D6D6F3}"/>
              </a:ext>
            </a:extLst>
          </p:cNvPr>
          <p:cNvSpPr/>
          <p:nvPr/>
        </p:nvSpPr>
        <p:spPr>
          <a:xfrm>
            <a:off x="1461336" y="4561387"/>
            <a:ext cx="8558963" cy="15250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3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Clustering, Brute Force: Looking for Solar Power Super-Users (1)</a:t>
            </a:r>
          </a:p>
        </p:txBody>
      </p:sp>
      <p:sp>
        <p:nvSpPr>
          <p:cNvPr id="4" name="Step_1">
            <a:extLst>
              <a:ext uri="{FF2B5EF4-FFF2-40B4-BE49-F238E27FC236}">
                <a16:creationId xmlns:a16="http://schemas.microsoft.com/office/drawing/2014/main" id="{8C3A97BD-EC90-4FBE-BE37-E5F312D69CF2}"/>
              </a:ext>
            </a:extLst>
          </p:cNvPr>
          <p:cNvSpPr/>
          <p:nvPr/>
        </p:nvSpPr>
        <p:spPr>
          <a:xfrm>
            <a:off x="3095624" y="1075406"/>
            <a:ext cx="8791575" cy="4707187"/>
          </a:xfrm>
          <a:prstGeom prst="rect">
            <a:avLst/>
          </a:prstGeom>
          <a:solidFill>
            <a:srgbClr val="D9E4F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OR REPLACE VIEW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solar_superusers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sm_business_type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sm_zipcode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sm_id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,ROUND(AVG(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smr_kwh_used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),2)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avg_kwh_used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,ROUND(AVG(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smr_solar_kwh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),2)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avg_solar_kwh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,ROUND(AVG(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smr_solar_kwh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AVG(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smr_kwh_used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,2)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pct_solar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600" b="1" dirty="0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WHEN ROUND(AVG(</a:t>
            </a:r>
            <a:r>
              <a:rPr lang="en-US" sz="1600" b="1" dirty="0" err="1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smr_solar_kwh</a:t>
            </a:r>
            <a:r>
              <a:rPr lang="en-US" sz="1600" b="1" dirty="0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/ AVG(</a:t>
            </a:r>
            <a:r>
              <a:rPr lang="en-US" sz="1600" b="1" dirty="0" err="1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smr_kwh_used</a:t>
            </a:r>
            <a:r>
              <a:rPr lang="en-US" sz="1600" b="1" dirty="0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,2) &gt;= 0.15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THEN 1 ELSE 0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END as </a:t>
            </a:r>
            <a:r>
              <a:rPr lang="en-US" sz="1600" b="1" dirty="0" err="1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solar_superuser</a:t>
            </a:r>
            <a:endParaRPr lang="en-US" sz="1600" b="1" dirty="0">
              <a:solidFill>
                <a:srgbClr val="229C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t_smartmeters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t_meter_readings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smr_id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sm_id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GROUP BY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sm_business_type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sm_zipcode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sm_id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ORDER BY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sm_business_type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sm_zipcode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sm_id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EM_1">
            <a:extLst>
              <a:ext uri="{FF2B5EF4-FFF2-40B4-BE49-F238E27FC236}">
                <a16:creationId xmlns:a16="http://schemas.microsoft.com/office/drawing/2014/main" id="{9066C23B-F796-41F4-B03E-E93E2E322BA2}"/>
              </a:ext>
            </a:extLst>
          </p:cNvPr>
          <p:cNvSpPr/>
          <p:nvPr/>
        </p:nvSpPr>
        <p:spPr>
          <a:xfrm>
            <a:off x="3625283" y="3088633"/>
            <a:ext cx="7965719" cy="9328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_1">
            <a:extLst>
              <a:ext uri="{FF2B5EF4-FFF2-40B4-BE49-F238E27FC236}">
                <a16:creationId xmlns:a16="http://schemas.microsoft.com/office/drawing/2014/main" id="{16820D5F-CBA1-4F0F-98FF-5DC7E2A29A2F}"/>
              </a:ext>
            </a:extLst>
          </p:cNvPr>
          <p:cNvSpPr/>
          <p:nvPr/>
        </p:nvSpPr>
        <p:spPr>
          <a:xfrm>
            <a:off x="304801" y="2280285"/>
            <a:ext cx="2338939" cy="3857726"/>
          </a:xfrm>
          <a:prstGeom prst="wedgeRoundRectCallout">
            <a:avLst>
              <a:gd name="adj1" fmla="val 90012"/>
              <a:gd name="adj2" fmla="val -1402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We’ll use this metric to identify which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SmartMeter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customers are </a:t>
            </a:r>
            <a:b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solar energy super-users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(defined as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15% or more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of their energy generated via solar power on-site)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231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88" y="169513"/>
            <a:ext cx="9452947" cy="667495"/>
          </a:xfrm>
        </p:spPr>
        <p:txBody>
          <a:bodyPr>
            <a:normAutofit/>
          </a:bodyPr>
          <a:lstStyle/>
          <a:p>
            <a:r>
              <a:rPr lang="en-US" dirty="0"/>
              <a:t>Clustering, Brute Force: Looking for Solar Power Super-Users (2)</a:t>
            </a:r>
          </a:p>
        </p:txBody>
      </p:sp>
      <p:sp>
        <p:nvSpPr>
          <p:cNvPr id="4" name="Step_1">
            <a:extLst>
              <a:ext uri="{FF2B5EF4-FFF2-40B4-BE49-F238E27FC236}">
                <a16:creationId xmlns:a16="http://schemas.microsoft.com/office/drawing/2014/main" id="{8C3A97BD-EC90-4FBE-BE37-E5F312D69CF2}"/>
              </a:ext>
            </a:extLst>
          </p:cNvPr>
          <p:cNvSpPr/>
          <p:nvPr/>
        </p:nvSpPr>
        <p:spPr>
          <a:xfrm>
            <a:off x="4570298" y="1335169"/>
            <a:ext cx="7364527" cy="4008356"/>
          </a:xfrm>
          <a:prstGeom prst="rect">
            <a:avLst/>
          </a:prstGeom>
          <a:solidFill>
            <a:srgbClr val="D9E4F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Processing variables: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SQLERRNUM       INTEGER := 0;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SQLERRMSG       VARCHAR2(255);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vcReturnValue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VARCHAR2(256) := 'Failure!';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v_setlist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DBMS_DATA_MINING.SETTING_LIST;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v_setlist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('ALGO_NAME')        :=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'ALGO_KMEANS';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v_setlist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('PREP_AUTO')        := 'ON';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v_setlist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('KMNS_DISTANCE')    :=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'KMNS_EUCLIDEAN';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v_setlist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('KMNS_DETAILS')     :=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'KMNS_DETAILS_ALL';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v_setlist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('KMNS_ITERATIONS')  := '3';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v_setlist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('KMNS_NUM_BINS')    := '10’;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  </a:t>
            </a:r>
          </a:p>
        </p:txBody>
      </p:sp>
      <p:sp>
        <p:nvSpPr>
          <p:cNvPr id="6" name="EM_1">
            <a:extLst>
              <a:ext uri="{FF2B5EF4-FFF2-40B4-BE49-F238E27FC236}">
                <a16:creationId xmlns:a16="http://schemas.microsoft.com/office/drawing/2014/main" id="{504564BD-DB73-4CD3-99A7-C29B22D6D6F3}"/>
              </a:ext>
            </a:extLst>
          </p:cNvPr>
          <p:cNvSpPr/>
          <p:nvPr/>
        </p:nvSpPr>
        <p:spPr>
          <a:xfrm>
            <a:off x="5081828" y="3249318"/>
            <a:ext cx="6660795" cy="16080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_1">
            <a:extLst>
              <a:ext uri="{FF2B5EF4-FFF2-40B4-BE49-F238E27FC236}">
                <a16:creationId xmlns:a16="http://schemas.microsoft.com/office/drawing/2014/main" id="{9143C02C-3201-4FC2-A777-202A2852DAC7}"/>
              </a:ext>
            </a:extLst>
          </p:cNvPr>
          <p:cNvSpPr/>
          <p:nvPr/>
        </p:nvSpPr>
        <p:spPr>
          <a:xfrm>
            <a:off x="662228" y="3083633"/>
            <a:ext cx="3387599" cy="2583366"/>
          </a:xfrm>
          <a:prstGeom prst="wedgeRoundRectCallout">
            <a:avLst>
              <a:gd name="adj1" fmla="val 68392"/>
              <a:gd name="adj2" fmla="val -641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We’ll use a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k-Means algorithm 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to delve into which Smart Meters are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clustered together</a:t>
            </a: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, based on various attributes of the companies using them 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3115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88" y="169513"/>
            <a:ext cx="9452947" cy="667495"/>
          </a:xfrm>
        </p:spPr>
        <p:txBody>
          <a:bodyPr>
            <a:normAutofit/>
          </a:bodyPr>
          <a:lstStyle/>
          <a:p>
            <a:r>
              <a:rPr lang="en-US" dirty="0"/>
              <a:t>Clustering, Brute Force: Looking for Solar Power Super-Users (3)</a:t>
            </a:r>
          </a:p>
        </p:txBody>
      </p:sp>
      <p:sp>
        <p:nvSpPr>
          <p:cNvPr id="5" name="Step_2">
            <a:extLst>
              <a:ext uri="{FF2B5EF4-FFF2-40B4-BE49-F238E27FC236}">
                <a16:creationId xmlns:a16="http://schemas.microsoft.com/office/drawing/2014/main" id="{DF8C20FC-8A63-4586-8A1F-F93A0EA01FA4}"/>
              </a:ext>
            </a:extLst>
          </p:cNvPr>
          <p:cNvSpPr/>
          <p:nvPr/>
        </p:nvSpPr>
        <p:spPr>
          <a:xfrm>
            <a:off x="2809876" y="1120611"/>
            <a:ext cx="8926756" cy="4993688"/>
          </a:xfrm>
          <a:prstGeom prst="rect">
            <a:avLst/>
          </a:prstGeom>
          <a:solidFill>
            <a:srgbClr val="D9E4F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DBMS_DATA_MINING.CREATE_MODEL2(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model_name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=&gt; </a:t>
            </a:r>
            <a:r>
              <a:rPr lang="en-US" sz="1600" b="1" dirty="0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‘SOLAR_SUPERUSERS_CLUSTERING'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mining_function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=&gt; </a:t>
            </a:r>
            <a:r>
              <a:rPr lang="en-US" sz="1600" b="1" dirty="0">
                <a:solidFill>
                  <a:srgbClr val="229C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'CLUSTERING'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data_query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=&gt;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'SELECT * FROM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solar_superusers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set_list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=&gt;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v_setlist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case_id_column_name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'SM_ID'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EXCEPTION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WHEN OTHERS THEN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SQLERRNUM := SQLCODE;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SQLERRMSG := SQLERRM;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vcReturnValue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'Error creating new OML4SQL model: ' ||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SQLERRNUM || ' - ' || SQLERRMSG;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DBMS_APPLICATION_INFO.SET_MODULE(NULL,NULL);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DBMS_OUTPUT.PUT_LINE(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vcReturnValue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END;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6" name="EM_1">
            <a:extLst>
              <a:ext uri="{FF2B5EF4-FFF2-40B4-BE49-F238E27FC236}">
                <a16:creationId xmlns:a16="http://schemas.microsoft.com/office/drawing/2014/main" id="{504564BD-DB73-4CD3-99A7-C29B22D6D6F3}"/>
              </a:ext>
            </a:extLst>
          </p:cNvPr>
          <p:cNvSpPr/>
          <p:nvPr/>
        </p:nvSpPr>
        <p:spPr>
          <a:xfrm>
            <a:off x="3683355" y="1631169"/>
            <a:ext cx="7965719" cy="13589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_1">
            <a:extLst>
              <a:ext uri="{FF2B5EF4-FFF2-40B4-BE49-F238E27FC236}">
                <a16:creationId xmlns:a16="http://schemas.microsoft.com/office/drawing/2014/main" id="{9143C02C-3201-4FC2-A777-202A2852DAC7}"/>
              </a:ext>
            </a:extLst>
          </p:cNvPr>
          <p:cNvSpPr/>
          <p:nvPr/>
        </p:nvSpPr>
        <p:spPr>
          <a:xfrm>
            <a:off x="192894" y="4230036"/>
            <a:ext cx="2464581" cy="1884263"/>
          </a:xfrm>
          <a:prstGeom prst="wedgeRoundRectCallout">
            <a:avLst>
              <a:gd name="adj1" fmla="val 218305"/>
              <a:gd name="adj2" fmla="val -14988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000" dirty="0">
                <a:solidFill>
                  <a:schemeClr val="bg1"/>
                </a:solidFill>
              </a:rPr>
              <a:t>… and leverage the view we just created as the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2000" dirty="0">
                <a:solidFill>
                  <a:schemeClr val="bg1"/>
                </a:solidFill>
              </a:rPr>
              <a:t> for each Smart Meter’s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attributes</a:t>
            </a:r>
          </a:p>
        </p:txBody>
      </p:sp>
    </p:spTree>
    <p:extLst>
      <p:ext uri="{BB962C8B-B14F-4D97-AF65-F5344CB8AC3E}">
        <p14:creationId xmlns:p14="http://schemas.microsoft.com/office/powerpoint/2010/main" val="3677010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88" y="169513"/>
            <a:ext cx="9452947" cy="667495"/>
          </a:xfrm>
        </p:spPr>
        <p:txBody>
          <a:bodyPr>
            <a:normAutofit/>
          </a:bodyPr>
          <a:lstStyle/>
          <a:p>
            <a:r>
              <a:rPr lang="en-US" dirty="0"/>
              <a:t>Clustering, Brute Force: ML Modeling Results</a:t>
            </a:r>
          </a:p>
        </p:txBody>
      </p:sp>
      <p:sp>
        <p:nvSpPr>
          <p:cNvPr id="6" name="Step_1">
            <a:extLst>
              <a:ext uri="{FF2B5EF4-FFF2-40B4-BE49-F238E27FC236}">
                <a16:creationId xmlns:a16="http://schemas.microsoft.com/office/drawing/2014/main" id="{96B946E2-FD7E-46F8-BEF0-8D22705CD8CA}"/>
              </a:ext>
            </a:extLst>
          </p:cNvPr>
          <p:cNvSpPr/>
          <p:nvPr/>
        </p:nvSpPr>
        <p:spPr>
          <a:xfrm>
            <a:off x="2736010" y="709090"/>
            <a:ext cx="8586985" cy="3511685"/>
          </a:xfrm>
          <a:prstGeom prst="rect">
            <a:avLst/>
          </a:prstGeom>
          <a:solidFill>
            <a:srgbClr val="D9E4F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cluster_id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attribute_name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,operator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numeric_value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,support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,ROUND(confidence,3) confidence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dm$vrsolar_superusers_clustering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cluster_id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(SELECT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cluster_id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FROM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dm$vdSOLAR_SUPERUSERS_CLUSTERING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WHERE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left_child_id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NULL AND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right_child_id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NULL)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ORDER BY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cluster_id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attribute_name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,operator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numeric_value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CO_1">
            <a:extLst>
              <a:ext uri="{FF2B5EF4-FFF2-40B4-BE49-F238E27FC236}">
                <a16:creationId xmlns:a16="http://schemas.microsoft.com/office/drawing/2014/main" id="{30FB5602-A391-4811-BFDD-4A8024029D37}"/>
              </a:ext>
            </a:extLst>
          </p:cNvPr>
          <p:cNvSpPr/>
          <p:nvPr/>
        </p:nvSpPr>
        <p:spPr>
          <a:xfrm>
            <a:off x="5246210" y="4376417"/>
            <a:ext cx="4755441" cy="1644575"/>
          </a:xfrm>
          <a:prstGeom prst="wedgeRoundRectCallout">
            <a:avLst>
              <a:gd name="adj1" fmla="val -53586"/>
              <a:gd name="adj2" fmla="val -11477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000" dirty="0">
                <a:solidFill>
                  <a:schemeClr val="bg1"/>
                </a:solidFill>
              </a:rPr>
              <a:t>Now that the clustering model is complete, we can review which features were grouped together, as well as the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ratings </a:t>
            </a:r>
            <a:r>
              <a:rPr lang="en-US" sz="2000" dirty="0">
                <a:solidFill>
                  <a:schemeClr val="bg1"/>
                </a:solidFill>
              </a:rPr>
              <a:t>for their placement in each of the several clusters</a:t>
            </a:r>
          </a:p>
        </p:txBody>
      </p:sp>
      <p:pic>
        <p:nvPicPr>
          <p:cNvPr id="7" name="Step_2">
            <a:extLst>
              <a:ext uri="{FF2B5EF4-FFF2-40B4-BE49-F238E27FC236}">
                <a16:creationId xmlns:a16="http://schemas.microsoft.com/office/drawing/2014/main" id="{C40A9EF6-7EC9-4DFE-BD39-B1F7A9113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310" y="1971614"/>
            <a:ext cx="7218298" cy="421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M_2">
            <a:extLst>
              <a:ext uri="{FF2B5EF4-FFF2-40B4-BE49-F238E27FC236}">
                <a16:creationId xmlns:a16="http://schemas.microsoft.com/office/drawing/2014/main" id="{B5DFBFD2-A7DA-4ED0-AD10-7FB505FB34BC}"/>
              </a:ext>
            </a:extLst>
          </p:cNvPr>
          <p:cNvSpPr/>
          <p:nvPr/>
        </p:nvSpPr>
        <p:spPr>
          <a:xfrm>
            <a:off x="4348265" y="2227635"/>
            <a:ext cx="6381344" cy="29572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_2">
            <a:extLst>
              <a:ext uri="{FF2B5EF4-FFF2-40B4-BE49-F238E27FC236}">
                <a16:creationId xmlns:a16="http://schemas.microsoft.com/office/drawing/2014/main" id="{0BB4A957-77E7-4CCD-9349-0EC200951A88}"/>
              </a:ext>
            </a:extLst>
          </p:cNvPr>
          <p:cNvSpPr/>
          <p:nvPr/>
        </p:nvSpPr>
        <p:spPr>
          <a:xfrm>
            <a:off x="204222" y="3745149"/>
            <a:ext cx="3136854" cy="1912617"/>
          </a:xfrm>
          <a:prstGeom prst="wedgeRoundRectCallout">
            <a:avLst>
              <a:gd name="adj1" fmla="val 66561"/>
              <a:gd name="adj2" fmla="val -7437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000" dirty="0">
                <a:solidFill>
                  <a:schemeClr val="bg1"/>
                </a:solidFill>
              </a:rPr>
              <a:t>Essentially, these are the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en-US" sz="2000" dirty="0">
                <a:solidFill>
                  <a:schemeClr val="bg1"/>
                </a:solidFill>
              </a:rPr>
              <a:t> that drive the clustering model to assign each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subset</a:t>
            </a:r>
            <a:r>
              <a:rPr lang="en-US" sz="2000" dirty="0">
                <a:solidFill>
                  <a:schemeClr val="bg1"/>
                </a:solidFill>
              </a:rPr>
              <a:t> of customers to a specific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537175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B17A3-A28F-4556-BB0E-CB309D10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It By That Much: Determining ML Model Accuracy</a:t>
            </a:r>
          </a:p>
        </p:txBody>
      </p:sp>
      <p:pic>
        <p:nvPicPr>
          <p:cNvPr id="7" name="PX_1">
            <a:extLst>
              <a:ext uri="{FF2B5EF4-FFF2-40B4-BE49-F238E27FC236}">
                <a16:creationId xmlns:a16="http://schemas.microsoft.com/office/drawing/2014/main" id="{D38FDDE9-6E9F-4261-844A-AD38D0C4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9132" y="936262"/>
            <a:ext cx="1637587" cy="241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_1">
            <a:extLst>
              <a:ext uri="{FF2B5EF4-FFF2-40B4-BE49-F238E27FC236}">
                <a16:creationId xmlns:a16="http://schemas.microsoft.com/office/drawing/2014/main" id="{872766AF-4CDD-41B3-A523-66F829F95B03}"/>
              </a:ext>
            </a:extLst>
          </p:cNvPr>
          <p:cNvSpPr/>
          <p:nvPr/>
        </p:nvSpPr>
        <p:spPr>
          <a:xfrm>
            <a:off x="3054838" y="936262"/>
            <a:ext cx="6082324" cy="1287237"/>
          </a:xfrm>
          <a:prstGeom prst="wedgeRoundRectCallout">
            <a:avLst>
              <a:gd name="adj1" fmla="val 68539"/>
              <a:gd name="adj2" fmla="val 34838"/>
              <a:gd name="adj3" fmla="val 16667"/>
            </a:avLst>
          </a:prstGeom>
          <a:solidFill>
            <a:srgbClr val="B48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en-US" sz="2400" dirty="0"/>
              <a:t>All models are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r>
              <a:rPr lang="en-US" altLang="en-US" sz="2400" dirty="0"/>
              <a:t>, but some are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</a:t>
            </a:r>
            <a:r>
              <a:rPr lang="en-US" altLang="en-US" sz="2400" dirty="0"/>
              <a:t>.</a:t>
            </a:r>
          </a:p>
          <a:p>
            <a:pPr lvl="0"/>
            <a:r>
              <a:rPr lang="en-US" altLang="en-US" i="1" dirty="0"/>
              <a:t>	- George E.P Box</a:t>
            </a:r>
            <a:br>
              <a:rPr lang="en-US" altLang="en-US" i="1" dirty="0"/>
            </a:br>
            <a:r>
              <a:rPr lang="en-US" altLang="en-US" i="1" dirty="0"/>
              <a:t>                    Founder,  Department of Statistics, UW- Madison</a:t>
            </a:r>
          </a:p>
        </p:txBody>
      </p:sp>
      <p:sp>
        <p:nvSpPr>
          <p:cNvPr id="3" name="TB_1">
            <a:extLst>
              <a:ext uri="{FF2B5EF4-FFF2-40B4-BE49-F238E27FC236}">
                <a16:creationId xmlns:a16="http://schemas.microsoft.com/office/drawing/2014/main" id="{96109798-B36C-45D9-9D29-2399E07E03BB}"/>
              </a:ext>
            </a:extLst>
          </p:cNvPr>
          <p:cNvSpPr/>
          <p:nvPr/>
        </p:nvSpPr>
        <p:spPr>
          <a:xfrm>
            <a:off x="2684117" y="2434082"/>
            <a:ext cx="6823766" cy="12764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good news: </a:t>
            </a:r>
            <a:br>
              <a:rPr lang="en-US" sz="2000" dirty="0"/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000" dirty="0"/>
              <a:t>Oracle Data Mining functions offer transparency into exactly how results have been produced via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 determination methods</a:t>
            </a:r>
            <a:r>
              <a:rPr lang="en-US" sz="2000" dirty="0"/>
              <a:t> specific to each mining function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885CF85-913C-4A62-83D1-F3EC0F4D9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73620"/>
              </p:ext>
            </p:extLst>
          </p:nvPr>
        </p:nvGraphicFramePr>
        <p:xfrm>
          <a:off x="2658188" y="3921146"/>
          <a:ext cx="710083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544">
                  <a:extLst>
                    <a:ext uri="{9D8B030D-6E8A-4147-A177-3AD203B41FA5}">
                      <a16:colId xmlns:a16="http://schemas.microsoft.com/office/drawing/2014/main" val="1992636767"/>
                    </a:ext>
                  </a:extLst>
                </a:gridCol>
                <a:gridCol w="5097294">
                  <a:extLst>
                    <a:ext uri="{9D8B030D-6E8A-4147-A177-3AD203B41FA5}">
                      <a16:colId xmlns:a16="http://schemas.microsoft.com/office/drawing/2014/main" val="3576031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Mining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Accuracy Determination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87361"/>
                  </a:ext>
                </a:extLst>
              </a:tr>
              <a:tr h="3848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Clustering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Centroid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77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Confusion Matrix, Lift, 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91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Root Mean Squared Error (RMSE),</a:t>
                      </a:r>
                    </a:p>
                    <a:p>
                      <a:pPr algn="ctr"/>
                      <a:r>
                        <a:rPr lang="en-US" sz="2000" b="1" dirty="0"/>
                        <a:t>Mean Absolute Error (MAE)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9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Time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Mean Square Error (MSE)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952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23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B17A3-A28F-4556-BB0E-CB309D10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It By That Much: Determining ML Model Accuracy</a:t>
            </a:r>
          </a:p>
        </p:txBody>
      </p:sp>
      <p:pic>
        <p:nvPicPr>
          <p:cNvPr id="6" name="PX_2">
            <a:extLst>
              <a:ext uri="{FF2B5EF4-FFF2-40B4-BE49-F238E27FC236}">
                <a16:creationId xmlns:a16="http://schemas.microsoft.com/office/drawing/2014/main" id="{EC201F59-4E6F-4DAD-BE37-7086FEFA0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075" y="1008065"/>
            <a:ext cx="6477061" cy="484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_2">
            <a:extLst>
              <a:ext uri="{FF2B5EF4-FFF2-40B4-BE49-F238E27FC236}">
                <a16:creationId xmlns:a16="http://schemas.microsoft.com/office/drawing/2014/main" id="{5919C852-DDE2-4E5F-A77A-18DFB3ADE39F}"/>
              </a:ext>
            </a:extLst>
          </p:cNvPr>
          <p:cNvSpPr/>
          <p:nvPr/>
        </p:nvSpPr>
        <p:spPr>
          <a:xfrm>
            <a:off x="407514" y="2814329"/>
            <a:ext cx="3697558" cy="1947732"/>
          </a:xfrm>
          <a:prstGeom prst="wedgeRoundRectCallout">
            <a:avLst>
              <a:gd name="adj1" fmla="val 71769"/>
              <a:gd name="adj2" fmla="val -39616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000" dirty="0">
                <a:solidFill>
                  <a:schemeClr val="bg1"/>
                </a:solidFill>
              </a:rPr>
              <a:t>Here’s an example of using a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Area </a:t>
            </a:r>
            <a:r>
              <a:rPr lang="en-US" sz="2000" dirty="0">
                <a:solidFill>
                  <a:schemeClr val="bg1"/>
                </a:solidFill>
              </a:rPr>
              <a:t>graph to show the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15 business types</a:t>
            </a:r>
            <a:r>
              <a:rPr lang="en-US" sz="2000" dirty="0">
                <a:solidFill>
                  <a:schemeClr val="bg1"/>
                </a:solidFill>
              </a:rPr>
              <a:t> that are the most egregious outliers in terms of solar power used (aka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from centroid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588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Am I</a:t>
            </a:r>
            <a:r>
              <a:rPr lang="en-US" altLang="en-US"/>
              <a:t>, and What </a:t>
            </a:r>
            <a:r>
              <a:rPr lang="en-US" altLang="en-US" dirty="0"/>
              <a:t>Am I Doing Here?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1539A5-FDAE-478D-B66A-C8A2450C8B6F}"/>
              </a:ext>
            </a:extLst>
          </p:cNvPr>
          <p:cNvGrpSpPr/>
          <p:nvPr/>
        </p:nvGrpSpPr>
        <p:grpSpPr>
          <a:xfrm>
            <a:off x="403603" y="3771133"/>
            <a:ext cx="2040718" cy="2252146"/>
            <a:chOff x="403603" y="3771133"/>
            <a:chExt cx="2040718" cy="22521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49C698-8CE4-409F-9000-7C41AFD6C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4116">
              <a:off x="403603" y="3771133"/>
              <a:ext cx="949059" cy="1168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F05E5E-4391-4FE0-8882-9AF13CE02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4116">
              <a:off x="1327898" y="3870767"/>
              <a:ext cx="949060" cy="1110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AA0E9B-ADF1-4171-A926-3C25B0426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4116">
              <a:off x="632688" y="4781766"/>
              <a:ext cx="949060" cy="1191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06858D-0E81-4E66-9800-75BBC1B84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4116">
              <a:off x="1495261" y="4855146"/>
              <a:ext cx="949060" cy="1168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D39687E4-B7E6-4157-B474-FB0C25E8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836" y="4898498"/>
            <a:ext cx="7231721" cy="13280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dbl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48110" tIns="24051" rIns="48110" bIns="24051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E-mail me at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hlinkClick r:id="rId7"/>
              </a:rPr>
              <a:t>jim@jimthewhyguy.com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Follow me on Twitter (@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JimTheWhyGuy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Connect with me on LinkedIn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Jim Czuprynski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MS PGothic" pitchFamily="34" charset="-128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E7B8A4-4FA7-4573-96D9-819456101217}"/>
              </a:ext>
            </a:extLst>
          </p:cNvPr>
          <p:cNvGrpSpPr/>
          <p:nvPr/>
        </p:nvGrpSpPr>
        <p:grpSpPr>
          <a:xfrm>
            <a:off x="284480" y="2957202"/>
            <a:ext cx="3119724" cy="569164"/>
            <a:chOff x="284480" y="2957202"/>
            <a:chExt cx="3119724" cy="569164"/>
          </a:xfrm>
        </p:grpSpPr>
        <p:pic>
          <p:nvPicPr>
            <p:cNvPr id="17" name="image21.png" descr="image21.png">
              <a:extLst>
                <a:ext uri="{FF2B5EF4-FFF2-40B4-BE49-F238E27FC236}">
                  <a16:creationId xmlns:a16="http://schemas.microsoft.com/office/drawing/2014/main" id="{B85C27AA-91B0-4FA8-B458-6E1A75CA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80" y="2980252"/>
              <a:ext cx="1456302" cy="546114"/>
            </a:xfrm>
            <a:prstGeom prst="rect">
              <a:avLst/>
            </a:prstGeom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image27.png" descr="image27.png">
              <a:extLst>
                <a:ext uri="{FF2B5EF4-FFF2-40B4-BE49-F238E27FC236}">
                  <a16:creationId xmlns:a16="http://schemas.microsoft.com/office/drawing/2014/main" id="{F8623072-6089-443F-A3D5-56F6D2F40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902" y="2957202"/>
              <a:ext cx="1456302" cy="560874"/>
            </a:xfrm>
            <a:prstGeom prst="rect">
              <a:avLst/>
            </a:prstGeom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C9E881-4A1A-4BB2-A5CC-98F5968CC6AD}"/>
              </a:ext>
            </a:extLst>
          </p:cNvPr>
          <p:cNvGrpSpPr/>
          <p:nvPr/>
        </p:nvGrpSpPr>
        <p:grpSpPr>
          <a:xfrm>
            <a:off x="379508" y="763016"/>
            <a:ext cx="2895897" cy="1930598"/>
            <a:chOff x="379508" y="763016"/>
            <a:chExt cx="2895897" cy="1930598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9508" y="763016"/>
              <a:ext cx="2895897" cy="1930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9697E9-CE1D-42C3-B9C7-E8B1C2CFA04B}"/>
                </a:ext>
              </a:extLst>
            </p:cNvPr>
            <p:cNvSpPr txBox="1"/>
            <p:nvPr/>
          </p:nvSpPr>
          <p:spPr>
            <a:xfrm>
              <a:off x="390404" y="803561"/>
              <a:ext cx="2735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Traveler &amp; public speaker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5941A9-3973-406F-9CE7-6833A691F97D}"/>
              </a:ext>
            </a:extLst>
          </p:cNvPr>
          <p:cNvGrpSpPr/>
          <p:nvPr/>
        </p:nvGrpSpPr>
        <p:grpSpPr>
          <a:xfrm>
            <a:off x="5764094" y="826951"/>
            <a:ext cx="1902096" cy="1917829"/>
            <a:chOff x="5764094" y="826951"/>
            <a:chExt cx="1902096" cy="1917829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87BE97D2-95FB-464F-B89E-43D3E465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60207" y="839157"/>
              <a:ext cx="1805983" cy="190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BE152F-E9D4-43F7-8A9A-54E2A33814C2}"/>
                </a:ext>
              </a:extLst>
            </p:cNvPr>
            <p:cNvSpPr txBox="1"/>
            <p:nvPr/>
          </p:nvSpPr>
          <p:spPr>
            <a:xfrm>
              <a:off x="5764094" y="826951"/>
              <a:ext cx="1392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Summers: Wisconsin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7447B0-45BF-4EF8-971C-5220DEC386C9}"/>
              </a:ext>
            </a:extLst>
          </p:cNvPr>
          <p:cNvGrpSpPr/>
          <p:nvPr/>
        </p:nvGrpSpPr>
        <p:grpSpPr>
          <a:xfrm>
            <a:off x="3787993" y="813620"/>
            <a:ext cx="1793301" cy="1905795"/>
            <a:chOff x="3787993" y="813620"/>
            <a:chExt cx="1793301" cy="1905795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D72B15B4-94EB-4097-9D91-56B6593C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87993" y="813620"/>
              <a:ext cx="1721961" cy="190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429DB3-5A77-4F13-AFCE-E3391BF64D6A}"/>
                </a:ext>
              </a:extLst>
            </p:cNvPr>
            <p:cNvSpPr txBox="1"/>
            <p:nvPr/>
          </p:nvSpPr>
          <p:spPr>
            <a:xfrm>
              <a:off x="4124992" y="1961388"/>
              <a:ext cx="145630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Winters: Illinois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CBA5FD-2ADD-4154-9D4D-FDA6320D78D6}"/>
              </a:ext>
            </a:extLst>
          </p:cNvPr>
          <p:cNvGrpSpPr/>
          <p:nvPr/>
        </p:nvGrpSpPr>
        <p:grpSpPr>
          <a:xfrm>
            <a:off x="7237651" y="2997468"/>
            <a:ext cx="1674908" cy="1711229"/>
            <a:chOff x="7237651" y="2997468"/>
            <a:chExt cx="1674908" cy="1711229"/>
          </a:xfrm>
        </p:grpSpPr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879E8D5D-142A-4234-AF24-2060FE158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89182" y="2997468"/>
              <a:ext cx="1523377" cy="17112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EF732B-8110-419D-A333-49EDB5772283}"/>
                </a:ext>
              </a:extLst>
            </p:cNvPr>
            <p:cNvSpPr txBox="1"/>
            <p:nvPr/>
          </p:nvSpPr>
          <p:spPr>
            <a:xfrm>
              <a:off x="7237651" y="4069985"/>
              <a:ext cx="1018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Cyclist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7C5724-DEB4-4778-94E5-AD1CCE42A437}"/>
              </a:ext>
            </a:extLst>
          </p:cNvPr>
          <p:cNvGrpSpPr/>
          <p:nvPr/>
        </p:nvGrpSpPr>
        <p:grpSpPr>
          <a:xfrm>
            <a:off x="9306477" y="3016632"/>
            <a:ext cx="1624267" cy="1675343"/>
            <a:chOff x="9306477" y="3016632"/>
            <a:chExt cx="1624267" cy="1675343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9C4E9503-EE61-4968-9B69-CFBD6D53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06477" y="3020328"/>
              <a:ext cx="1559524" cy="16716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C6F697-79C7-468B-996B-54F4616C8871}"/>
                </a:ext>
              </a:extLst>
            </p:cNvPr>
            <p:cNvSpPr txBox="1"/>
            <p:nvPr/>
          </p:nvSpPr>
          <p:spPr>
            <a:xfrm>
              <a:off x="9911955" y="3016632"/>
              <a:ext cx="1018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XC skier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5129D0-2EFD-4BF3-9465-24E3C23280FF}"/>
              </a:ext>
            </a:extLst>
          </p:cNvPr>
          <p:cNvGrpSpPr/>
          <p:nvPr/>
        </p:nvGrpSpPr>
        <p:grpSpPr>
          <a:xfrm>
            <a:off x="8294619" y="719742"/>
            <a:ext cx="2843084" cy="2087925"/>
            <a:chOff x="8294619" y="719742"/>
            <a:chExt cx="2843084" cy="2087925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C69129C5-D1F7-4EF8-B06D-13E81047D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28094" y="719742"/>
              <a:ext cx="2809609" cy="20879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B7700C6-1241-4EC3-8162-DC7808F0AC3E}"/>
                </a:ext>
              </a:extLst>
            </p:cNvPr>
            <p:cNvSpPr txBox="1"/>
            <p:nvPr/>
          </p:nvSpPr>
          <p:spPr>
            <a:xfrm>
              <a:off x="8294619" y="754965"/>
              <a:ext cx="10870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Avid amateur bird watcher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3D1BFAC-DFA6-4EC4-8191-630663265D13}"/>
              </a:ext>
            </a:extLst>
          </p:cNvPr>
          <p:cNvGrpSpPr/>
          <p:nvPr/>
        </p:nvGrpSpPr>
        <p:grpSpPr>
          <a:xfrm>
            <a:off x="4142036" y="2858280"/>
            <a:ext cx="2595916" cy="1946937"/>
            <a:chOff x="4142036" y="2858280"/>
            <a:chExt cx="2595916" cy="1946937"/>
          </a:xfrm>
        </p:grpSpPr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30A4E843-4841-4DAC-8C2A-F97E392AE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2036" y="2858280"/>
              <a:ext cx="2595916" cy="1946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883710-B7BF-45B0-A91F-195147E1695E}"/>
                </a:ext>
              </a:extLst>
            </p:cNvPr>
            <p:cNvSpPr txBox="1"/>
            <p:nvPr/>
          </p:nvSpPr>
          <p:spPr>
            <a:xfrm>
              <a:off x="4219764" y="4099794"/>
              <a:ext cx="1805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Oldest dude in martial arts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049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B17A3-A28F-4556-BB0E-CB309D10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AutoML</a:t>
            </a:r>
            <a:r>
              <a:rPr lang="en-US" dirty="0"/>
              <a:t>: Let the Database Decide!</a:t>
            </a:r>
          </a:p>
        </p:txBody>
      </p:sp>
      <p:pic>
        <p:nvPicPr>
          <p:cNvPr id="3" name="PX_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D0E191C-FB32-40D6-889F-E0F817083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62" y="837008"/>
            <a:ext cx="8750947" cy="476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_Summary">
            <a:extLst>
              <a:ext uri="{FF2B5EF4-FFF2-40B4-BE49-F238E27FC236}">
                <a16:creationId xmlns:a16="http://schemas.microsoft.com/office/drawing/2014/main" id="{35316FAC-C100-4B64-B377-628BD1FD2DD0}"/>
              </a:ext>
            </a:extLst>
          </p:cNvPr>
          <p:cNvSpPr/>
          <p:nvPr/>
        </p:nvSpPr>
        <p:spPr>
          <a:xfrm>
            <a:off x="2846808" y="5982510"/>
            <a:ext cx="6498383" cy="320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out the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summary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all </a:t>
            </a: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the latest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/>
              </a:rPr>
              <a:t>AutoML</a:t>
            </a: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 enhancements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8" name="CO_1">
            <a:extLst>
              <a:ext uri="{FF2B5EF4-FFF2-40B4-BE49-F238E27FC236}">
                <a16:creationId xmlns:a16="http://schemas.microsoft.com/office/drawing/2014/main" id="{6F504B6E-89A5-4B88-8392-53CCAA3CAE77}"/>
              </a:ext>
            </a:extLst>
          </p:cNvPr>
          <p:cNvSpPr/>
          <p:nvPr/>
        </p:nvSpPr>
        <p:spPr>
          <a:xfrm>
            <a:off x="272625" y="2157988"/>
            <a:ext cx="2478017" cy="1150916"/>
          </a:xfrm>
          <a:prstGeom prst="wedgeRoundRectCallout">
            <a:avLst>
              <a:gd name="adj1" fmla="val 66430"/>
              <a:gd name="adj2" fmla="val 34467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makes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 easier for “citizen data scientists” to 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apply the power of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ML &amp; Analytics 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…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_2">
            <a:extLst>
              <a:ext uri="{FF2B5EF4-FFF2-40B4-BE49-F238E27FC236}">
                <a16:creationId xmlns:a16="http://schemas.microsoft.com/office/drawing/2014/main" id="{256939CB-601D-4BEB-9219-011278798D46}"/>
              </a:ext>
            </a:extLst>
          </p:cNvPr>
          <p:cNvSpPr/>
          <p:nvPr/>
        </p:nvSpPr>
        <p:spPr>
          <a:xfrm>
            <a:off x="176461" y="3428871"/>
            <a:ext cx="2670347" cy="1150916"/>
          </a:xfrm>
          <a:prstGeom prst="wedgeRoundRectCallout">
            <a:avLst>
              <a:gd name="adj1" fmla="val 63290"/>
              <a:gd name="adj2" fmla="val 6429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the new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AutoML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interface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makes selection of the proper algorithms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snap …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_3">
            <a:extLst>
              <a:ext uri="{FF2B5EF4-FFF2-40B4-BE49-F238E27FC236}">
                <a16:creationId xmlns:a16="http://schemas.microsoft.com/office/drawing/2014/main" id="{E8EC2ECF-1EE0-4952-836E-5881E5E39C48}"/>
              </a:ext>
            </a:extLst>
          </p:cNvPr>
          <p:cNvSpPr/>
          <p:nvPr/>
        </p:nvSpPr>
        <p:spPr>
          <a:xfrm>
            <a:off x="306319" y="4819721"/>
            <a:ext cx="2478017" cy="864700"/>
          </a:xfrm>
          <a:prstGeom prst="wedgeRoundRectCallout">
            <a:avLst>
              <a:gd name="adj1" fmla="val 55831"/>
              <a:gd name="adj2" fmla="val 83731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many more new features,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including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Graph Studio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174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Via </a:t>
            </a:r>
            <a:r>
              <a:rPr lang="en-US" dirty="0" err="1"/>
              <a:t>AutoML</a:t>
            </a:r>
            <a:r>
              <a:rPr lang="en-US" dirty="0"/>
              <a:t>: A Demonstration</a:t>
            </a:r>
          </a:p>
        </p:txBody>
      </p:sp>
      <p:pic>
        <p:nvPicPr>
          <p:cNvPr id="6" name="PX_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6E995C6D-8C1F-4101-B838-0612778CF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51" y="881873"/>
            <a:ext cx="5224174" cy="293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QB_1">
            <a:extLst>
              <a:ext uri="{FF2B5EF4-FFF2-40B4-BE49-F238E27FC236}">
                <a16:creationId xmlns:a16="http://schemas.microsoft.com/office/drawing/2014/main" id="{714F155A-35FD-481F-BF28-50C2CD96A88F}"/>
              </a:ext>
            </a:extLst>
          </p:cNvPr>
          <p:cNvSpPr/>
          <p:nvPr/>
        </p:nvSpPr>
        <p:spPr>
          <a:xfrm>
            <a:off x="7898861" y="1133637"/>
            <a:ext cx="3900790" cy="23819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 illustrate how powerful a tool </a:t>
            </a:r>
            <a:r>
              <a:rPr lang="en-US" sz="2000" dirty="0" err="1"/>
              <a:t>AutoML</a:t>
            </a:r>
            <a:r>
              <a:rPr lang="en-US" sz="2000" dirty="0"/>
              <a:t> is, let’s run another experiment against the same data source … but this time aiming at producing models and results aimed at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r>
              <a:rPr lang="en-US" sz="2000" dirty="0"/>
              <a:t> rather than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</a:p>
        </p:txBody>
      </p:sp>
      <p:pic>
        <p:nvPicPr>
          <p:cNvPr id="10" name="PX_2" descr="A person holding his hands to his face&#10;&#10;Description automatically generated with medium confidence">
            <a:extLst>
              <a:ext uri="{FF2B5EF4-FFF2-40B4-BE49-F238E27FC236}">
                <a16:creationId xmlns:a16="http://schemas.microsoft.com/office/drawing/2014/main" id="{9FAD29A5-0494-456B-AD00-17C8554AF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399">
            <a:off x="4627924" y="438941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X_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0CCD5BD-4EDA-44D3-9194-C23E41FE4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01" y="3997092"/>
            <a:ext cx="3470288" cy="225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QB_2">
            <a:extLst>
              <a:ext uri="{FF2B5EF4-FFF2-40B4-BE49-F238E27FC236}">
                <a16:creationId xmlns:a16="http://schemas.microsoft.com/office/drawing/2014/main" id="{1C49729F-C84A-47AC-A2B0-9C46564B7BF3}"/>
              </a:ext>
            </a:extLst>
          </p:cNvPr>
          <p:cNvSpPr/>
          <p:nvPr/>
        </p:nvSpPr>
        <p:spPr>
          <a:xfrm>
            <a:off x="1271762" y="4623597"/>
            <a:ext cx="2772851" cy="1430351"/>
          </a:xfrm>
          <a:prstGeom prst="roundRect">
            <a:avLst/>
          </a:prstGeom>
          <a:solidFill>
            <a:srgbClr val="A7158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B4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could possibly go wrong?</a:t>
            </a:r>
          </a:p>
        </p:txBody>
      </p:sp>
    </p:spTree>
    <p:extLst>
      <p:ext uri="{BB962C8B-B14F-4D97-AF65-F5344CB8AC3E}">
        <p14:creationId xmlns:p14="http://schemas.microsoft.com/office/powerpoint/2010/main" val="40939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916" y="50026"/>
            <a:ext cx="9452947" cy="667495"/>
          </a:xfrm>
        </p:spPr>
        <p:txBody>
          <a:bodyPr>
            <a:normAutofit/>
          </a:bodyPr>
          <a:lstStyle/>
          <a:p>
            <a:r>
              <a:rPr lang="en-US" dirty="0"/>
              <a:t>Building a Data Source for </a:t>
            </a:r>
            <a:r>
              <a:rPr lang="en-US" dirty="0" err="1"/>
              <a:t>AutoML</a:t>
            </a:r>
            <a:r>
              <a:rPr lang="en-US" dirty="0"/>
              <a:t> to Devour</a:t>
            </a:r>
          </a:p>
        </p:txBody>
      </p:sp>
      <p:sp>
        <p:nvSpPr>
          <p:cNvPr id="4" name="Step_1">
            <a:extLst>
              <a:ext uri="{FF2B5EF4-FFF2-40B4-BE49-F238E27FC236}">
                <a16:creationId xmlns:a16="http://schemas.microsoft.com/office/drawing/2014/main" id="{8C3A97BD-EC90-4FBE-BE37-E5F312D69CF2}"/>
              </a:ext>
            </a:extLst>
          </p:cNvPr>
          <p:cNvSpPr/>
          <p:nvPr/>
        </p:nvSpPr>
        <p:spPr>
          <a:xfrm>
            <a:off x="2891589" y="797668"/>
            <a:ext cx="5347739" cy="3782163"/>
          </a:xfrm>
          <a:prstGeom prst="rect">
            <a:avLst/>
          </a:prstGeom>
          <a:solidFill>
            <a:srgbClr val="D9E4F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t_smartmeter_business_profiles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sm_id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CD.cd_minority_owned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CD.cd_family_generations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CD.cd_years_in_business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CD.cd_locale_ownership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CF.pct_profit_margin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CF.avg_credit_score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SM.avg_kwh_used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SM.avg_solar_kwh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SM.pct_solar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,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SM.solar_superuser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t_customer_creditscoring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CF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</p:txBody>
      </p:sp>
      <p:sp>
        <p:nvSpPr>
          <p:cNvPr id="9" name="CO_1">
            <a:extLst>
              <a:ext uri="{FF2B5EF4-FFF2-40B4-BE49-F238E27FC236}">
                <a16:creationId xmlns:a16="http://schemas.microsoft.com/office/drawing/2014/main" id="{638D92BC-264E-413D-A3AB-77BB644B3041}"/>
              </a:ext>
            </a:extLst>
          </p:cNvPr>
          <p:cNvSpPr/>
          <p:nvPr/>
        </p:nvSpPr>
        <p:spPr>
          <a:xfrm>
            <a:off x="159333" y="3711102"/>
            <a:ext cx="2605844" cy="2083240"/>
          </a:xfrm>
          <a:prstGeom prst="wedgeRoundRectCallout">
            <a:avLst>
              <a:gd name="adj1" fmla="val 73009"/>
              <a:gd name="adj2" fmla="val -359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We’re drawing on data summarized from a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Hybrid Partitioned table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containing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financial statistics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Step_2">
            <a:extLst>
              <a:ext uri="{FF2B5EF4-FFF2-40B4-BE49-F238E27FC236}">
                <a16:creationId xmlns:a16="http://schemas.microsoft.com/office/drawing/2014/main" id="{0A79C563-EB5D-422D-88F5-CDE5FF74632B}"/>
              </a:ext>
            </a:extLst>
          </p:cNvPr>
          <p:cNvSpPr/>
          <p:nvPr/>
        </p:nvSpPr>
        <p:spPr>
          <a:xfrm>
            <a:off x="3725694" y="1945531"/>
            <a:ext cx="7937770" cy="4387175"/>
          </a:xfrm>
          <a:prstGeom prst="rect">
            <a:avLst/>
          </a:prstGeom>
          <a:solidFill>
            <a:srgbClr val="D9E4F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,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t_customer_demographics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CD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,(SELECT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sm_id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,ROUND(AVG(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smr_kwh_used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),2) AS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avg_kwh_used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,ROUND(AVG(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smr_solar_kwh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),2) AS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avg_solar_kwh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,ROUND(AVG(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smr_solar_kwh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AVG(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smr_kwh_used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,2) AS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pct_solar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,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WHEN ROUND(AVG(</a:t>
            </a:r>
            <a:r>
              <a:rPr lang="en-US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smr_solar_kwh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/ AVG(</a:t>
            </a:r>
            <a:r>
              <a:rPr lang="en-US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smr_kwh_used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,2) &gt;= 0.15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THEN 1 ELSE 0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END AS </a:t>
            </a:r>
            <a:r>
              <a:rPr lang="en-US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solar_superuser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FROM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t_smartmeters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,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t_meter_readings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WHERE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smr_id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sm_id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GROUP BY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sm_id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ORDER BY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SM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SM.sm_id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CF.cf_id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AND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SM.sm_id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CD.cd_id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ORDER BY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sm_id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CO_2">
            <a:extLst>
              <a:ext uri="{FF2B5EF4-FFF2-40B4-BE49-F238E27FC236}">
                <a16:creationId xmlns:a16="http://schemas.microsoft.com/office/drawing/2014/main" id="{16820D5F-CBA1-4F0F-98FF-5DC7E2A29A2F}"/>
              </a:ext>
            </a:extLst>
          </p:cNvPr>
          <p:cNvSpPr/>
          <p:nvPr/>
        </p:nvSpPr>
        <p:spPr>
          <a:xfrm>
            <a:off x="7879357" y="4732188"/>
            <a:ext cx="3039253" cy="995506"/>
          </a:xfrm>
          <a:prstGeom prst="wedgeRoundRectCallout">
            <a:avLst>
              <a:gd name="adj1" fmla="val -75783"/>
              <a:gd name="adj2" fmla="val -10621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… as well as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customer demographics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and</a:t>
            </a:r>
            <a:b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solar energy usage data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9334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Regression Experiments with </a:t>
            </a:r>
            <a:r>
              <a:rPr lang="en-US" sz="2400" dirty="0" err="1"/>
              <a:t>AutoML</a:t>
            </a:r>
            <a:r>
              <a:rPr lang="en-US" sz="2400" dirty="0"/>
              <a:t> (1)</a:t>
            </a:r>
          </a:p>
        </p:txBody>
      </p:sp>
      <p:pic>
        <p:nvPicPr>
          <p:cNvPr id="3" name="Step_1">
            <a:extLst>
              <a:ext uri="{FF2B5EF4-FFF2-40B4-BE49-F238E27FC236}">
                <a16:creationId xmlns:a16="http://schemas.microsoft.com/office/drawing/2014/main" id="{E4D693D9-F2E6-44A6-A705-8258773E0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560" y="1181545"/>
            <a:ext cx="6585246" cy="449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Cmt_1">
            <a:extLst>
              <a:ext uri="{FF2B5EF4-FFF2-40B4-BE49-F238E27FC236}">
                <a16:creationId xmlns:a16="http://schemas.microsoft.com/office/drawing/2014/main" id="{941A2F3D-17EE-4831-B7C8-FC92D44D816A}"/>
              </a:ext>
            </a:extLst>
          </p:cNvPr>
          <p:cNvGrpSpPr/>
          <p:nvPr/>
        </p:nvGrpSpPr>
        <p:grpSpPr>
          <a:xfrm>
            <a:off x="340938" y="2576255"/>
            <a:ext cx="1983356" cy="852745"/>
            <a:chOff x="404035" y="805565"/>
            <a:chExt cx="2568954" cy="1031822"/>
          </a:xfrm>
        </p:grpSpPr>
        <p:sp>
          <p:nvSpPr>
            <p:cNvPr id="13" name="Text">
              <a:extLst>
                <a:ext uri="{FF2B5EF4-FFF2-40B4-BE49-F238E27FC236}">
                  <a16:creationId xmlns:a16="http://schemas.microsoft.com/office/drawing/2014/main" id="{D0506BD7-4ABF-4CD6-BE56-1C485B5A72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4" y="835540"/>
              <a:ext cx="2052835" cy="100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First, select an appropriate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data source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on">
              <a:extLst>
                <a:ext uri="{FF2B5EF4-FFF2-40B4-BE49-F238E27FC236}">
                  <a16:creationId xmlns:a16="http://schemas.microsoft.com/office/drawing/2014/main" id="{C2FA4FCD-08F4-43B3-A938-3410F5025749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2" name="EM_1">
            <a:extLst>
              <a:ext uri="{FF2B5EF4-FFF2-40B4-BE49-F238E27FC236}">
                <a16:creationId xmlns:a16="http://schemas.microsoft.com/office/drawing/2014/main" id="{2AA05124-6CC9-4E0C-B06B-4BF771691189}"/>
              </a:ext>
            </a:extLst>
          </p:cNvPr>
          <p:cNvSpPr/>
          <p:nvPr/>
        </p:nvSpPr>
        <p:spPr>
          <a:xfrm>
            <a:off x="4805464" y="3258766"/>
            <a:ext cx="3764604" cy="18774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tep_2">
            <a:extLst>
              <a:ext uri="{FF2B5EF4-FFF2-40B4-BE49-F238E27FC236}">
                <a16:creationId xmlns:a16="http://schemas.microsoft.com/office/drawing/2014/main" id="{48755810-E586-49E7-A9F6-4F24D5742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685" y="878894"/>
            <a:ext cx="7438599" cy="527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Cmt_2">
            <a:extLst>
              <a:ext uri="{FF2B5EF4-FFF2-40B4-BE49-F238E27FC236}">
                <a16:creationId xmlns:a16="http://schemas.microsoft.com/office/drawing/2014/main" id="{D21FD6FB-A7DC-492A-BABD-5BD5150BBC16}"/>
              </a:ext>
            </a:extLst>
          </p:cNvPr>
          <p:cNvGrpSpPr/>
          <p:nvPr/>
        </p:nvGrpSpPr>
        <p:grpSpPr>
          <a:xfrm>
            <a:off x="217380" y="4163118"/>
            <a:ext cx="2440808" cy="1342737"/>
            <a:chOff x="404035" y="805565"/>
            <a:chExt cx="3161473" cy="1624712"/>
          </a:xfrm>
        </p:grpSpPr>
        <p:sp>
          <p:nvSpPr>
            <p:cNvPr id="18" name="Text">
              <a:extLst>
                <a:ext uri="{FF2B5EF4-FFF2-40B4-BE49-F238E27FC236}">
                  <a16:creationId xmlns:a16="http://schemas.microsoft.com/office/drawing/2014/main" id="{4EF2BAB4-E4C0-4096-882D-A915A3EE28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5" y="835542"/>
              <a:ext cx="2645353" cy="1594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automatically 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builds a list of potential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features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 and their key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metrics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on">
              <a:extLst>
                <a:ext uri="{FF2B5EF4-FFF2-40B4-BE49-F238E27FC236}">
                  <a16:creationId xmlns:a16="http://schemas.microsoft.com/office/drawing/2014/main" id="{DDF95163-7B0B-4489-BDD2-E0F5C6C8A9C8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5" name="EM_2A">
            <a:extLst>
              <a:ext uri="{FF2B5EF4-FFF2-40B4-BE49-F238E27FC236}">
                <a16:creationId xmlns:a16="http://schemas.microsoft.com/office/drawing/2014/main" id="{5D278506-BFE6-4A9A-AB1E-5D73515A375F}"/>
              </a:ext>
            </a:extLst>
          </p:cNvPr>
          <p:cNvSpPr/>
          <p:nvPr/>
        </p:nvSpPr>
        <p:spPr>
          <a:xfrm>
            <a:off x="4328626" y="1569723"/>
            <a:ext cx="6887366" cy="14847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M_2B">
            <a:extLst>
              <a:ext uri="{FF2B5EF4-FFF2-40B4-BE49-F238E27FC236}">
                <a16:creationId xmlns:a16="http://schemas.microsoft.com/office/drawing/2014/main" id="{9957BDA8-2FE9-4874-838B-739FEABA6DE1}"/>
              </a:ext>
            </a:extLst>
          </p:cNvPr>
          <p:cNvSpPr/>
          <p:nvPr/>
        </p:nvSpPr>
        <p:spPr>
          <a:xfrm>
            <a:off x="4328625" y="3366050"/>
            <a:ext cx="7412659" cy="27870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69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Regression Experiments with </a:t>
            </a:r>
            <a:r>
              <a:rPr lang="en-US" sz="2400" dirty="0" err="1"/>
              <a:t>AutoML</a:t>
            </a:r>
            <a:r>
              <a:rPr lang="en-US" sz="2400" dirty="0"/>
              <a:t> (2)</a:t>
            </a:r>
          </a:p>
        </p:txBody>
      </p:sp>
      <p:pic>
        <p:nvPicPr>
          <p:cNvPr id="3" name="Step_1">
            <a:extLst>
              <a:ext uri="{FF2B5EF4-FFF2-40B4-BE49-F238E27FC236}">
                <a16:creationId xmlns:a16="http://schemas.microsoft.com/office/drawing/2014/main" id="{E4D693D9-F2E6-44A6-A705-8258773E0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973" y="837009"/>
            <a:ext cx="3538760" cy="552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Cmt_1">
            <a:extLst>
              <a:ext uri="{FF2B5EF4-FFF2-40B4-BE49-F238E27FC236}">
                <a16:creationId xmlns:a16="http://schemas.microsoft.com/office/drawing/2014/main" id="{941A2F3D-17EE-4831-B7C8-FC92D44D816A}"/>
              </a:ext>
            </a:extLst>
          </p:cNvPr>
          <p:cNvGrpSpPr/>
          <p:nvPr/>
        </p:nvGrpSpPr>
        <p:grpSpPr>
          <a:xfrm>
            <a:off x="572783" y="3511752"/>
            <a:ext cx="2085405" cy="1619656"/>
            <a:chOff x="404035" y="805565"/>
            <a:chExt cx="2701134" cy="1959784"/>
          </a:xfrm>
        </p:grpSpPr>
        <p:sp>
          <p:nvSpPr>
            <p:cNvPr id="13" name="Text">
              <a:extLst>
                <a:ext uri="{FF2B5EF4-FFF2-40B4-BE49-F238E27FC236}">
                  <a16:creationId xmlns:a16="http://schemas.microsoft.com/office/drawing/2014/main" id="{D0506BD7-4ABF-4CD6-BE56-1C485B5A72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4" y="835542"/>
              <a:ext cx="2185015" cy="1929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Review settings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prediction type, run time, model metric, 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ML algorithms to apply</a:t>
              </a:r>
            </a:p>
          </p:txBody>
        </p:sp>
        <p:sp>
          <p:nvSpPr>
            <p:cNvPr id="14" name="Con">
              <a:extLst>
                <a:ext uri="{FF2B5EF4-FFF2-40B4-BE49-F238E27FC236}">
                  <a16:creationId xmlns:a16="http://schemas.microsoft.com/office/drawing/2014/main" id="{C2FA4FCD-08F4-43B3-A938-3410F5025749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3" name="EM_1">
            <a:extLst>
              <a:ext uri="{FF2B5EF4-FFF2-40B4-BE49-F238E27FC236}">
                <a16:creationId xmlns:a16="http://schemas.microsoft.com/office/drawing/2014/main" id="{EADAF5BA-E7FE-4D2C-B013-5F77C1C0BD0A}"/>
              </a:ext>
            </a:extLst>
          </p:cNvPr>
          <p:cNvSpPr/>
          <p:nvPr/>
        </p:nvSpPr>
        <p:spPr>
          <a:xfrm>
            <a:off x="2812974" y="2850204"/>
            <a:ext cx="2284320" cy="35138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tep_2">
            <a:extLst>
              <a:ext uri="{FF2B5EF4-FFF2-40B4-BE49-F238E27FC236}">
                <a16:creationId xmlns:a16="http://schemas.microsoft.com/office/drawing/2014/main" id="{48755810-E586-49E7-A9F6-4F24D5742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5732" y="2612029"/>
            <a:ext cx="3454631" cy="260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Cmt_2">
            <a:extLst>
              <a:ext uri="{FF2B5EF4-FFF2-40B4-BE49-F238E27FC236}">
                <a16:creationId xmlns:a16="http://schemas.microsoft.com/office/drawing/2014/main" id="{D21FD6FB-A7DC-492A-BABD-5BD5150BBC16}"/>
              </a:ext>
            </a:extLst>
          </p:cNvPr>
          <p:cNvGrpSpPr/>
          <p:nvPr/>
        </p:nvGrpSpPr>
        <p:grpSpPr>
          <a:xfrm>
            <a:off x="7007263" y="1742118"/>
            <a:ext cx="3813621" cy="582793"/>
            <a:chOff x="404035" y="805565"/>
            <a:chExt cx="4939617" cy="705180"/>
          </a:xfrm>
        </p:grpSpPr>
        <p:sp>
          <p:nvSpPr>
            <p:cNvPr id="18" name="Text">
              <a:extLst>
                <a:ext uri="{FF2B5EF4-FFF2-40B4-BE49-F238E27FC236}">
                  <a16:creationId xmlns:a16="http://schemas.microsoft.com/office/drawing/2014/main" id="{4EF2BAB4-E4C0-4096-882D-A915A3EE28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5" y="835542"/>
              <a:ext cx="4423497" cy="675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Start the experiment, choosing either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speed 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or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accuracy</a:t>
              </a:r>
            </a:p>
          </p:txBody>
        </p:sp>
        <p:sp>
          <p:nvSpPr>
            <p:cNvPr id="19" name="Con">
              <a:extLst>
                <a:ext uri="{FF2B5EF4-FFF2-40B4-BE49-F238E27FC236}">
                  <a16:creationId xmlns:a16="http://schemas.microsoft.com/office/drawing/2014/main" id="{DDF95163-7B0B-4489-BDD2-E0F5C6C8A9C8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FFFFFF"/>
                  </a:solidFill>
                  <a:latin typeface="Calibri" panose="020F0502020204030204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EM_2">
            <a:extLst>
              <a:ext uri="{FF2B5EF4-FFF2-40B4-BE49-F238E27FC236}">
                <a16:creationId xmlns:a16="http://schemas.microsoft.com/office/drawing/2014/main" id="{775880AF-5D58-460B-8605-D4AC9E3BA3B4}"/>
              </a:ext>
            </a:extLst>
          </p:cNvPr>
          <p:cNvSpPr/>
          <p:nvPr/>
        </p:nvSpPr>
        <p:spPr>
          <a:xfrm flipV="1">
            <a:off x="8697098" y="3517139"/>
            <a:ext cx="2013625" cy="13083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Regression Experiments with </a:t>
            </a:r>
            <a:r>
              <a:rPr lang="en-US" sz="2400" dirty="0" err="1"/>
              <a:t>AutoML</a:t>
            </a:r>
            <a:r>
              <a:rPr lang="en-US" sz="2400" dirty="0"/>
              <a:t> (3)</a:t>
            </a:r>
          </a:p>
        </p:txBody>
      </p:sp>
      <p:pic>
        <p:nvPicPr>
          <p:cNvPr id="3" name="Step_1">
            <a:extLst>
              <a:ext uri="{FF2B5EF4-FFF2-40B4-BE49-F238E27FC236}">
                <a16:creationId xmlns:a16="http://schemas.microsoft.com/office/drawing/2014/main" id="{E4D693D9-F2E6-44A6-A705-8258773E0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033" y="1483300"/>
            <a:ext cx="6694369" cy="469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Cmt_1">
            <a:extLst>
              <a:ext uri="{FF2B5EF4-FFF2-40B4-BE49-F238E27FC236}">
                <a16:creationId xmlns:a16="http://schemas.microsoft.com/office/drawing/2014/main" id="{941A2F3D-17EE-4831-B7C8-FC92D44D816A}"/>
              </a:ext>
            </a:extLst>
          </p:cNvPr>
          <p:cNvGrpSpPr/>
          <p:nvPr/>
        </p:nvGrpSpPr>
        <p:grpSpPr>
          <a:xfrm>
            <a:off x="176454" y="3024963"/>
            <a:ext cx="1905265" cy="2159880"/>
            <a:chOff x="404035" y="805565"/>
            <a:chExt cx="2467807" cy="2613456"/>
          </a:xfrm>
        </p:grpSpPr>
        <p:sp>
          <p:nvSpPr>
            <p:cNvPr id="13" name="Text">
              <a:extLst>
                <a:ext uri="{FF2B5EF4-FFF2-40B4-BE49-F238E27FC236}">
                  <a16:creationId xmlns:a16="http://schemas.microsoft.com/office/drawing/2014/main" id="{D0506BD7-4ABF-4CD6-BE56-1C485B5A72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5" y="835542"/>
              <a:ext cx="1951687" cy="258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dirty="0" err="1">
                  <a:solidFill>
                    <a:srgbClr val="4D4D4D"/>
                  </a:solidFill>
                  <a:latin typeface="Calibri" panose="020F0502020204030204"/>
                </a:rPr>
                <a:t>AutoML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 now finishes any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sampling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 needed and moves on to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feature selection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on">
              <a:extLst>
                <a:ext uri="{FF2B5EF4-FFF2-40B4-BE49-F238E27FC236}">
                  <a16:creationId xmlns:a16="http://schemas.microsoft.com/office/drawing/2014/main" id="{C2FA4FCD-08F4-43B3-A938-3410F5025749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12" name="EM_1">
            <a:extLst>
              <a:ext uri="{FF2B5EF4-FFF2-40B4-BE49-F238E27FC236}">
                <a16:creationId xmlns:a16="http://schemas.microsoft.com/office/drawing/2014/main" id="{8E0E1663-3E93-44B8-BAB8-D853528230E3}"/>
              </a:ext>
            </a:extLst>
          </p:cNvPr>
          <p:cNvSpPr/>
          <p:nvPr/>
        </p:nvSpPr>
        <p:spPr>
          <a:xfrm>
            <a:off x="7120646" y="2266545"/>
            <a:ext cx="1857983" cy="10700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tep_2">
            <a:extLst>
              <a:ext uri="{FF2B5EF4-FFF2-40B4-BE49-F238E27FC236}">
                <a16:creationId xmlns:a16="http://schemas.microsoft.com/office/drawing/2014/main" id="{48755810-E586-49E7-A9F6-4F24D5742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0188" y="1361788"/>
            <a:ext cx="7911500" cy="483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Cmt_2">
            <a:extLst>
              <a:ext uri="{FF2B5EF4-FFF2-40B4-BE49-F238E27FC236}">
                <a16:creationId xmlns:a16="http://schemas.microsoft.com/office/drawing/2014/main" id="{D21FD6FB-A7DC-492A-BABD-5BD5150BBC16}"/>
              </a:ext>
            </a:extLst>
          </p:cNvPr>
          <p:cNvGrpSpPr/>
          <p:nvPr/>
        </p:nvGrpSpPr>
        <p:grpSpPr>
          <a:xfrm>
            <a:off x="6209595" y="815806"/>
            <a:ext cx="5150359" cy="404037"/>
            <a:chOff x="404035" y="805565"/>
            <a:chExt cx="6671036" cy="488885"/>
          </a:xfrm>
        </p:grpSpPr>
        <p:sp>
          <p:nvSpPr>
            <p:cNvPr id="18" name="Text">
              <a:extLst>
                <a:ext uri="{FF2B5EF4-FFF2-40B4-BE49-F238E27FC236}">
                  <a16:creationId xmlns:a16="http://schemas.microsoft.com/office/drawing/2014/main" id="{4EF2BAB4-E4C0-4096-882D-A915A3EE28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5" y="835542"/>
              <a:ext cx="6154916" cy="436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Next, </a:t>
              </a:r>
              <a:r>
                <a:rPr lang="en-US" sz="1600" dirty="0" err="1">
                  <a:solidFill>
                    <a:srgbClr val="4D4D4D"/>
                  </a:solidFill>
                  <a:latin typeface="Calibri" panose="020F0502020204030204"/>
                </a:rPr>
                <a:t>AutoML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 begins building the selected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models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on">
              <a:extLst>
                <a:ext uri="{FF2B5EF4-FFF2-40B4-BE49-F238E27FC236}">
                  <a16:creationId xmlns:a16="http://schemas.microsoft.com/office/drawing/2014/main" id="{DDF95163-7B0B-4489-BDD2-E0F5C6C8A9C8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15" name="EM_2">
            <a:extLst>
              <a:ext uri="{FF2B5EF4-FFF2-40B4-BE49-F238E27FC236}">
                <a16:creationId xmlns:a16="http://schemas.microsoft.com/office/drawing/2014/main" id="{BCAECABB-C425-45E4-89AB-D80D2497C76E}"/>
              </a:ext>
            </a:extLst>
          </p:cNvPr>
          <p:cNvSpPr/>
          <p:nvPr/>
        </p:nvSpPr>
        <p:spPr>
          <a:xfrm>
            <a:off x="7083890" y="3763795"/>
            <a:ext cx="1607611" cy="16109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83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Regression Experiments with </a:t>
            </a:r>
            <a:r>
              <a:rPr lang="en-US" sz="2400" dirty="0" err="1"/>
              <a:t>AutoML</a:t>
            </a:r>
            <a:r>
              <a:rPr lang="en-US" sz="2400" dirty="0"/>
              <a:t> (4)</a:t>
            </a:r>
          </a:p>
        </p:txBody>
      </p:sp>
      <p:pic>
        <p:nvPicPr>
          <p:cNvPr id="3" name="Step_1">
            <a:extLst>
              <a:ext uri="{FF2B5EF4-FFF2-40B4-BE49-F238E27FC236}">
                <a16:creationId xmlns:a16="http://schemas.microsoft.com/office/drawing/2014/main" id="{E4D693D9-F2E6-44A6-A705-8258773E0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535" y="883370"/>
            <a:ext cx="7483465" cy="529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Cmt_1">
            <a:extLst>
              <a:ext uri="{FF2B5EF4-FFF2-40B4-BE49-F238E27FC236}">
                <a16:creationId xmlns:a16="http://schemas.microsoft.com/office/drawing/2014/main" id="{941A2F3D-17EE-4831-B7C8-FC92D44D816A}"/>
              </a:ext>
            </a:extLst>
          </p:cNvPr>
          <p:cNvGrpSpPr/>
          <p:nvPr/>
        </p:nvGrpSpPr>
        <p:grpSpPr>
          <a:xfrm>
            <a:off x="331121" y="3127731"/>
            <a:ext cx="2450990" cy="1249717"/>
            <a:chOff x="404035" y="805565"/>
            <a:chExt cx="3174661" cy="1512158"/>
          </a:xfrm>
        </p:grpSpPr>
        <p:sp>
          <p:nvSpPr>
            <p:cNvPr id="13" name="Text">
              <a:extLst>
                <a:ext uri="{FF2B5EF4-FFF2-40B4-BE49-F238E27FC236}">
                  <a16:creationId xmlns:a16="http://schemas.microsoft.com/office/drawing/2014/main" id="{D0506BD7-4ABF-4CD6-BE56-1C485B5A72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5" y="835542"/>
              <a:ext cx="2658541" cy="1482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 generation is complete! On to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Feature Prediction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Impact 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assessment …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on">
              <a:extLst>
                <a:ext uri="{FF2B5EF4-FFF2-40B4-BE49-F238E27FC236}">
                  <a16:creationId xmlns:a16="http://schemas.microsoft.com/office/drawing/2014/main" id="{C2FA4FCD-08F4-43B3-A938-3410F5025749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20" name="EM_1">
            <a:extLst>
              <a:ext uri="{FF2B5EF4-FFF2-40B4-BE49-F238E27FC236}">
                <a16:creationId xmlns:a16="http://schemas.microsoft.com/office/drawing/2014/main" id="{48095388-704F-45D5-A832-FA80AC84F95A}"/>
              </a:ext>
            </a:extLst>
          </p:cNvPr>
          <p:cNvSpPr/>
          <p:nvPr/>
        </p:nvSpPr>
        <p:spPr>
          <a:xfrm>
            <a:off x="8025318" y="3239312"/>
            <a:ext cx="1964987" cy="25972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23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Regression Experiments with </a:t>
            </a:r>
            <a:r>
              <a:rPr lang="en-US" sz="2400" dirty="0" err="1"/>
              <a:t>AutoML</a:t>
            </a:r>
            <a:r>
              <a:rPr lang="en-US" sz="2400" dirty="0"/>
              <a:t> (5)</a:t>
            </a:r>
          </a:p>
        </p:txBody>
      </p:sp>
      <p:pic>
        <p:nvPicPr>
          <p:cNvPr id="3" name="Step_1">
            <a:extLst>
              <a:ext uri="{FF2B5EF4-FFF2-40B4-BE49-F238E27FC236}">
                <a16:creationId xmlns:a16="http://schemas.microsoft.com/office/drawing/2014/main" id="{E4D693D9-F2E6-44A6-A705-8258773E0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352" y="786951"/>
            <a:ext cx="7230875" cy="556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Cmt_1">
            <a:extLst>
              <a:ext uri="{FF2B5EF4-FFF2-40B4-BE49-F238E27FC236}">
                <a16:creationId xmlns:a16="http://schemas.microsoft.com/office/drawing/2014/main" id="{941A2F3D-17EE-4831-B7C8-FC92D44D816A}"/>
              </a:ext>
            </a:extLst>
          </p:cNvPr>
          <p:cNvGrpSpPr/>
          <p:nvPr/>
        </p:nvGrpSpPr>
        <p:grpSpPr>
          <a:xfrm>
            <a:off x="533674" y="3032917"/>
            <a:ext cx="2878135" cy="1386751"/>
            <a:chOff x="404035" y="805565"/>
            <a:chExt cx="3727924" cy="1677969"/>
          </a:xfrm>
        </p:grpSpPr>
        <p:sp>
          <p:nvSpPr>
            <p:cNvPr id="13" name="Text">
              <a:extLst>
                <a:ext uri="{FF2B5EF4-FFF2-40B4-BE49-F238E27FC236}">
                  <a16:creationId xmlns:a16="http://schemas.microsoft.com/office/drawing/2014/main" id="{D0506BD7-4ABF-4CD6-BE56-1C485B5A72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5" y="835542"/>
              <a:ext cx="3211804" cy="1647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Regression(s)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complete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 Now 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let’s transform the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Neural Network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 model into a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Zeppelin notebook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, with </a:t>
              </a:r>
              <a:r>
                <a:rPr lang="en-US" sz="1600" i="1" dirty="0">
                  <a:solidFill>
                    <a:srgbClr val="4D4D4D"/>
                  </a:solidFill>
                  <a:latin typeface="Calibri" panose="020F0502020204030204"/>
                </a:rPr>
                <a:t>just a few mouse clicks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on">
              <a:extLst>
                <a:ext uri="{FF2B5EF4-FFF2-40B4-BE49-F238E27FC236}">
                  <a16:creationId xmlns:a16="http://schemas.microsoft.com/office/drawing/2014/main" id="{C2FA4FCD-08F4-43B3-A938-3410F5025749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FFFFFF"/>
                  </a:solidFill>
                  <a:latin typeface="Calibri" panose="020F0502020204030204"/>
                </a:rPr>
                <a:t>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EM_1">
            <a:extLst>
              <a:ext uri="{FF2B5EF4-FFF2-40B4-BE49-F238E27FC236}">
                <a16:creationId xmlns:a16="http://schemas.microsoft.com/office/drawing/2014/main" id="{B07EBC8A-9200-4166-B2DD-6684799B60F9}"/>
              </a:ext>
            </a:extLst>
          </p:cNvPr>
          <p:cNvSpPr/>
          <p:nvPr/>
        </p:nvSpPr>
        <p:spPr>
          <a:xfrm>
            <a:off x="7587574" y="4351573"/>
            <a:ext cx="1575882" cy="4344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21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Transform an </a:t>
            </a:r>
            <a:r>
              <a:rPr lang="en-US" sz="2400" dirty="0" err="1"/>
              <a:t>AutoML</a:t>
            </a:r>
            <a:r>
              <a:rPr lang="en-US" sz="2400" dirty="0"/>
              <a:t> Experiment into a </a:t>
            </a:r>
            <a:r>
              <a:rPr lang="en-US" sz="2400" dirty="0" err="1"/>
              <a:t>NoteBook</a:t>
            </a:r>
            <a:r>
              <a:rPr lang="en-US" sz="2400" dirty="0"/>
              <a:t> (1)</a:t>
            </a:r>
          </a:p>
        </p:txBody>
      </p:sp>
      <p:pic>
        <p:nvPicPr>
          <p:cNvPr id="3" name="Step_1">
            <a:extLst>
              <a:ext uri="{FF2B5EF4-FFF2-40B4-BE49-F238E27FC236}">
                <a16:creationId xmlns:a16="http://schemas.microsoft.com/office/drawing/2014/main" id="{E4D693D9-F2E6-44A6-A705-8258773E0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6589" y="837008"/>
            <a:ext cx="5216390" cy="547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EM_1">
            <a:extLst>
              <a:ext uri="{FF2B5EF4-FFF2-40B4-BE49-F238E27FC236}">
                <a16:creationId xmlns:a16="http://schemas.microsoft.com/office/drawing/2014/main" id="{B07EBC8A-9200-4166-B2DD-6684799B60F9}"/>
              </a:ext>
            </a:extLst>
          </p:cNvPr>
          <p:cNvSpPr/>
          <p:nvPr/>
        </p:nvSpPr>
        <p:spPr>
          <a:xfrm>
            <a:off x="2776589" y="3968884"/>
            <a:ext cx="2281794" cy="6322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Cmt_1">
            <a:extLst>
              <a:ext uri="{FF2B5EF4-FFF2-40B4-BE49-F238E27FC236}">
                <a16:creationId xmlns:a16="http://schemas.microsoft.com/office/drawing/2014/main" id="{941A2F3D-17EE-4831-B7C8-FC92D44D816A}"/>
              </a:ext>
            </a:extLst>
          </p:cNvPr>
          <p:cNvGrpSpPr/>
          <p:nvPr/>
        </p:nvGrpSpPr>
        <p:grpSpPr>
          <a:xfrm>
            <a:off x="8357312" y="2935147"/>
            <a:ext cx="2878135" cy="1386751"/>
            <a:chOff x="404035" y="805565"/>
            <a:chExt cx="3727924" cy="1677969"/>
          </a:xfrm>
        </p:grpSpPr>
        <p:sp>
          <p:nvSpPr>
            <p:cNvPr id="13" name="Text">
              <a:extLst>
                <a:ext uri="{FF2B5EF4-FFF2-40B4-BE49-F238E27FC236}">
                  <a16:creationId xmlns:a16="http://schemas.microsoft.com/office/drawing/2014/main" id="{D0506BD7-4ABF-4CD6-BE56-1C485B5A72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5" y="835542"/>
              <a:ext cx="3211804" cy="1647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From the Leader Board, select one of the algorithms and click on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Create Notebook</a:t>
              </a:r>
            </a:p>
          </p:txBody>
        </p:sp>
        <p:sp>
          <p:nvSpPr>
            <p:cNvPr id="14" name="Con">
              <a:extLst>
                <a:ext uri="{FF2B5EF4-FFF2-40B4-BE49-F238E27FC236}">
                  <a16:creationId xmlns:a16="http://schemas.microsoft.com/office/drawing/2014/main" id="{C2FA4FCD-08F4-43B3-A938-3410F5025749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FFFFFF"/>
                  </a:solidFill>
                  <a:latin typeface="Calibri" panose="020F0502020204030204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Step_2">
            <a:extLst>
              <a:ext uri="{FF2B5EF4-FFF2-40B4-BE49-F238E27FC236}">
                <a16:creationId xmlns:a16="http://schemas.microsoft.com/office/drawing/2014/main" id="{5A5928CB-D765-4A92-A873-9F1A9A203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9416" y="2477119"/>
            <a:ext cx="4447788" cy="240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Cmt_2">
            <a:extLst>
              <a:ext uri="{FF2B5EF4-FFF2-40B4-BE49-F238E27FC236}">
                <a16:creationId xmlns:a16="http://schemas.microsoft.com/office/drawing/2014/main" id="{D21FD6FB-A7DC-492A-BABD-5BD5150BBC16}"/>
              </a:ext>
            </a:extLst>
          </p:cNvPr>
          <p:cNvGrpSpPr/>
          <p:nvPr/>
        </p:nvGrpSpPr>
        <p:grpSpPr>
          <a:xfrm>
            <a:off x="8348664" y="1796890"/>
            <a:ext cx="3242855" cy="404037"/>
            <a:chOff x="404035" y="805565"/>
            <a:chExt cx="4200329" cy="488885"/>
          </a:xfrm>
        </p:grpSpPr>
        <p:sp>
          <p:nvSpPr>
            <p:cNvPr id="18" name="Text">
              <a:extLst>
                <a:ext uri="{FF2B5EF4-FFF2-40B4-BE49-F238E27FC236}">
                  <a16:creationId xmlns:a16="http://schemas.microsoft.com/office/drawing/2014/main" id="{4EF2BAB4-E4C0-4096-882D-A915A3EE28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5" y="835542"/>
              <a:ext cx="3684209" cy="436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Name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the new notebook</a:t>
              </a:r>
            </a:p>
          </p:txBody>
        </p:sp>
        <p:sp>
          <p:nvSpPr>
            <p:cNvPr id="19" name="Con">
              <a:extLst>
                <a:ext uri="{FF2B5EF4-FFF2-40B4-BE49-F238E27FC236}">
                  <a16:creationId xmlns:a16="http://schemas.microsoft.com/office/drawing/2014/main" id="{DDF95163-7B0B-4489-BDD2-E0F5C6C8A9C8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5" name="EM_2">
            <a:extLst>
              <a:ext uri="{FF2B5EF4-FFF2-40B4-BE49-F238E27FC236}">
                <a16:creationId xmlns:a16="http://schemas.microsoft.com/office/drawing/2014/main" id="{8C55C5FE-426F-441C-BCE9-8D3907741495}"/>
              </a:ext>
            </a:extLst>
          </p:cNvPr>
          <p:cNvSpPr/>
          <p:nvPr/>
        </p:nvSpPr>
        <p:spPr>
          <a:xfrm>
            <a:off x="7918315" y="3544768"/>
            <a:ext cx="1804995" cy="5019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67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Transform an </a:t>
            </a:r>
            <a:r>
              <a:rPr lang="en-US" sz="2400" dirty="0" err="1"/>
              <a:t>AutoML</a:t>
            </a:r>
            <a:r>
              <a:rPr lang="en-US" sz="2400" dirty="0"/>
              <a:t> Experiment into a </a:t>
            </a:r>
            <a:r>
              <a:rPr lang="en-US" sz="2400" dirty="0" err="1"/>
              <a:t>NoteBook</a:t>
            </a:r>
            <a:r>
              <a:rPr lang="en-US" sz="2400" dirty="0"/>
              <a:t> (2)</a:t>
            </a:r>
          </a:p>
        </p:txBody>
      </p:sp>
      <p:pic>
        <p:nvPicPr>
          <p:cNvPr id="3" name="Step_1">
            <a:extLst>
              <a:ext uri="{FF2B5EF4-FFF2-40B4-BE49-F238E27FC236}">
                <a16:creationId xmlns:a16="http://schemas.microsoft.com/office/drawing/2014/main" id="{E4D693D9-F2E6-44A6-A705-8258773E0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700" y="1380805"/>
            <a:ext cx="7376216" cy="294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Cmt_1">
            <a:extLst>
              <a:ext uri="{FF2B5EF4-FFF2-40B4-BE49-F238E27FC236}">
                <a16:creationId xmlns:a16="http://schemas.microsoft.com/office/drawing/2014/main" id="{941A2F3D-17EE-4831-B7C8-FC92D44D816A}"/>
              </a:ext>
            </a:extLst>
          </p:cNvPr>
          <p:cNvGrpSpPr/>
          <p:nvPr/>
        </p:nvGrpSpPr>
        <p:grpSpPr>
          <a:xfrm>
            <a:off x="5284741" y="4729708"/>
            <a:ext cx="2878133" cy="982714"/>
            <a:chOff x="404035" y="729834"/>
            <a:chExt cx="3727922" cy="1189084"/>
          </a:xfrm>
        </p:grpSpPr>
        <p:sp>
          <p:nvSpPr>
            <p:cNvPr id="13" name="Text">
              <a:extLst>
                <a:ext uri="{FF2B5EF4-FFF2-40B4-BE49-F238E27FC236}">
                  <a16:creationId xmlns:a16="http://schemas.microsoft.com/office/drawing/2014/main" id="{D0506BD7-4ABF-4CD6-BE56-1C485B5A72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3" y="729834"/>
              <a:ext cx="3211804" cy="1189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new notebook is ready. Click the link to start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building paragraphs 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retrieving data</a:t>
              </a:r>
            </a:p>
          </p:txBody>
        </p:sp>
        <p:sp>
          <p:nvSpPr>
            <p:cNvPr id="14" name="Con">
              <a:extLst>
                <a:ext uri="{FF2B5EF4-FFF2-40B4-BE49-F238E27FC236}">
                  <a16:creationId xmlns:a16="http://schemas.microsoft.com/office/drawing/2014/main" id="{C2FA4FCD-08F4-43B3-A938-3410F5025749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FFFFFF"/>
                  </a:solidFill>
                  <a:latin typeface="Calibri" panose="020F0502020204030204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EM_1">
            <a:extLst>
              <a:ext uri="{FF2B5EF4-FFF2-40B4-BE49-F238E27FC236}">
                <a16:creationId xmlns:a16="http://schemas.microsoft.com/office/drawing/2014/main" id="{B07EBC8A-9200-4166-B2DD-6684799B60F9}"/>
              </a:ext>
            </a:extLst>
          </p:cNvPr>
          <p:cNvSpPr/>
          <p:nvPr/>
        </p:nvSpPr>
        <p:spPr>
          <a:xfrm>
            <a:off x="3436401" y="3160627"/>
            <a:ext cx="7012325" cy="4775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tep_2">
            <a:extLst>
              <a:ext uri="{FF2B5EF4-FFF2-40B4-BE49-F238E27FC236}">
                <a16:creationId xmlns:a16="http://schemas.microsoft.com/office/drawing/2014/main" id="{48755810-E586-49E7-A9F6-4F24D5742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094" y="861260"/>
            <a:ext cx="7276965" cy="555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Cmt_2">
            <a:extLst>
              <a:ext uri="{FF2B5EF4-FFF2-40B4-BE49-F238E27FC236}">
                <a16:creationId xmlns:a16="http://schemas.microsoft.com/office/drawing/2014/main" id="{D21FD6FB-A7DC-492A-BABD-5BD5150BBC16}"/>
              </a:ext>
            </a:extLst>
          </p:cNvPr>
          <p:cNvGrpSpPr/>
          <p:nvPr/>
        </p:nvGrpSpPr>
        <p:grpSpPr>
          <a:xfrm>
            <a:off x="389782" y="3086922"/>
            <a:ext cx="2716585" cy="1705374"/>
            <a:chOff x="404035" y="805565"/>
            <a:chExt cx="3518674" cy="2063503"/>
          </a:xfrm>
        </p:grpSpPr>
        <p:sp>
          <p:nvSpPr>
            <p:cNvPr id="18" name="Text">
              <a:extLst>
                <a:ext uri="{FF2B5EF4-FFF2-40B4-BE49-F238E27FC236}">
                  <a16:creationId xmlns:a16="http://schemas.microsoft.com/office/drawing/2014/main" id="{4EF2BAB4-E4C0-4096-882D-A915A3EE28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5" y="835542"/>
              <a:ext cx="3002554" cy="2033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Don’t know Python? No worries! The new notebook uses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OML4Py 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to construct paragraphs for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data retrieval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 and </a:t>
              </a:r>
              <a:r>
                <a:rPr lang="en-US" sz="1600" b="1" dirty="0">
                  <a:solidFill>
                    <a:srgbClr val="4D4D4D"/>
                  </a:solidFill>
                  <a:latin typeface="Calibri" panose="020F0502020204030204"/>
                </a:rPr>
                <a:t>modeling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on">
              <a:extLst>
                <a:ext uri="{FF2B5EF4-FFF2-40B4-BE49-F238E27FC236}">
                  <a16:creationId xmlns:a16="http://schemas.microsoft.com/office/drawing/2014/main" id="{DDF95163-7B0B-4489-BDD2-E0F5C6C8A9C8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FFFFFF"/>
                  </a:solidFill>
                  <a:latin typeface="Calibri" panose="020F0502020204030204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EM_2">
            <a:extLst>
              <a:ext uri="{FF2B5EF4-FFF2-40B4-BE49-F238E27FC236}">
                <a16:creationId xmlns:a16="http://schemas.microsoft.com/office/drawing/2014/main" id="{8C55C5FE-426F-441C-BCE9-8D3907741495}"/>
              </a:ext>
            </a:extLst>
          </p:cNvPr>
          <p:cNvSpPr/>
          <p:nvPr/>
        </p:nvSpPr>
        <p:spPr>
          <a:xfrm>
            <a:off x="3553654" y="1529799"/>
            <a:ext cx="6699300" cy="17678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7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45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Transform an </a:t>
            </a:r>
            <a:r>
              <a:rPr lang="en-US" sz="2400" dirty="0" err="1"/>
              <a:t>AutoML</a:t>
            </a:r>
            <a:r>
              <a:rPr lang="en-US" sz="2400" dirty="0"/>
              <a:t> Experiment into a </a:t>
            </a:r>
            <a:r>
              <a:rPr lang="en-US" sz="2400" dirty="0" err="1"/>
              <a:t>NoteBook</a:t>
            </a:r>
            <a:r>
              <a:rPr lang="en-US" sz="2400" dirty="0"/>
              <a:t> (3)</a:t>
            </a:r>
          </a:p>
        </p:txBody>
      </p:sp>
      <p:pic>
        <p:nvPicPr>
          <p:cNvPr id="3" name="Step_1">
            <a:extLst>
              <a:ext uri="{FF2B5EF4-FFF2-40B4-BE49-F238E27FC236}">
                <a16:creationId xmlns:a16="http://schemas.microsoft.com/office/drawing/2014/main" id="{E4D693D9-F2E6-44A6-A705-8258773E0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6736" y="964357"/>
            <a:ext cx="8961826" cy="541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Cmt_1">
            <a:extLst>
              <a:ext uri="{FF2B5EF4-FFF2-40B4-BE49-F238E27FC236}">
                <a16:creationId xmlns:a16="http://schemas.microsoft.com/office/drawing/2014/main" id="{941A2F3D-17EE-4831-B7C8-FC92D44D816A}"/>
              </a:ext>
            </a:extLst>
          </p:cNvPr>
          <p:cNvGrpSpPr/>
          <p:nvPr/>
        </p:nvGrpSpPr>
        <p:grpSpPr>
          <a:xfrm>
            <a:off x="278026" y="2990099"/>
            <a:ext cx="2301353" cy="1383706"/>
            <a:chOff x="404035" y="805565"/>
            <a:chExt cx="2980843" cy="1674284"/>
          </a:xfrm>
        </p:grpSpPr>
        <p:sp>
          <p:nvSpPr>
            <p:cNvPr id="13" name="Text">
              <a:extLst>
                <a:ext uri="{FF2B5EF4-FFF2-40B4-BE49-F238E27FC236}">
                  <a16:creationId xmlns:a16="http://schemas.microsoft.com/office/drawing/2014/main" id="{D0506BD7-4ABF-4CD6-BE56-1C485B5A72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0155" y="835543"/>
              <a:ext cx="2464723" cy="1644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68392" tIns="34196" rIns="68392" bIns="34196" numCol="1" anchor="t" anchorCtr="0" compatLnSpc="1">
              <a:prstTxWarp prst="textNoShape">
                <a:avLst/>
              </a:prstTxWarp>
            </a:bodyPr>
            <a:lstStyle>
              <a:lvl1pPr marL="648715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7234" indent="-64871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SzPct val="100000"/>
                <a:buFont typeface="Wingdings" pitchFamily="2" charset="2"/>
                <a:buChar char="§"/>
                <a:defRPr sz="4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783567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3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2432056" indent="-48656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999474" indent="-40547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3566771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4215259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4863770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5512242" indent="-32423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9E93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C202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 voila! </a:t>
              </a: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Here’s your first results from a notebook</a:t>
              </a:r>
              <a:r>
                <a:rPr kumimoji="0" lang="en-US" sz="1600" b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completely generated via </a:t>
              </a:r>
              <a:r>
                <a:rPr kumimoji="0" lang="en-US" sz="1600" b="1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AutoML</a:t>
              </a:r>
              <a:r>
                <a:rPr lang="en-US" sz="1600" dirty="0">
                  <a:solidFill>
                    <a:srgbClr val="4D4D4D"/>
                  </a:solidFill>
                  <a:latin typeface="Calibri" panose="020F0502020204030204"/>
                </a:rPr>
                <a:t>!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on">
              <a:extLst>
                <a:ext uri="{FF2B5EF4-FFF2-40B4-BE49-F238E27FC236}">
                  <a16:creationId xmlns:a16="http://schemas.microsoft.com/office/drawing/2014/main" id="{C2FA4FCD-08F4-43B3-A938-3410F5025749}"/>
                </a:ext>
              </a:extLst>
            </p:cNvPr>
            <p:cNvSpPr/>
            <p:nvPr/>
          </p:nvSpPr>
          <p:spPr>
            <a:xfrm>
              <a:off x="404035" y="805565"/>
              <a:ext cx="516119" cy="488885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12" name="EM_1">
            <a:extLst>
              <a:ext uri="{FF2B5EF4-FFF2-40B4-BE49-F238E27FC236}">
                <a16:creationId xmlns:a16="http://schemas.microsoft.com/office/drawing/2014/main" id="{B07EBC8A-9200-4166-B2DD-6684799B60F9}"/>
              </a:ext>
            </a:extLst>
          </p:cNvPr>
          <p:cNvSpPr/>
          <p:nvPr/>
        </p:nvSpPr>
        <p:spPr>
          <a:xfrm>
            <a:off x="2985004" y="4230170"/>
            <a:ext cx="8481857" cy="19743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73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 and Documentation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480" y="1405898"/>
            <a:ext cx="11582400" cy="4858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OML Algorithms “Cheat Sheet” 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https://www.oracle.com/a/tech/docs/oml4sql-algorithm-cheat-sheet.pdf</a:t>
            </a:r>
            <a:endParaRPr lang="en-US" sz="1800" dirty="0"/>
          </a:p>
          <a:p>
            <a:pPr marL="3429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Oracle 21</a:t>
            </a:r>
            <a:r>
              <a:rPr lang="en-US" sz="2400" b="1" i="1" dirty="0"/>
              <a:t>c</a:t>
            </a:r>
            <a:r>
              <a:rPr lang="en-US" sz="2400" b="1" dirty="0"/>
              <a:t> Machine Learning Basics (including </a:t>
            </a:r>
            <a:r>
              <a:rPr lang="en-US" sz="2400" b="1" dirty="0" err="1"/>
              <a:t>AutoML</a:t>
            </a:r>
            <a:r>
              <a:rPr lang="en-US" sz="2400" b="1" dirty="0"/>
              <a:t>):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https://docs.oracle.com/en/database/oracle/machine-learning/oml4sql/21/dmcon/machine-learning-basics.html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ADW Next Generation Availability Announcement: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https://www.oracle.com/news/announcement/oracle-adds-innovations-to-cloud-data-warehouse-031721.html</a:t>
            </a:r>
            <a:endParaRPr lang="en-US" sz="1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40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1"/>
                </a:solidFill>
              </a:rPr>
              <a:t>www.mous.us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6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21EF587-95FF-4535-8C68-D5D4531F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533" y="4558748"/>
            <a:ext cx="3125315" cy="89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A8430-E6E2-4C83-9F31-6264A7D05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274" y="1068017"/>
            <a:ext cx="3178573" cy="102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F83B5-14E4-435D-BC35-246CD1F26A6F}"/>
              </a:ext>
            </a:extLst>
          </p:cNvPr>
          <p:cNvSpPr txBox="1"/>
          <p:nvPr/>
        </p:nvSpPr>
        <p:spPr>
          <a:xfrm>
            <a:off x="8547652" y="2517913"/>
            <a:ext cx="245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THANK YOU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1FF93B-F5C6-4DBB-A8DA-DB1327CC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762933"/>
          </a:xfrm>
        </p:spPr>
        <p:txBody>
          <a:bodyPr>
            <a:normAutofit/>
          </a:bodyPr>
          <a:lstStyle/>
          <a:p>
            <a:r>
              <a:rPr lang="en-US" sz="4400" dirty="0"/>
              <a:t>Save The DATE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1F7AEC-6701-43E5-B65E-FC7CD7D4E859}"/>
              </a:ext>
            </a:extLst>
          </p:cNvPr>
          <p:cNvSpPr/>
          <p:nvPr/>
        </p:nvSpPr>
        <p:spPr>
          <a:xfrm>
            <a:off x="355661" y="1980405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OATUG Forum Live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December 7-11, 2020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Virtual Event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5"/>
              </a:rPr>
              <a:t>https://forum.oatug.org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ED882A-8EF4-4F12-AAC6-DA94420D2C9C}"/>
              </a:ext>
            </a:extLst>
          </p:cNvPr>
          <p:cNvSpPr/>
          <p:nvPr/>
        </p:nvSpPr>
        <p:spPr>
          <a:xfrm>
            <a:off x="314958" y="3882332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MOUS 2021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October 27, 2021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Schoolcraft College - VisTaTech Center,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18600 Haggerty Rd, Livonia, MI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8763A84-000F-466F-8695-9BE802C5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875" y="3970739"/>
            <a:ext cx="1219200" cy="3931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6AE117-01F4-42DD-801B-94FCFFF77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491" y="2140003"/>
            <a:ext cx="1960475" cy="4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35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WWW.MOUS.US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6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21EF587-95FF-4535-8C68-D5D4531F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533" y="4558748"/>
            <a:ext cx="3125315" cy="89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A8430-E6E2-4C83-9F31-6264A7D05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274" y="1068017"/>
            <a:ext cx="3178573" cy="102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F83B5-14E4-435D-BC35-246CD1F26A6F}"/>
              </a:ext>
            </a:extLst>
          </p:cNvPr>
          <p:cNvSpPr txBox="1"/>
          <p:nvPr/>
        </p:nvSpPr>
        <p:spPr>
          <a:xfrm>
            <a:off x="8547652" y="2517913"/>
            <a:ext cx="245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THANK YOU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1FF93B-F5C6-4DBB-A8DA-DB1327CC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762933"/>
          </a:xfrm>
        </p:spPr>
        <p:txBody>
          <a:bodyPr>
            <a:normAutofit/>
          </a:bodyPr>
          <a:lstStyle/>
          <a:p>
            <a:r>
              <a:rPr lang="en-US" sz="4400" dirty="0"/>
              <a:t>SURVEYS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1F7AEC-6701-43E5-B65E-FC7CD7D4E859}"/>
              </a:ext>
            </a:extLst>
          </p:cNvPr>
          <p:cNvSpPr/>
          <p:nvPr/>
        </p:nvSpPr>
        <p:spPr>
          <a:xfrm>
            <a:off x="363475" y="2117803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Session Surveys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Please complete the session survey for this session using the Zoom session survey link.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survey link will be provided via email once the webinar is closed.</a:t>
            </a:r>
          </a:p>
        </p:txBody>
      </p:sp>
    </p:spTree>
    <p:extLst>
      <p:ext uri="{BB962C8B-B14F-4D97-AF65-F5344CB8AC3E}">
        <p14:creationId xmlns:p14="http://schemas.microsoft.com/office/powerpoint/2010/main" val="29028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B17A3-A28F-4556-BB0E-CB309D10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88" y="169513"/>
            <a:ext cx="9452947" cy="667495"/>
          </a:xfrm>
        </p:spPr>
        <p:txBody>
          <a:bodyPr>
            <a:normAutofit/>
          </a:bodyPr>
          <a:lstStyle/>
          <a:p>
            <a:r>
              <a:rPr lang="en-US" dirty="0"/>
              <a:t>Typical Business Use Cases Driving Machine Learning &amp; Analytics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F51D45-15BB-4DAC-970B-CF709ECF1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828" y="2353349"/>
            <a:ext cx="2967563" cy="269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B_1">
            <a:extLst>
              <a:ext uri="{FF2B5EF4-FFF2-40B4-BE49-F238E27FC236}">
                <a16:creationId xmlns:a16="http://schemas.microsoft.com/office/drawing/2014/main" id="{B9F56E94-25A7-4D0A-A51F-4CBAF89233E8}"/>
              </a:ext>
            </a:extLst>
          </p:cNvPr>
          <p:cNvSpPr/>
          <p:nvPr/>
        </p:nvSpPr>
        <p:spPr>
          <a:xfrm>
            <a:off x="4919346" y="693324"/>
            <a:ext cx="3487736" cy="1660025"/>
          </a:xfrm>
          <a:prstGeom prst="wedgeEllipseCallout">
            <a:avLst>
              <a:gd name="adj1" fmla="val -26099"/>
              <a:gd name="adj2" fmla="val 6667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any of our customers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financial risk </a:t>
            </a:r>
            <a:r>
              <a:rPr lang="en-US" dirty="0"/>
              <a:t>to default on their investments in solar panel technology?</a:t>
            </a:r>
          </a:p>
        </p:txBody>
      </p:sp>
      <p:sp>
        <p:nvSpPr>
          <p:cNvPr id="17" name="SB_2">
            <a:extLst>
              <a:ext uri="{FF2B5EF4-FFF2-40B4-BE49-F238E27FC236}">
                <a16:creationId xmlns:a16="http://schemas.microsoft.com/office/drawing/2014/main" id="{0E4EC7C3-B2FF-4DDB-A547-53F5C7D07024}"/>
              </a:ext>
            </a:extLst>
          </p:cNvPr>
          <p:cNvSpPr/>
          <p:nvPr/>
        </p:nvSpPr>
        <p:spPr>
          <a:xfrm>
            <a:off x="7894139" y="1768370"/>
            <a:ext cx="3589424" cy="2367994"/>
          </a:xfrm>
          <a:prstGeom prst="wedgeEllipseCallout">
            <a:avLst>
              <a:gd name="adj1" fmla="val -81853"/>
              <a:gd name="adj2" fmla="val 21248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current solar energy program customers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likely to recommend</a:t>
            </a:r>
            <a:r>
              <a:rPr lang="en-US" b="1" dirty="0"/>
              <a:t> our program</a:t>
            </a:r>
            <a:r>
              <a:rPr lang="en-US" dirty="0"/>
              <a:t> to colleagues, or maybe even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more</a:t>
            </a:r>
            <a:r>
              <a:rPr lang="en-US" dirty="0"/>
              <a:t> alternative energy sources?</a:t>
            </a:r>
          </a:p>
        </p:txBody>
      </p:sp>
      <p:sp>
        <p:nvSpPr>
          <p:cNvPr id="18" name="SB_3">
            <a:extLst>
              <a:ext uri="{FF2B5EF4-FFF2-40B4-BE49-F238E27FC236}">
                <a16:creationId xmlns:a16="http://schemas.microsoft.com/office/drawing/2014/main" id="{A8A2865A-F392-4FB5-8C8F-240B677B968B}"/>
              </a:ext>
            </a:extLst>
          </p:cNvPr>
          <p:cNvSpPr/>
          <p:nvPr/>
        </p:nvSpPr>
        <p:spPr>
          <a:xfrm>
            <a:off x="7249621" y="4219492"/>
            <a:ext cx="3589424" cy="2119910"/>
          </a:xfrm>
          <a:prstGeom prst="wedgeEllipseCallout">
            <a:avLst>
              <a:gd name="adj1" fmla="val -66226"/>
              <a:gd name="adj2" fmla="val -44733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pandemic hurt </a:t>
            </a:r>
            <a:r>
              <a:rPr lang="en-US" dirty="0"/>
              <a:t>our best customers’ ability to continue to invest in alternate energy sources?</a:t>
            </a:r>
          </a:p>
        </p:txBody>
      </p:sp>
      <p:sp>
        <p:nvSpPr>
          <p:cNvPr id="19" name="SB_4">
            <a:extLst>
              <a:ext uri="{FF2B5EF4-FFF2-40B4-BE49-F238E27FC236}">
                <a16:creationId xmlns:a16="http://schemas.microsoft.com/office/drawing/2014/main" id="{674CCFB9-CE72-4423-9DD0-309D01CFA19A}"/>
              </a:ext>
            </a:extLst>
          </p:cNvPr>
          <p:cNvSpPr/>
          <p:nvPr/>
        </p:nvSpPr>
        <p:spPr>
          <a:xfrm>
            <a:off x="1006842" y="4330772"/>
            <a:ext cx="3351646" cy="2008630"/>
          </a:xfrm>
          <a:prstGeom prst="wedgeEllipseCallout">
            <a:avLst>
              <a:gd name="adj1" fmla="val 64632"/>
              <a:gd name="adj2" fmla="val -61541"/>
            </a:avLst>
          </a:prstGeom>
          <a:solidFill>
            <a:srgbClr val="B48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What’s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return </a:t>
            </a:r>
            <a:r>
              <a:rPr lang="en-US" dirty="0"/>
              <a:t>our customers can expect to realize on their solar energy investment?</a:t>
            </a:r>
          </a:p>
        </p:txBody>
      </p:sp>
      <p:sp>
        <p:nvSpPr>
          <p:cNvPr id="20" name="SB_5">
            <a:extLst>
              <a:ext uri="{FF2B5EF4-FFF2-40B4-BE49-F238E27FC236}">
                <a16:creationId xmlns:a16="http://schemas.microsoft.com/office/drawing/2014/main" id="{31316498-4156-4D95-A30D-5CEA17FC1C8B}"/>
              </a:ext>
            </a:extLst>
          </p:cNvPr>
          <p:cNvSpPr/>
          <p:nvPr/>
        </p:nvSpPr>
        <p:spPr>
          <a:xfrm>
            <a:off x="915952" y="2049426"/>
            <a:ext cx="3351646" cy="2008630"/>
          </a:xfrm>
          <a:prstGeom prst="wedgeEllipseCallout">
            <a:avLst>
              <a:gd name="adj1" fmla="val 63173"/>
              <a:gd name="adj2" fmla="val 40618"/>
            </a:avLst>
          </a:prstGeom>
          <a:solidFill>
            <a:srgbClr val="A7158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customers would be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candidates </a:t>
            </a:r>
            <a:r>
              <a:rPr lang="en-US" dirty="0"/>
              <a:t>to take advantage of our solar panel program?</a:t>
            </a:r>
          </a:p>
        </p:txBody>
      </p:sp>
    </p:spTree>
    <p:extLst>
      <p:ext uri="{BB962C8B-B14F-4D97-AF65-F5344CB8AC3E}">
        <p14:creationId xmlns:p14="http://schemas.microsoft.com/office/powerpoint/2010/main" val="2043113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 Basics: Clustering, Classification, Association, Regression</a:t>
            </a:r>
          </a:p>
        </p:txBody>
      </p:sp>
      <p:pic>
        <p:nvPicPr>
          <p:cNvPr id="3" name="PX_1">
            <a:extLst>
              <a:ext uri="{FF2B5EF4-FFF2-40B4-BE49-F238E27FC236}">
                <a16:creationId xmlns:a16="http://schemas.microsoft.com/office/drawing/2014/main" id="{7D7D4CFD-540B-4682-9882-2412D7252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82" y="1724924"/>
            <a:ext cx="1888062" cy="203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QB_1">
            <a:extLst>
              <a:ext uri="{FF2B5EF4-FFF2-40B4-BE49-F238E27FC236}">
                <a16:creationId xmlns:a16="http://schemas.microsoft.com/office/drawing/2014/main" id="{781F8F4A-CA91-43FF-8730-53E41CB47622}"/>
              </a:ext>
            </a:extLst>
          </p:cNvPr>
          <p:cNvSpPr/>
          <p:nvPr/>
        </p:nvSpPr>
        <p:spPr>
          <a:xfrm>
            <a:off x="2365467" y="1982121"/>
            <a:ext cx="3195196" cy="141016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customers would be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candidates </a:t>
            </a:r>
            <a:r>
              <a:rPr lang="en-US" dirty="0"/>
              <a:t>to take advantage of our solar panel program?</a:t>
            </a:r>
          </a:p>
        </p:txBody>
      </p:sp>
      <p:pic>
        <p:nvPicPr>
          <p:cNvPr id="10" name="PX_2">
            <a:extLst>
              <a:ext uri="{FF2B5EF4-FFF2-40B4-BE49-F238E27FC236}">
                <a16:creationId xmlns:a16="http://schemas.microsoft.com/office/drawing/2014/main" id="{0C0B31B2-9501-4D42-836C-98E05FE63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6368" y="1080413"/>
            <a:ext cx="2238375" cy="151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QB_2">
            <a:extLst>
              <a:ext uri="{FF2B5EF4-FFF2-40B4-BE49-F238E27FC236}">
                <a16:creationId xmlns:a16="http://schemas.microsoft.com/office/drawing/2014/main" id="{A150ED77-6245-4AF2-AB89-136A79218570}"/>
              </a:ext>
            </a:extLst>
          </p:cNvPr>
          <p:cNvSpPr/>
          <p:nvPr/>
        </p:nvSpPr>
        <p:spPr>
          <a:xfrm>
            <a:off x="6237689" y="1463660"/>
            <a:ext cx="2869712" cy="14101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any of our customers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financial risk </a:t>
            </a:r>
            <a:r>
              <a:rPr lang="en-US" dirty="0"/>
              <a:t>to default on their investments in solar panel technology?</a:t>
            </a:r>
          </a:p>
        </p:txBody>
      </p:sp>
      <p:pic>
        <p:nvPicPr>
          <p:cNvPr id="8" name="PX_3">
            <a:extLst>
              <a:ext uri="{FF2B5EF4-FFF2-40B4-BE49-F238E27FC236}">
                <a16:creationId xmlns:a16="http://schemas.microsoft.com/office/drawing/2014/main" id="{658235A1-C82E-4A78-959B-984610B8F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701" y="3771545"/>
            <a:ext cx="2380162" cy="143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QB_3">
            <a:extLst>
              <a:ext uri="{FF2B5EF4-FFF2-40B4-BE49-F238E27FC236}">
                <a16:creationId xmlns:a16="http://schemas.microsoft.com/office/drawing/2014/main" id="{4A836C12-4F66-4D5B-B0ED-AB9C5F095F34}"/>
              </a:ext>
            </a:extLst>
          </p:cNvPr>
          <p:cNvSpPr/>
          <p:nvPr/>
        </p:nvSpPr>
        <p:spPr>
          <a:xfrm>
            <a:off x="997638" y="4137261"/>
            <a:ext cx="3032923" cy="1351762"/>
          </a:xfrm>
          <a:prstGeom prst="roundRect">
            <a:avLst/>
          </a:prstGeom>
          <a:solidFill>
            <a:srgbClr val="229C7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What’s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return </a:t>
            </a:r>
            <a:r>
              <a:rPr lang="en-US" dirty="0"/>
              <a:t>our customers can expect to realize on their solar energy investment?</a:t>
            </a:r>
          </a:p>
        </p:txBody>
      </p:sp>
      <p:pic>
        <p:nvPicPr>
          <p:cNvPr id="7" name="PX_4">
            <a:extLst>
              <a:ext uri="{FF2B5EF4-FFF2-40B4-BE49-F238E27FC236}">
                <a16:creationId xmlns:a16="http://schemas.microsoft.com/office/drawing/2014/main" id="{8C33BC40-5FAF-4370-8C95-018799CB7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4114" y="3259417"/>
            <a:ext cx="1984468" cy="148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QB_4">
            <a:extLst>
              <a:ext uri="{FF2B5EF4-FFF2-40B4-BE49-F238E27FC236}">
                <a16:creationId xmlns:a16="http://schemas.microsoft.com/office/drawing/2014/main" id="{B1DAC240-8379-435E-AD3C-08939990E8D8}"/>
              </a:ext>
            </a:extLst>
          </p:cNvPr>
          <p:cNvSpPr/>
          <p:nvPr/>
        </p:nvSpPr>
        <p:spPr>
          <a:xfrm>
            <a:off x="8301813" y="4021181"/>
            <a:ext cx="3441227" cy="14869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current solar energy program customers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likely to recommend </a:t>
            </a:r>
            <a:r>
              <a:rPr lang="en-US" dirty="0"/>
              <a:t>our program to colleagues, or maybe even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more alternative energy sources</a:t>
            </a:r>
            <a:r>
              <a:rPr lang="en-US" dirty="0"/>
              <a:t>?</a:t>
            </a:r>
          </a:p>
        </p:txBody>
      </p:sp>
      <p:sp>
        <p:nvSpPr>
          <p:cNvPr id="13" name="TB_1">
            <a:extLst>
              <a:ext uri="{FF2B5EF4-FFF2-40B4-BE49-F238E27FC236}">
                <a16:creationId xmlns:a16="http://schemas.microsoft.com/office/drawing/2014/main" id="{65A9F08D-F956-4827-9A9A-BFDA0BBB0B40}"/>
              </a:ext>
            </a:extLst>
          </p:cNvPr>
          <p:cNvSpPr/>
          <p:nvPr/>
        </p:nvSpPr>
        <p:spPr>
          <a:xfrm>
            <a:off x="2382693" y="1952589"/>
            <a:ext cx="3195196" cy="141016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Clustering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identifies how certain like items are grouped together into one or more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previously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undefined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categories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B_2">
            <a:extLst>
              <a:ext uri="{FF2B5EF4-FFF2-40B4-BE49-F238E27FC236}">
                <a16:creationId xmlns:a16="http://schemas.microsoft.com/office/drawing/2014/main" id="{C78A7981-5334-427D-8B50-6B473C916B53}"/>
              </a:ext>
            </a:extLst>
          </p:cNvPr>
          <p:cNvSpPr/>
          <p:nvPr/>
        </p:nvSpPr>
        <p:spPr>
          <a:xfrm>
            <a:off x="6237689" y="1417470"/>
            <a:ext cx="2869712" cy="14101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r>
              <a:rPr lang="en-US" dirty="0">
                <a:solidFill>
                  <a:srgbClr val="FFFFFF"/>
                </a:solidFill>
              </a:rPr>
              <a:t>lets us predict the probability for a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US" dirty="0">
                <a:solidFill>
                  <a:srgbClr val="FFFFFF"/>
                </a:solidFill>
              </a:rPr>
              <a:t> item to belong to a defined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</a:t>
            </a:r>
            <a:r>
              <a:rPr lang="en-US" dirty="0">
                <a:solidFill>
                  <a:srgbClr val="FFFFFF"/>
                </a:solidFill>
              </a:rPr>
              <a:t>, or even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</a:t>
            </a:r>
            <a:r>
              <a:rPr lang="en-US" dirty="0">
                <a:solidFill>
                  <a:srgbClr val="FFFFFF"/>
                </a:solidFill>
              </a:rPr>
              <a:t>categories</a:t>
            </a:r>
          </a:p>
        </p:txBody>
      </p:sp>
      <p:sp>
        <p:nvSpPr>
          <p:cNvPr id="15" name="TB_3">
            <a:extLst>
              <a:ext uri="{FF2B5EF4-FFF2-40B4-BE49-F238E27FC236}">
                <a16:creationId xmlns:a16="http://schemas.microsoft.com/office/drawing/2014/main" id="{182C8008-6432-4BD3-AA75-2553776039D2}"/>
              </a:ext>
            </a:extLst>
          </p:cNvPr>
          <p:cNvSpPr/>
          <p:nvPr/>
        </p:nvSpPr>
        <p:spPr>
          <a:xfrm>
            <a:off x="1020991" y="4169898"/>
            <a:ext cx="3032923" cy="1351762"/>
          </a:xfrm>
          <a:prstGeom prst="roundRect">
            <a:avLst/>
          </a:prstGeom>
          <a:solidFill>
            <a:srgbClr val="229C7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</a:t>
            </a:r>
            <a:r>
              <a:rPr lang="en-US" dirty="0">
                <a:solidFill>
                  <a:srgbClr val="FFFFFF"/>
                </a:solidFill>
              </a:rPr>
              <a:t>gives us the power to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trends forward in time</a:t>
            </a:r>
            <a:r>
              <a:rPr lang="en-US" dirty="0">
                <a:solidFill>
                  <a:srgbClr val="FFFFFF"/>
                </a:solidFill>
              </a:rPr>
              <a:t> within upper and lower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</a:t>
            </a:r>
            <a:r>
              <a:rPr lang="en-US" dirty="0">
                <a:solidFill>
                  <a:srgbClr val="FFFFFF"/>
                </a:solidFill>
              </a:rPr>
              <a:t> boundaries</a:t>
            </a:r>
          </a:p>
        </p:txBody>
      </p:sp>
      <p:sp>
        <p:nvSpPr>
          <p:cNvPr id="14" name="TB_4">
            <a:extLst>
              <a:ext uri="{FF2B5EF4-FFF2-40B4-BE49-F238E27FC236}">
                <a16:creationId xmlns:a16="http://schemas.microsoft.com/office/drawing/2014/main" id="{58413C44-6E18-42FF-8CCF-C27AAC0B5C92}"/>
              </a:ext>
            </a:extLst>
          </p:cNvPr>
          <p:cNvSpPr/>
          <p:nvPr/>
        </p:nvSpPr>
        <p:spPr>
          <a:xfrm>
            <a:off x="8430380" y="3901659"/>
            <a:ext cx="3360421" cy="16913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</a:t>
            </a:r>
            <a:r>
              <a:rPr lang="en-US" dirty="0">
                <a:solidFill>
                  <a:srgbClr val="FFFFFF"/>
                </a:solidFill>
              </a:rPr>
              <a:t>discovers the chance that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or more</a:t>
            </a:r>
            <a:r>
              <a:rPr lang="en-US" dirty="0">
                <a:solidFill>
                  <a:srgbClr val="FFFFFF"/>
                </a:solidFill>
              </a:rPr>
              <a:t> items are likely to be found within the same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</a:t>
            </a:r>
            <a:r>
              <a:rPr lang="en-US" dirty="0">
                <a:solidFill>
                  <a:srgbClr val="FFFFFF"/>
                </a:solidFill>
              </a:rPr>
              <a:t> as well as the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  <a:r>
              <a:rPr lang="en-US" dirty="0">
                <a:solidFill>
                  <a:srgbClr val="FFFFFF"/>
                </a:solidFill>
              </a:rPr>
              <a:t> between those items</a:t>
            </a:r>
          </a:p>
        </p:txBody>
      </p:sp>
      <p:sp>
        <p:nvSpPr>
          <p:cNvPr id="11" name="CO_Summary">
            <a:extLst>
              <a:ext uri="{FF2B5EF4-FFF2-40B4-BE49-F238E27FC236}">
                <a16:creationId xmlns:a16="http://schemas.microsoft.com/office/drawing/2014/main" id="{3DCDB33A-B904-443A-B011-4C721B551445}"/>
              </a:ext>
            </a:extLst>
          </p:cNvPr>
          <p:cNvSpPr/>
          <p:nvPr/>
        </p:nvSpPr>
        <p:spPr>
          <a:xfrm>
            <a:off x="1210020" y="5807720"/>
            <a:ext cx="9771959" cy="5155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summary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breaks out all of the </a:t>
            </a:r>
            <a:r>
              <a:rPr lang="en-US" b="1" noProof="0" dirty="0">
                <a:solidFill>
                  <a:srgbClr val="000000"/>
                </a:solidFill>
                <a:latin typeface="Calibri" panose="020F0502020204030204"/>
              </a:rPr>
              <a:t>inherent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algorithms that support these methods</a:t>
            </a:r>
          </a:p>
        </p:txBody>
      </p:sp>
    </p:spTree>
    <p:extLst>
      <p:ext uri="{BB962C8B-B14F-4D97-AF65-F5344CB8AC3E}">
        <p14:creationId xmlns:p14="http://schemas.microsoft.com/office/powerpoint/2010/main" val="99940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3" grpId="0" animBg="1"/>
      <p:bldP spid="16" grpId="0" animBg="1"/>
      <p:bldP spid="15" grpId="0" animBg="1"/>
      <p:bldP spid="1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DE49-8582-4412-A2BD-D94EED00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88" y="169513"/>
            <a:ext cx="9452947" cy="667495"/>
          </a:xfrm>
        </p:spPr>
        <p:txBody>
          <a:bodyPr>
            <a:normAutofit/>
          </a:bodyPr>
          <a:lstStyle/>
          <a:p>
            <a:r>
              <a:rPr lang="en-US" dirty="0"/>
              <a:t>SIMIOT: A Modern Electric Utility’s Information Model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34AA1F-7711-4AF7-94D6-ABA2D9131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499669"/>
              </p:ext>
            </p:extLst>
          </p:nvPr>
        </p:nvGraphicFramePr>
        <p:xfrm>
          <a:off x="652281" y="743702"/>
          <a:ext cx="10372474" cy="537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7974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B17A3-A28F-4556-BB0E-CB309D10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Probing Data Sources, Wherever They Live And What They Comprise</a:t>
            </a:r>
          </a:p>
        </p:txBody>
      </p:sp>
      <p:pic>
        <p:nvPicPr>
          <p:cNvPr id="5" name="PX_1">
            <a:extLst>
              <a:ext uri="{FF2B5EF4-FFF2-40B4-BE49-F238E27FC236}">
                <a16:creationId xmlns:a16="http://schemas.microsoft.com/office/drawing/2014/main" id="{FEDD3ABB-64AB-47C0-8C45-6B4940D5F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6928" y="1200680"/>
            <a:ext cx="7095480" cy="469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_1">
            <a:extLst>
              <a:ext uri="{FF2B5EF4-FFF2-40B4-BE49-F238E27FC236}">
                <a16:creationId xmlns:a16="http://schemas.microsoft.com/office/drawing/2014/main" id="{5BFC682A-6ECD-4D0B-ABBA-129093FA5EC3}"/>
              </a:ext>
            </a:extLst>
          </p:cNvPr>
          <p:cNvSpPr/>
          <p:nvPr/>
        </p:nvSpPr>
        <p:spPr>
          <a:xfrm>
            <a:off x="252349" y="2379315"/>
            <a:ext cx="1862201" cy="1072294"/>
          </a:xfrm>
          <a:prstGeom prst="wedgeRoundRectCallout">
            <a:avLst>
              <a:gd name="adj1" fmla="val 99329"/>
              <a:gd name="adj2" fmla="val 37058"/>
              <a:gd name="adj3" fmla="val 16667"/>
            </a:avLst>
          </a:prstGeom>
          <a:solidFill>
            <a:srgbClr val="E09A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Captured from an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OSS stream 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- 10K readings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every minute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_2">
            <a:extLst>
              <a:ext uri="{FF2B5EF4-FFF2-40B4-BE49-F238E27FC236}">
                <a16:creationId xmlns:a16="http://schemas.microsoft.com/office/drawing/2014/main" id="{A554E8A1-2088-4DCC-84B0-C43AB193030A}"/>
              </a:ext>
            </a:extLst>
          </p:cNvPr>
          <p:cNvSpPr/>
          <p:nvPr/>
        </p:nvSpPr>
        <p:spPr>
          <a:xfrm>
            <a:off x="147574" y="3767825"/>
            <a:ext cx="2402602" cy="1823404"/>
          </a:xfrm>
          <a:prstGeom prst="wedgeRoundRectCallout">
            <a:avLst>
              <a:gd name="adj1" fmla="val 66443"/>
              <a:gd name="adj2" fmla="val 36456"/>
              <a:gd name="adj3" fmla="val 16667"/>
            </a:avLst>
          </a:prstGeom>
          <a:solidFill>
            <a:srgbClr val="596B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Most recent data within database, but history available as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CSV files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Amazon S3 bucket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(which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cannot be moved!)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CO_3">
            <a:extLst>
              <a:ext uri="{FF2B5EF4-FFF2-40B4-BE49-F238E27FC236}">
                <a16:creationId xmlns:a16="http://schemas.microsoft.com/office/drawing/2014/main" id="{FC16547F-98BF-4B74-BBDF-5F919AE88740}"/>
              </a:ext>
            </a:extLst>
          </p:cNvPr>
          <p:cNvSpPr/>
          <p:nvPr/>
        </p:nvSpPr>
        <p:spPr>
          <a:xfrm>
            <a:off x="10120893" y="806951"/>
            <a:ext cx="1837808" cy="1229831"/>
          </a:xfrm>
          <a:prstGeom prst="wedgeRoundRectCallout">
            <a:avLst>
              <a:gd name="adj1" fmla="val -101042"/>
              <a:gd name="adj2" fmla="val 99161"/>
              <a:gd name="adj3" fmla="val 16667"/>
            </a:avLst>
          </a:prstGeom>
          <a:solidFill>
            <a:srgbClr val="B48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Stored in an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Excel spreadsheet 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18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somewhere”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_4">
            <a:extLst>
              <a:ext uri="{FF2B5EF4-FFF2-40B4-BE49-F238E27FC236}">
                <a16:creationId xmlns:a16="http://schemas.microsoft.com/office/drawing/2014/main" id="{177B3A29-6E47-4C46-A754-27E300860C68}"/>
              </a:ext>
            </a:extLst>
          </p:cNvPr>
          <p:cNvSpPr/>
          <p:nvPr/>
        </p:nvSpPr>
        <p:spPr>
          <a:xfrm>
            <a:off x="10062177" y="2219843"/>
            <a:ext cx="1955239" cy="1980652"/>
          </a:xfrm>
          <a:prstGeom prst="wedgeRoundRectCallout">
            <a:avLst>
              <a:gd name="adj1" fmla="val -76100"/>
              <a:gd name="adj2" fmla="val 37466"/>
              <a:gd name="adj3" fmla="val 16667"/>
            </a:avLst>
          </a:prstGeom>
          <a:solidFill>
            <a:srgbClr val="2AA1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Pulled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City of Chicago public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records via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API calls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saved as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CSVs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and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(re)loaded quarterly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CO_5">
            <a:extLst>
              <a:ext uri="{FF2B5EF4-FFF2-40B4-BE49-F238E27FC236}">
                <a16:creationId xmlns:a16="http://schemas.microsoft.com/office/drawing/2014/main" id="{474E1F6F-4AB7-4AA1-9187-448A3BA3204F}"/>
              </a:ext>
            </a:extLst>
          </p:cNvPr>
          <p:cNvSpPr/>
          <p:nvPr/>
        </p:nvSpPr>
        <p:spPr>
          <a:xfrm>
            <a:off x="9999160" y="4679527"/>
            <a:ext cx="1982466" cy="1429588"/>
          </a:xfrm>
          <a:prstGeom prst="wedgeRoundRectCallout">
            <a:avLst>
              <a:gd name="adj1" fmla="val -67064"/>
              <a:gd name="adj2" fmla="val 7974"/>
              <a:gd name="adj3" fmla="val 16667"/>
            </a:avLst>
          </a:prstGeom>
          <a:solidFill>
            <a:srgbClr val="A16B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Captured via  Twitter API stream, stored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as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multiple JSON documents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PostItNote">
            <a:extLst>
              <a:ext uri="{FF2B5EF4-FFF2-40B4-BE49-F238E27FC236}">
                <a16:creationId xmlns:a16="http://schemas.microsoft.com/office/drawing/2014/main" id="{5C9CC436-A9DB-4F8F-8978-7D34DF330D08}"/>
              </a:ext>
            </a:extLst>
          </p:cNvPr>
          <p:cNvGrpSpPr/>
          <p:nvPr/>
        </p:nvGrpSpPr>
        <p:grpSpPr>
          <a:xfrm rot="685875">
            <a:off x="5260163" y="2511726"/>
            <a:ext cx="2029009" cy="2052671"/>
            <a:chOff x="340583" y="167172"/>
            <a:chExt cx="2029009" cy="2052671"/>
          </a:xfrm>
        </p:grpSpPr>
        <p:pic>
          <p:nvPicPr>
            <p:cNvPr id="12" name="Picture 11" descr="A yellow rectangle with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A6F2694-8367-43A0-BACD-29AC7739C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83" y="167172"/>
              <a:ext cx="2029009" cy="2052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40B342-D559-4C5F-ACC8-F0B30DBAC05B}"/>
                </a:ext>
              </a:extLst>
            </p:cNvPr>
            <p:cNvSpPr txBox="1"/>
            <p:nvPr/>
          </p:nvSpPr>
          <p:spPr>
            <a:xfrm>
              <a:off x="435561" y="362510"/>
              <a:ext cx="182662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Bradley Hand ITC" panose="03070402050302030203" pitchFamily="66" charset="0"/>
                </a:rPr>
                <a:t>Don’t forget the customer survey results!</a:t>
              </a:r>
            </a:p>
            <a:p>
              <a:pPr algn="ctr"/>
              <a:r>
                <a:rPr lang="en-US" sz="1600" b="1" dirty="0">
                  <a:latin typeface="Bradley Hand ITC" panose="03070402050302030203" pitchFamily="66" charset="0"/>
                </a:rPr>
                <a:t>- Marge </a:t>
              </a:r>
              <a:r>
                <a:rPr lang="en-US" sz="1600" b="1" dirty="0" err="1">
                  <a:latin typeface="Bradley Hand ITC" panose="03070402050302030203" pitchFamily="66" charset="0"/>
                </a:rPr>
                <a:t>Innovera</a:t>
              </a:r>
              <a:r>
                <a:rPr lang="en-US" sz="1600" b="1" dirty="0">
                  <a:latin typeface="Bradley Hand ITC" panose="03070402050302030203" pitchFamily="66" charset="0"/>
                </a:rPr>
                <a:t>, Lead Marketing Statistician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55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F7AF-E616-44B5-A8C7-5FD8A93A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Converged Database: A Vision for the Future, 21</a:t>
            </a:r>
            <a:r>
              <a:rPr lang="en-US" i="1" dirty="0"/>
              <a:t>c</a:t>
            </a:r>
            <a:r>
              <a:rPr lang="en-US" dirty="0"/>
              <a:t> and Beyond</a:t>
            </a:r>
          </a:p>
        </p:txBody>
      </p:sp>
      <p:pic>
        <p:nvPicPr>
          <p:cNvPr id="3" name="PX_3" descr="A picture containing toy, hydrant&#10;&#10;Description automatically generated">
            <a:extLst>
              <a:ext uri="{FF2B5EF4-FFF2-40B4-BE49-F238E27FC236}">
                <a16:creationId xmlns:a16="http://schemas.microsoft.com/office/drawing/2014/main" id="{839BB50B-D53E-46BB-A301-0A22FCCA1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16946" r="11520" b="11762"/>
          <a:stretch/>
        </p:blipFill>
        <p:spPr>
          <a:xfrm>
            <a:off x="5148492" y="1857312"/>
            <a:ext cx="1001654" cy="92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00D62A-0E8E-4666-A458-1FC251830A72}"/>
              </a:ext>
            </a:extLst>
          </p:cNvPr>
          <p:cNvSpPr/>
          <p:nvPr/>
        </p:nvSpPr>
        <p:spPr>
          <a:xfrm>
            <a:off x="10051571" y="1119650"/>
            <a:ext cx="1366036" cy="3697688"/>
          </a:xfrm>
          <a:prstGeom prst="roundRect">
            <a:avLst>
              <a:gd name="adj" fmla="val 516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F99B52-A4C7-4364-9C74-C917ADF2D010}"/>
              </a:ext>
            </a:extLst>
          </p:cNvPr>
          <p:cNvSpPr/>
          <p:nvPr/>
        </p:nvSpPr>
        <p:spPr>
          <a:xfrm>
            <a:off x="965840" y="2030114"/>
            <a:ext cx="1022970" cy="667495"/>
          </a:xfrm>
          <a:prstGeom prst="roundRect">
            <a:avLst>
              <a:gd name="adj" fmla="val 516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Personal / External Datasets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DBE78C-8FD4-4371-844C-D9C018A0DB40}"/>
              </a:ext>
            </a:extLst>
          </p:cNvPr>
          <p:cNvSpPr/>
          <p:nvPr/>
        </p:nvSpPr>
        <p:spPr>
          <a:xfrm>
            <a:off x="241998" y="4586540"/>
            <a:ext cx="2071665" cy="523220"/>
          </a:xfrm>
          <a:prstGeom prst="roundRect">
            <a:avLst>
              <a:gd name="adj" fmla="val 516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Enterprise Applications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2CA8D5-E28B-4768-A85A-934F204BAA9F}"/>
              </a:ext>
            </a:extLst>
          </p:cNvPr>
          <p:cNvGrpSpPr/>
          <p:nvPr/>
        </p:nvGrpSpPr>
        <p:grpSpPr>
          <a:xfrm>
            <a:off x="2930746" y="1119650"/>
            <a:ext cx="1703864" cy="3693600"/>
            <a:chOff x="4171950" y="1847850"/>
            <a:chExt cx="3486150" cy="3693600"/>
          </a:xfrm>
        </p:grpSpPr>
        <p:sp>
          <p:nvSpPr>
            <p:cNvPr id="8" name="Rounded Rectangle 71">
              <a:extLst>
                <a:ext uri="{FF2B5EF4-FFF2-40B4-BE49-F238E27FC236}">
                  <a16:creationId xmlns:a16="http://schemas.microsoft.com/office/drawing/2014/main" id="{BEAB8E2F-C464-441B-9156-A815D3C212E1}"/>
                </a:ext>
              </a:extLst>
            </p:cNvPr>
            <p:cNvSpPr/>
            <p:nvPr/>
          </p:nvSpPr>
          <p:spPr>
            <a:xfrm>
              <a:off x="4171950" y="1847850"/>
              <a:ext cx="3486150" cy="3693600"/>
            </a:xfrm>
            <a:prstGeom prst="roundRect">
              <a:avLst>
                <a:gd name="adj" fmla="val 2606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1260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sng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676334-0404-464C-9B86-3F50FC25B5B1}"/>
                </a:ext>
              </a:extLst>
            </p:cNvPr>
            <p:cNvSpPr/>
            <p:nvPr/>
          </p:nvSpPr>
          <p:spPr>
            <a:xfrm>
              <a:off x="4191000" y="1847850"/>
              <a:ext cx="3451098" cy="476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Data Integration</a:t>
              </a:r>
            </a:p>
          </p:txBody>
        </p:sp>
      </p:grpSp>
      <p:sp>
        <p:nvSpPr>
          <p:cNvPr id="10" name="Freeform 6">
            <a:extLst>
              <a:ext uri="{FF2B5EF4-FFF2-40B4-BE49-F238E27FC236}">
                <a16:creationId xmlns:a16="http://schemas.microsoft.com/office/drawing/2014/main" id="{BB4CD8DC-6ACF-4B15-AC28-F87E5DFEF9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7607" y="2642314"/>
            <a:ext cx="1186170" cy="926695"/>
          </a:xfrm>
          <a:custGeom>
            <a:avLst/>
            <a:gdLst>
              <a:gd name="T0" fmla="*/ 289 w 2964"/>
              <a:gd name="T1" fmla="*/ 1297 h 2316"/>
              <a:gd name="T2" fmla="*/ 428 w 2964"/>
              <a:gd name="T3" fmla="*/ 1505 h 2316"/>
              <a:gd name="T4" fmla="*/ 0 w 2964"/>
              <a:gd name="T5" fmla="*/ 1552 h 2316"/>
              <a:gd name="T6" fmla="*/ 46 w 2964"/>
              <a:gd name="T7" fmla="*/ 1644 h 2316"/>
              <a:gd name="T8" fmla="*/ 289 w 2964"/>
              <a:gd name="T9" fmla="*/ 1783 h 2316"/>
              <a:gd name="T10" fmla="*/ 313 w 2964"/>
              <a:gd name="T11" fmla="*/ 1887 h 2316"/>
              <a:gd name="T12" fmla="*/ 695 w 2964"/>
              <a:gd name="T13" fmla="*/ 1575 h 2316"/>
              <a:gd name="T14" fmla="*/ 313 w 2964"/>
              <a:gd name="T15" fmla="*/ 1262 h 2316"/>
              <a:gd name="T16" fmla="*/ 1794 w 2964"/>
              <a:gd name="T17" fmla="*/ 382 h 2316"/>
              <a:gd name="T18" fmla="*/ 1760 w 2964"/>
              <a:gd name="T19" fmla="*/ 289 h 2316"/>
              <a:gd name="T20" fmla="*/ 1551 w 2964"/>
              <a:gd name="T21" fmla="*/ 428 h 2316"/>
              <a:gd name="T22" fmla="*/ 1505 w 2964"/>
              <a:gd name="T23" fmla="*/ 0 h 2316"/>
              <a:gd name="T24" fmla="*/ 1413 w 2964"/>
              <a:gd name="T25" fmla="*/ 46 h 2316"/>
              <a:gd name="T26" fmla="*/ 1274 w 2964"/>
              <a:gd name="T27" fmla="*/ 289 h 2316"/>
              <a:gd name="T28" fmla="*/ 1169 w 2964"/>
              <a:gd name="T29" fmla="*/ 313 h 2316"/>
              <a:gd name="T30" fmla="*/ 1482 w 2964"/>
              <a:gd name="T31" fmla="*/ 695 h 2316"/>
              <a:gd name="T32" fmla="*/ 2534 w 2964"/>
              <a:gd name="T33" fmla="*/ 1505 h 2316"/>
              <a:gd name="T34" fmla="*/ 2673 w 2964"/>
              <a:gd name="T35" fmla="*/ 1297 h 2316"/>
              <a:gd name="T36" fmla="*/ 2581 w 2964"/>
              <a:gd name="T37" fmla="*/ 1262 h 2316"/>
              <a:gd name="T38" fmla="*/ 2581 w 2964"/>
              <a:gd name="T39" fmla="*/ 1887 h 2316"/>
              <a:gd name="T40" fmla="*/ 2673 w 2964"/>
              <a:gd name="T41" fmla="*/ 1852 h 2316"/>
              <a:gd name="T42" fmla="*/ 2534 w 2964"/>
              <a:gd name="T43" fmla="*/ 1644 h 2316"/>
              <a:gd name="T44" fmla="*/ 2963 w 2964"/>
              <a:gd name="T45" fmla="*/ 1598 h 2316"/>
              <a:gd name="T46" fmla="*/ 2916 w 2964"/>
              <a:gd name="T47" fmla="*/ 1505 h 2316"/>
              <a:gd name="T48" fmla="*/ 811 w 2964"/>
              <a:gd name="T49" fmla="*/ 1413 h 2316"/>
              <a:gd name="T50" fmla="*/ 1482 w 2964"/>
              <a:gd name="T51" fmla="*/ 1852 h 2316"/>
              <a:gd name="T52" fmla="*/ 2153 w 2964"/>
              <a:gd name="T53" fmla="*/ 1413 h 2316"/>
              <a:gd name="T54" fmla="*/ 2061 w 2964"/>
              <a:gd name="T55" fmla="*/ 1679 h 2316"/>
              <a:gd name="T56" fmla="*/ 1482 w 2964"/>
              <a:gd name="T57" fmla="*/ 1644 h 2316"/>
              <a:gd name="T58" fmla="*/ 2061 w 2964"/>
              <a:gd name="T59" fmla="*/ 1679 h 2316"/>
              <a:gd name="T60" fmla="*/ 811 w 2964"/>
              <a:gd name="T61" fmla="*/ 1829 h 2316"/>
              <a:gd name="T62" fmla="*/ 1482 w 2964"/>
              <a:gd name="T63" fmla="*/ 2315 h 2316"/>
              <a:gd name="T64" fmla="*/ 2153 w 2964"/>
              <a:gd name="T65" fmla="*/ 1829 h 2316"/>
              <a:gd name="T66" fmla="*/ 2061 w 2964"/>
              <a:gd name="T67" fmla="*/ 2119 h 2316"/>
              <a:gd name="T68" fmla="*/ 1482 w 2964"/>
              <a:gd name="T69" fmla="*/ 2084 h 2316"/>
              <a:gd name="T70" fmla="*/ 2061 w 2964"/>
              <a:gd name="T71" fmla="*/ 2119 h 2316"/>
              <a:gd name="T72" fmla="*/ 811 w 2964"/>
              <a:gd name="T73" fmla="*/ 950 h 2316"/>
              <a:gd name="T74" fmla="*/ 1482 w 2964"/>
              <a:gd name="T75" fmla="*/ 1436 h 2316"/>
              <a:gd name="T76" fmla="*/ 2153 w 2964"/>
              <a:gd name="T77" fmla="*/ 950 h 2316"/>
              <a:gd name="T78" fmla="*/ 2061 w 2964"/>
              <a:gd name="T79" fmla="*/ 1239 h 2316"/>
              <a:gd name="T80" fmla="*/ 1482 w 2964"/>
              <a:gd name="T81" fmla="*/ 1204 h 2316"/>
              <a:gd name="T82" fmla="*/ 2061 w 2964"/>
              <a:gd name="T83" fmla="*/ 1239 h 2316"/>
              <a:gd name="T84" fmla="*/ 1482 w 2964"/>
              <a:gd name="T85" fmla="*/ 1065 h 2316"/>
              <a:gd name="T86" fmla="*/ 915 w 2964"/>
              <a:gd name="T87" fmla="*/ 984 h 2316"/>
              <a:gd name="T88" fmla="*/ 2049 w 2964"/>
              <a:gd name="T89" fmla="*/ 984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64" h="2316">
                <a:moveTo>
                  <a:pt x="313" y="1262"/>
                </a:moveTo>
                <a:cubicBezTo>
                  <a:pt x="289" y="1297"/>
                  <a:pt x="289" y="1297"/>
                  <a:pt x="289" y="1297"/>
                </a:cubicBezTo>
                <a:cubicBezTo>
                  <a:pt x="266" y="1320"/>
                  <a:pt x="266" y="1343"/>
                  <a:pt x="289" y="1366"/>
                </a:cubicBezTo>
                <a:cubicBezTo>
                  <a:pt x="428" y="1505"/>
                  <a:pt x="428" y="1505"/>
                  <a:pt x="428" y="1505"/>
                </a:cubicBezTo>
                <a:cubicBezTo>
                  <a:pt x="46" y="1505"/>
                  <a:pt x="46" y="1505"/>
                  <a:pt x="46" y="1505"/>
                </a:cubicBezTo>
                <a:cubicBezTo>
                  <a:pt x="23" y="1505"/>
                  <a:pt x="0" y="1528"/>
                  <a:pt x="0" y="1552"/>
                </a:cubicBezTo>
                <a:cubicBezTo>
                  <a:pt x="0" y="1598"/>
                  <a:pt x="0" y="1598"/>
                  <a:pt x="0" y="1598"/>
                </a:cubicBezTo>
                <a:cubicBezTo>
                  <a:pt x="0" y="1621"/>
                  <a:pt x="23" y="1644"/>
                  <a:pt x="46" y="1644"/>
                </a:cubicBezTo>
                <a:cubicBezTo>
                  <a:pt x="428" y="1644"/>
                  <a:pt x="428" y="1644"/>
                  <a:pt x="428" y="1644"/>
                </a:cubicBezTo>
                <a:cubicBezTo>
                  <a:pt x="289" y="1783"/>
                  <a:pt x="289" y="1783"/>
                  <a:pt x="289" y="1783"/>
                </a:cubicBezTo>
                <a:cubicBezTo>
                  <a:pt x="266" y="1806"/>
                  <a:pt x="266" y="1841"/>
                  <a:pt x="289" y="1852"/>
                </a:cubicBezTo>
                <a:cubicBezTo>
                  <a:pt x="313" y="1887"/>
                  <a:pt x="313" y="1887"/>
                  <a:pt x="313" y="1887"/>
                </a:cubicBezTo>
                <a:cubicBezTo>
                  <a:pt x="336" y="1910"/>
                  <a:pt x="370" y="1910"/>
                  <a:pt x="382" y="1887"/>
                </a:cubicBezTo>
                <a:cubicBezTo>
                  <a:pt x="695" y="1575"/>
                  <a:pt x="695" y="1575"/>
                  <a:pt x="695" y="1575"/>
                </a:cubicBezTo>
                <a:cubicBezTo>
                  <a:pt x="382" y="1262"/>
                  <a:pt x="382" y="1262"/>
                  <a:pt x="382" y="1262"/>
                </a:cubicBezTo>
                <a:cubicBezTo>
                  <a:pt x="370" y="1250"/>
                  <a:pt x="336" y="1250"/>
                  <a:pt x="313" y="1262"/>
                </a:cubicBezTo>
                <a:close/>
                <a:moveTo>
                  <a:pt x="1482" y="695"/>
                </a:moveTo>
                <a:cubicBezTo>
                  <a:pt x="1794" y="382"/>
                  <a:pt x="1794" y="382"/>
                  <a:pt x="1794" y="382"/>
                </a:cubicBezTo>
                <a:cubicBezTo>
                  <a:pt x="1806" y="371"/>
                  <a:pt x="1806" y="336"/>
                  <a:pt x="1794" y="313"/>
                </a:cubicBezTo>
                <a:cubicBezTo>
                  <a:pt x="1760" y="289"/>
                  <a:pt x="1760" y="289"/>
                  <a:pt x="1760" y="289"/>
                </a:cubicBezTo>
                <a:cubicBezTo>
                  <a:pt x="1737" y="266"/>
                  <a:pt x="1713" y="266"/>
                  <a:pt x="1690" y="289"/>
                </a:cubicBezTo>
                <a:cubicBezTo>
                  <a:pt x="1551" y="428"/>
                  <a:pt x="1551" y="428"/>
                  <a:pt x="1551" y="428"/>
                </a:cubicBezTo>
                <a:cubicBezTo>
                  <a:pt x="1551" y="46"/>
                  <a:pt x="1551" y="46"/>
                  <a:pt x="1551" y="46"/>
                </a:cubicBezTo>
                <a:cubicBezTo>
                  <a:pt x="1551" y="23"/>
                  <a:pt x="1528" y="0"/>
                  <a:pt x="1505" y="0"/>
                </a:cubicBezTo>
                <a:cubicBezTo>
                  <a:pt x="1459" y="0"/>
                  <a:pt x="1459" y="0"/>
                  <a:pt x="1459" y="0"/>
                </a:cubicBezTo>
                <a:cubicBezTo>
                  <a:pt x="1436" y="0"/>
                  <a:pt x="1413" y="23"/>
                  <a:pt x="1413" y="46"/>
                </a:cubicBezTo>
                <a:cubicBezTo>
                  <a:pt x="1413" y="428"/>
                  <a:pt x="1413" y="428"/>
                  <a:pt x="1413" y="428"/>
                </a:cubicBezTo>
                <a:cubicBezTo>
                  <a:pt x="1274" y="289"/>
                  <a:pt x="1274" y="289"/>
                  <a:pt x="1274" y="289"/>
                </a:cubicBezTo>
                <a:cubicBezTo>
                  <a:pt x="1250" y="266"/>
                  <a:pt x="1227" y="266"/>
                  <a:pt x="1204" y="289"/>
                </a:cubicBezTo>
                <a:cubicBezTo>
                  <a:pt x="1169" y="313"/>
                  <a:pt x="1169" y="313"/>
                  <a:pt x="1169" y="313"/>
                </a:cubicBezTo>
                <a:cubicBezTo>
                  <a:pt x="1158" y="336"/>
                  <a:pt x="1158" y="371"/>
                  <a:pt x="1169" y="382"/>
                </a:cubicBezTo>
                <a:lnTo>
                  <a:pt x="1482" y="695"/>
                </a:lnTo>
                <a:close/>
                <a:moveTo>
                  <a:pt x="2916" y="1505"/>
                </a:moveTo>
                <a:cubicBezTo>
                  <a:pt x="2534" y="1505"/>
                  <a:pt x="2534" y="1505"/>
                  <a:pt x="2534" y="1505"/>
                </a:cubicBezTo>
                <a:cubicBezTo>
                  <a:pt x="2673" y="1366"/>
                  <a:pt x="2673" y="1366"/>
                  <a:pt x="2673" y="1366"/>
                </a:cubicBezTo>
                <a:cubicBezTo>
                  <a:pt x="2696" y="1343"/>
                  <a:pt x="2696" y="1320"/>
                  <a:pt x="2673" y="1297"/>
                </a:cubicBezTo>
                <a:cubicBezTo>
                  <a:pt x="2650" y="1262"/>
                  <a:pt x="2650" y="1262"/>
                  <a:pt x="2650" y="1262"/>
                </a:cubicBezTo>
                <a:cubicBezTo>
                  <a:pt x="2627" y="1250"/>
                  <a:pt x="2592" y="1250"/>
                  <a:pt x="2581" y="1262"/>
                </a:cubicBezTo>
                <a:cubicBezTo>
                  <a:pt x="2268" y="1575"/>
                  <a:pt x="2268" y="1575"/>
                  <a:pt x="2268" y="1575"/>
                </a:cubicBezTo>
                <a:cubicBezTo>
                  <a:pt x="2581" y="1887"/>
                  <a:pt x="2581" y="1887"/>
                  <a:pt x="2581" y="1887"/>
                </a:cubicBezTo>
                <a:cubicBezTo>
                  <a:pt x="2592" y="1910"/>
                  <a:pt x="2627" y="1910"/>
                  <a:pt x="2650" y="1887"/>
                </a:cubicBezTo>
                <a:cubicBezTo>
                  <a:pt x="2673" y="1852"/>
                  <a:pt x="2673" y="1852"/>
                  <a:pt x="2673" y="1852"/>
                </a:cubicBezTo>
                <a:cubicBezTo>
                  <a:pt x="2696" y="1841"/>
                  <a:pt x="2696" y="1806"/>
                  <a:pt x="2673" y="1783"/>
                </a:cubicBezTo>
                <a:cubicBezTo>
                  <a:pt x="2534" y="1644"/>
                  <a:pt x="2534" y="1644"/>
                  <a:pt x="2534" y="1644"/>
                </a:cubicBezTo>
                <a:cubicBezTo>
                  <a:pt x="2916" y="1644"/>
                  <a:pt x="2916" y="1644"/>
                  <a:pt x="2916" y="1644"/>
                </a:cubicBezTo>
                <a:cubicBezTo>
                  <a:pt x="2940" y="1644"/>
                  <a:pt x="2963" y="1621"/>
                  <a:pt x="2963" y="1598"/>
                </a:cubicBezTo>
                <a:cubicBezTo>
                  <a:pt x="2963" y="1552"/>
                  <a:pt x="2963" y="1552"/>
                  <a:pt x="2963" y="1552"/>
                </a:cubicBezTo>
                <a:cubicBezTo>
                  <a:pt x="2963" y="1528"/>
                  <a:pt x="2940" y="1505"/>
                  <a:pt x="2916" y="1505"/>
                </a:cubicBezTo>
                <a:close/>
                <a:moveTo>
                  <a:pt x="1482" y="1528"/>
                </a:moveTo>
                <a:cubicBezTo>
                  <a:pt x="1111" y="1528"/>
                  <a:pt x="811" y="1482"/>
                  <a:pt x="811" y="1413"/>
                </a:cubicBezTo>
                <a:cubicBezTo>
                  <a:pt x="811" y="1737"/>
                  <a:pt x="811" y="1737"/>
                  <a:pt x="811" y="1737"/>
                </a:cubicBezTo>
                <a:cubicBezTo>
                  <a:pt x="811" y="1806"/>
                  <a:pt x="1111" y="1852"/>
                  <a:pt x="1482" y="1852"/>
                </a:cubicBezTo>
                <a:cubicBezTo>
                  <a:pt x="1852" y="1852"/>
                  <a:pt x="2153" y="1806"/>
                  <a:pt x="2153" y="1737"/>
                </a:cubicBezTo>
                <a:cubicBezTo>
                  <a:pt x="2153" y="1413"/>
                  <a:pt x="2153" y="1413"/>
                  <a:pt x="2153" y="1413"/>
                </a:cubicBezTo>
                <a:cubicBezTo>
                  <a:pt x="2153" y="1482"/>
                  <a:pt x="1852" y="1528"/>
                  <a:pt x="1482" y="1528"/>
                </a:cubicBezTo>
                <a:close/>
                <a:moveTo>
                  <a:pt x="2061" y="1679"/>
                </a:moveTo>
                <a:cubicBezTo>
                  <a:pt x="1945" y="1714"/>
                  <a:pt x="1725" y="1737"/>
                  <a:pt x="1482" y="1737"/>
                </a:cubicBezTo>
                <a:cubicBezTo>
                  <a:pt x="1482" y="1644"/>
                  <a:pt x="1482" y="1644"/>
                  <a:pt x="1482" y="1644"/>
                </a:cubicBezTo>
                <a:cubicBezTo>
                  <a:pt x="1725" y="1644"/>
                  <a:pt x="1945" y="1621"/>
                  <a:pt x="2061" y="1586"/>
                </a:cubicBezTo>
                <a:lnTo>
                  <a:pt x="2061" y="1679"/>
                </a:lnTo>
                <a:close/>
                <a:moveTo>
                  <a:pt x="1482" y="1945"/>
                </a:moveTo>
                <a:cubicBezTo>
                  <a:pt x="1111" y="1945"/>
                  <a:pt x="811" y="1899"/>
                  <a:pt x="811" y="1829"/>
                </a:cubicBezTo>
                <a:cubicBezTo>
                  <a:pt x="811" y="2200"/>
                  <a:pt x="811" y="2200"/>
                  <a:pt x="811" y="2200"/>
                </a:cubicBezTo>
                <a:cubicBezTo>
                  <a:pt x="811" y="2268"/>
                  <a:pt x="1111" y="2315"/>
                  <a:pt x="1482" y="2315"/>
                </a:cubicBezTo>
                <a:cubicBezTo>
                  <a:pt x="1852" y="2315"/>
                  <a:pt x="2153" y="2268"/>
                  <a:pt x="2153" y="2200"/>
                </a:cubicBezTo>
                <a:cubicBezTo>
                  <a:pt x="2153" y="1829"/>
                  <a:pt x="2153" y="1829"/>
                  <a:pt x="2153" y="1829"/>
                </a:cubicBezTo>
                <a:cubicBezTo>
                  <a:pt x="2153" y="1899"/>
                  <a:pt x="1852" y="1945"/>
                  <a:pt x="1482" y="1945"/>
                </a:cubicBezTo>
                <a:close/>
                <a:moveTo>
                  <a:pt x="2061" y="2119"/>
                </a:moveTo>
                <a:cubicBezTo>
                  <a:pt x="1945" y="2154"/>
                  <a:pt x="1725" y="2177"/>
                  <a:pt x="1482" y="2177"/>
                </a:cubicBezTo>
                <a:cubicBezTo>
                  <a:pt x="1482" y="2084"/>
                  <a:pt x="1482" y="2084"/>
                  <a:pt x="1482" y="2084"/>
                </a:cubicBezTo>
                <a:cubicBezTo>
                  <a:pt x="1725" y="2084"/>
                  <a:pt x="1945" y="2061"/>
                  <a:pt x="2061" y="2026"/>
                </a:cubicBezTo>
                <a:lnTo>
                  <a:pt x="2061" y="2119"/>
                </a:lnTo>
                <a:close/>
                <a:moveTo>
                  <a:pt x="1482" y="834"/>
                </a:moveTo>
                <a:cubicBezTo>
                  <a:pt x="1111" y="834"/>
                  <a:pt x="811" y="880"/>
                  <a:pt x="811" y="950"/>
                </a:cubicBezTo>
                <a:cubicBezTo>
                  <a:pt x="811" y="1320"/>
                  <a:pt x="811" y="1320"/>
                  <a:pt x="811" y="1320"/>
                </a:cubicBezTo>
                <a:cubicBezTo>
                  <a:pt x="811" y="1389"/>
                  <a:pt x="1111" y="1436"/>
                  <a:pt x="1482" y="1436"/>
                </a:cubicBezTo>
                <a:cubicBezTo>
                  <a:pt x="1852" y="1436"/>
                  <a:pt x="2153" y="1389"/>
                  <a:pt x="2153" y="1320"/>
                </a:cubicBezTo>
                <a:cubicBezTo>
                  <a:pt x="2153" y="950"/>
                  <a:pt x="2153" y="950"/>
                  <a:pt x="2153" y="950"/>
                </a:cubicBezTo>
                <a:cubicBezTo>
                  <a:pt x="2153" y="880"/>
                  <a:pt x="1852" y="834"/>
                  <a:pt x="1482" y="834"/>
                </a:cubicBezTo>
                <a:close/>
                <a:moveTo>
                  <a:pt x="2061" y="1239"/>
                </a:moveTo>
                <a:cubicBezTo>
                  <a:pt x="1945" y="1274"/>
                  <a:pt x="1725" y="1297"/>
                  <a:pt x="1482" y="1297"/>
                </a:cubicBezTo>
                <a:cubicBezTo>
                  <a:pt x="1482" y="1204"/>
                  <a:pt x="1482" y="1204"/>
                  <a:pt x="1482" y="1204"/>
                </a:cubicBezTo>
                <a:cubicBezTo>
                  <a:pt x="1725" y="1204"/>
                  <a:pt x="1945" y="1181"/>
                  <a:pt x="2061" y="1146"/>
                </a:cubicBezTo>
                <a:lnTo>
                  <a:pt x="2061" y="1239"/>
                </a:lnTo>
                <a:close/>
                <a:moveTo>
                  <a:pt x="2049" y="1007"/>
                </a:moveTo>
                <a:cubicBezTo>
                  <a:pt x="1933" y="1042"/>
                  <a:pt x="1725" y="1065"/>
                  <a:pt x="1482" y="1065"/>
                </a:cubicBezTo>
                <a:cubicBezTo>
                  <a:pt x="1239" y="1065"/>
                  <a:pt x="1030" y="1042"/>
                  <a:pt x="915" y="1007"/>
                </a:cubicBezTo>
                <a:cubicBezTo>
                  <a:pt x="891" y="1007"/>
                  <a:pt x="891" y="984"/>
                  <a:pt x="915" y="984"/>
                </a:cubicBezTo>
                <a:cubicBezTo>
                  <a:pt x="1030" y="950"/>
                  <a:pt x="1239" y="926"/>
                  <a:pt x="1482" y="926"/>
                </a:cubicBezTo>
                <a:cubicBezTo>
                  <a:pt x="1725" y="926"/>
                  <a:pt x="1933" y="950"/>
                  <a:pt x="2049" y="984"/>
                </a:cubicBezTo>
                <a:cubicBezTo>
                  <a:pt x="2072" y="984"/>
                  <a:pt x="2072" y="1007"/>
                  <a:pt x="2049" y="1007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p15="http://schemas.microsoft.com/office/powerpoint/2012/main" xmlns:lc="http://schemas.openxmlformats.org/drawingml/2006/lockedCanvas"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p15="http://schemas.microsoft.com/office/powerpoint/2012/main"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17486E-753F-464C-9BCF-BD9877834D22}"/>
              </a:ext>
            </a:extLst>
          </p:cNvPr>
          <p:cNvSpPr/>
          <p:nvPr/>
        </p:nvSpPr>
        <p:spPr>
          <a:xfrm>
            <a:off x="8020682" y="1821686"/>
            <a:ext cx="1384329" cy="787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3000" cap="none" spc="0" normalizeH="0" baseline="0" noProof="0" dirty="0">
                <a:ln>
                  <a:noFill/>
                </a:ln>
                <a:solidFill>
                  <a:srgbClr val="4E505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OAC, OML, APEX, and Graph Studio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BF3B804-E7C6-46EB-B0BE-78069EDC33B5}"/>
              </a:ext>
            </a:extLst>
          </p:cNvPr>
          <p:cNvSpPr txBox="1">
            <a:spLocks/>
          </p:cNvSpPr>
          <p:nvPr/>
        </p:nvSpPr>
        <p:spPr>
          <a:xfrm>
            <a:off x="3959225" y="5601289"/>
            <a:ext cx="8232775" cy="1825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4E505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750F691-2FB9-44F9-8F85-0EC503849BEB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1900694" y="3547177"/>
            <a:ext cx="416500" cy="16622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8C8612-11F7-4B7C-9CCE-979C2215E88C}"/>
              </a:ext>
            </a:extLst>
          </p:cNvPr>
          <p:cNvSpPr txBox="1"/>
          <p:nvPr/>
        </p:nvSpPr>
        <p:spPr>
          <a:xfrm>
            <a:off x="3254416" y="1751874"/>
            <a:ext cx="1137726" cy="6740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kern="3000">
                <a:solidFill>
                  <a:srgbClr val="4E505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3000" cap="none" spc="0" normalizeH="0" baseline="0" noProof="0" dirty="0">
                <a:ln>
                  <a:noFill/>
                </a:ln>
                <a:solidFill>
                  <a:srgbClr val="4E505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Ad hoc, Batch or Scheduled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96436E-4CC5-4500-B9A9-97F3C2730065}"/>
              </a:ext>
            </a:extLst>
          </p:cNvPr>
          <p:cNvSpPr txBox="1"/>
          <p:nvPr/>
        </p:nvSpPr>
        <p:spPr>
          <a:xfrm>
            <a:off x="10387918" y="1781855"/>
            <a:ext cx="693342" cy="273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Business Leaders</a:t>
            </a:r>
          </a:p>
          <a:p>
            <a:pPr marL="0" marR="0" lvl="0" indent="0" algn="l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46799-8339-4F3E-B131-DCEB1E3D8731}"/>
              </a:ext>
            </a:extLst>
          </p:cNvPr>
          <p:cNvSpPr txBox="1"/>
          <p:nvPr/>
        </p:nvSpPr>
        <p:spPr>
          <a:xfrm>
            <a:off x="10277627" y="2691571"/>
            <a:ext cx="913924" cy="273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Analysts</a:t>
            </a:r>
          </a:p>
          <a:p>
            <a:pPr marL="0" marR="0" lvl="0" indent="0" algn="l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B5CF02-03A8-4DF6-84C9-A704B36CD8C2}"/>
              </a:ext>
            </a:extLst>
          </p:cNvPr>
          <p:cNvSpPr txBox="1"/>
          <p:nvPr/>
        </p:nvSpPr>
        <p:spPr>
          <a:xfrm>
            <a:off x="10129105" y="3438889"/>
            <a:ext cx="1210969" cy="3250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Data </a:t>
            </a:r>
          </a:p>
          <a:p>
            <a:pPr marL="0" marR="0" lvl="0" indent="0" algn="ctr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Scientists</a:t>
            </a:r>
          </a:p>
          <a:p>
            <a:pPr marL="0" marR="0" lvl="0" indent="0" algn="l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E3CB1-7E57-4B82-AC2D-969D3C577041}"/>
              </a:ext>
            </a:extLst>
          </p:cNvPr>
          <p:cNvSpPr txBox="1"/>
          <p:nvPr/>
        </p:nvSpPr>
        <p:spPr>
          <a:xfrm>
            <a:off x="10129105" y="4435223"/>
            <a:ext cx="1210969" cy="2793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Developers</a:t>
            </a: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828D57C8-759B-4BFC-845C-CD463A26A3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58135" y="1305668"/>
            <a:ext cx="352908" cy="414605"/>
          </a:xfrm>
          <a:custGeom>
            <a:avLst/>
            <a:gdLst>
              <a:gd name="T0" fmla="*/ 799 w 2524"/>
              <a:gd name="T1" fmla="*/ 799 h 2964"/>
              <a:gd name="T2" fmla="*/ 822 w 2524"/>
              <a:gd name="T3" fmla="*/ 938 h 2964"/>
              <a:gd name="T4" fmla="*/ 915 w 2524"/>
              <a:gd name="T5" fmla="*/ 1019 h 2964"/>
              <a:gd name="T6" fmla="*/ 1262 w 2524"/>
              <a:gd name="T7" fmla="*/ 1378 h 2964"/>
              <a:gd name="T8" fmla="*/ 1273 w 2524"/>
              <a:gd name="T9" fmla="*/ 1378 h 2964"/>
              <a:gd name="T10" fmla="*/ 1609 w 2524"/>
              <a:gd name="T11" fmla="*/ 1019 h 2964"/>
              <a:gd name="T12" fmla="*/ 1702 w 2524"/>
              <a:gd name="T13" fmla="*/ 938 h 2964"/>
              <a:gd name="T14" fmla="*/ 1725 w 2524"/>
              <a:gd name="T15" fmla="*/ 799 h 2964"/>
              <a:gd name="T16" fmla="*/ 1679 w 2524"/>
              <a:gd name="T17" fmla="*/ 706 h 2964"/>
              <a:gd name="T18" fmla="*/ 1713 w 2524"/>
              <a:gd name="T19" fmla="*/ 440 h 2964"/>
              <a:gd name="T20" fmla="*/ 1366 w 2524"/>
              <a:gd name="T21" fmla="*/ 93 h 2964"/>
              <a:gd name="T22" fmla="*/ 1297 w 2524"/>
              <a:gd name="T23" fmla="*/ 0 h 2964"/>
              <a:gd name="T24" fmla="*/ 822 w 2524"/>
              <a:gd name="T25" fmla="*/ 417 h 2964"/>
              <a:gd name="T26" fmla="*/ 822 w 2524"/>
              <a:gd name="T27" fmla="*/ 463 h 2964"/>
              <a:gd name="T28" fmla="*/ 845 w 2524"/>
              <a:gd name="T29" fmla="*/ 706 h 2964"/>
              <a:gd name="T30" fmla="*/ 799 w 2524"/>
              <a:gd name="T31" fmla="*/ 799 h 2964"/>
              <a:gd name="T32" fmla="*/ 1354 w 2524"/>
              <a:gd name="T33" fmla="*/ 2038 h 2964"/>
              <a:gd name="T34" fmla="*/ 1308 w 2524"/>
              <a:gd name="T35" fmla="*/ 1806 h 2964"/>
              <a:gd name="T36" fmla="*/ 1354 w 2524"/>
              <a:gd name="T37" fmla="*/ 1679 h 2964"/>
              <a:gd name="T38" fmla="*/ 1262 w 2524"/>
              <a:gd name="T39" fmla="*/ 1528 h 2964"/>
              <a:gd name="T40" fmla="*/ 1169 w 2524"/>
              <a:gd name="T41" fmla="*/ 1679 h 2964"/>
              <a:gd name="T42" fmla="*/ 1216 w 2524"/>
              <a:gd name="T43" fmla="*/ 1806 h 2964"/>
              <a:gd name="T44" fmla="*/ 1169 w 2524"/>
              <a:gd name="T45" fmla="*/ 2038 h 2964"/>
              <a:gd name="T46" fmla="*/ 1354 w 2524"/>
              <a:gd name="T47" fmla="*/ 2038 h 2964"/>
              <a:gd name="T48" fmla="*/ 2523 w 2524"/>
              <a:gd name="T49" fmla="*/ 2639 h 2964"/>
              <a:gd name="T50" fmla="*/ 2442 w 2524"/>
              <a:gd name="T51" fmla="*/ 2061 h 2964"/>
              <a:gd name="T52" fmla="*/ 2233 w 2524"/>
              <a:gd name="T53" fmla="*/ 1760 h 2964"/>
              <a:gd name="T54" fmla="*/ 1574 w 2524"/>
              <a:gd name="T55" fmla="*/ 1436 h 2964"/>
              <a:gd name="T56" fmla="*/ 1447 w 2524"/>
              <a:gd name="T57" fmla="*/ 2038 h 2964"/>
              <a:gd name="T58" fmla="*/ 1852 w 2524"/>
              <a:gd name="T59" fmla="*/ 2038 h 2964"/>
              <a:gd name="T60" fmla="*/ 2072 w 2524"/>
              <a:gd name="T61" fmla="*/ 2257 h 2964"/>
              <a:gd name="T62" fmla="*/ 2072 w 2524"/>
              <a:gd name="T63" fmla="*/ 2639 h 2964"/>
              <a:gd name="T64" fmla="*/ 2523 w 2524"/>
              <a:gd name="T65" fmla="*/ 2639 h 2964"/>
              <a:gd name="T66" fmla="*/ 1065 w 2524"/>
              <a:gd name="T67" fmla="*/ 1945 h 2964"/>
              <a:gd name="T68" fmla="*/ 949 w 2524"/>
              <a:gd name="T69" fmla="*/ 1436 h 2964"/>
              <a:gd name="T70" fmla="*/ 289 w 2524"/>
              <a:gd name="T71" fmla="*/ 1760 h 2964"/>
              <a:gd name="T72" fmla="*/ 81 w 2524"/>
              <a:gd name="T73" fmla="*/ 2061 h 2964"/>
              <a:gd name="T74" fmla="*/ 0 w 2524"/>
              <a:gd name="T75" fmla="*/ 2639 h 2964"/>
              <a:gd name="T76" fmla="*/ 452 w 2524"/>
              <a:gd name="T77" fmla="*/ 2639 h 2964"/>
              <a:gd name="T78" fmla="*/ 452 w 2524"/>
              <a:gd name="T79" fmla="*/ 1899 h 2964"/>
              <a:gd name="T80" fmla="*/ 938 w 2524"/>
              <a:gd name="T81" fmla="*/ 1899 h 2964"/>
              <a:gd name="T82" fmla="*/ 1065 w 2524"/>
              <a:gd name="T83" fmla="*/ 1945 h 2964"/>
              <a:gd name="T84" fmla="*/ 1852 w 2524"/>
              <a:gd name="T85" fmla="*/ 2130 h 2964"/>
              <a:gd name="T86" fmla="*/ 1111 w 2524"/>
              <a:gd name="T87" fmla="*/ 2130 h 2964"/>
              <a:gd name="T88" fmla="*/ 1030 w 2524"/>
              <a:gd name="T89" fmla="*/ 2072 h 2964"/>
              <a:gd name="T90" fmla="*/ 1007 w 2524"/>
              <a:gd name="T91" fmla="*/ 2038 h 2964"/>
              <a:gd name="T92" fmla="*/ 938 w 2524"/>
              <a:gd name="T93" fmla="*/ 1991 h 2964"/>
              <a:gd name="T94" fmla="*/ 544 w 2524"/>
              <a:gd name="T95" fmla="*/ 1991 h 2964"/>
              <a:gd name="T96" fmla="*/ 544 w 2524"/>
              <a:gd name="T97" fmla="*/ 2963 h 2964"/>
              <a:gd name="T98" fmla="*/ 1980 w 2524"/>
              <a:gd name="T99" fmla="*/ 2963 h 2964"/>
              <a:gd name="T100" fmla="*/ 1980 w 2524"/>
              <a:gd name="T101" fmla="*/ 2257 h 2964"/>
              <a:gd name="T102" fmla="*/ 1852 w 2524"/>
              <a:gd name="T103" fmla="*/ 2130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24" h="2964">
                <a:moveTo>
                  <a:pt x="799" y="799"/>
                </a:moveTo>
                <a:cubicBezTo>
                  <a:pt x="822" y="938"/>
                  <a:pt x="822" y="938"/>
                  <a:pt x="822" y="938"/>
                </a:cubicBezTo>
                <a:cubicBezTo>
                  <a:pt x="822" y="984"/>
                  <a:pt x="868" y="1019"/>
                  <a:pt x="915" y="1019"/>
                </a:cubicBezTo>
                <a:cubicBezTo>
                  <a:pt x="961" y="1366"/>
                  <a:pt x="1216" y="1378"/>
                  <a:pt x="1262" y="1378"/>
                </a:cubicBezTo>
                <a:cubicBezTo>
                  <a:pt x="1273" y="1378"/>
                  <a:pt x="1273" y="1378"/>
                  <a:pt x="1273" y="1378"/>
                </a:cubicBezTo>
                <a:cubicBezTo>
                  <a:pt x="1308" y="1378"/>
                  <a:pt x="1563" y="1366"/>
                  <a:pt x="1609" y="1019"/>
                </a:cubicBezTo>
                <a:cubicBezTo>
                  <a:pt x="1656" y="1019"/>
                  <a:pt x="1702" y="984"/>
                  <a:pt x="1702" y="938"/>
                </a:cubicBezTo>
                <a:cubicBezTo>
                  <a:pt x="1725" y="799"/>
                  <a:pt x="1725" y="799"/>
                  <a:pt x="1725" y="799"/>
                </a:cubicBezTo>
                <a:cubicBezTo>
                  <a:pt x="1736" y="764"/>
                  <a:pt x="1713" y="729"/>
                  <a:pt x="1679" y="706"/>
                </a:cubicBezTo>
                <a:cubicBezTo>
                  <a:pt x="1690" y="648"/>
                  <a:pt x="1713" y="544"/>
                  <a:pt x="1713" y="440"/>
                </a:cubicBezTo>
                <a:cubicBezTo>
                  <a:pt x="1702" y="278"/>
                  <a:pt x="1563" y="104"/>
                  <a:pt x="1366" y="93"/>
                </a:cubicBezTo>
                <a:cubicBezTo>
                  <a:pt x="1297" y="0"/>
                  <a:pt x="1297" y="0"/>
                  <a:pt x="1297" y="0"/>
                </a:cubicBezTo>
                <a:cubicBezTo>
                  <a:pt x="810" y="23"/>
                  <a:pt x="822" y="417"/>
                  <a:pt x="822" y="417"/>
                </a:cubicBezTo>
                <a:cubicBezTo>
                  <a:pt x="822" y="463"/>
                  <a:pt x="822" y="463"/>
                  <a:pt x="822" y="463"/>
                </a:cubicBezTo>
                <a:cubicBezTo>
                  <a:pt x="822" y="556"/>
                  <a:pt x="834" y="648"/>
                  <a:pt x="845" y="706"/>
                </a:cubicBezTo>
                <a:cubicBezTo>
                  <a:pt x="810" y="729"/>
                  <a:pt x="799" y="764"/>
                  <a:pt x="799" y="799"/>
                </a:cubicBezTo>
                <a:close/>
                <a:moveTo>
                  <a:pt x="1354" y="2038"/>
                </a:moveTo>
                <a:cubicBezTo>
                  <a:pt x="1308" y="1806"/>
                  <a:pt x="1308" y="1806"/>
                  <a:pt x="1308" y="1806"/>
                </a:cubicBezTo>
                <a:cubicBezTo>
                  <a:pt x="1354" y="1679"/>
                  <a:pt x="1354" y="1679"/>
                  <a:pt x="1354" y="1679"/>
                </a:cubicBezTo>
                <a:cubicBezTo>
                  <a:pt x="1262" y="1528"/>
                  <a:pt x="1262" y="1528"/>
                  <a:pt x="1262" y="1528"/>
                </a:cubicBezTo>
                <a:cubicBezTo>
                  <a:pt x="1169" y="1679"/>
                  <a:pt x="1169" y="1679"/>
                  <a:pt x="1169" y="1679"/>
                </a:cubicBezTo>
                <a:cubicBezTo>
                  <a:pt x="1216" y="1806"/>
                  <a:pt x="1216" y="1806"/>
                  <a:pt x="1216" y="1806"/>
                </a:cubicBezTo>
                <a:cubicBezTo>
                  <a:pt x="1169" y="2038"/>
                  <a:pt x="1169" y="2038"/>
                  <a:pt x="1169" y="2038"/>
                </a:cubicBezTo>
                <a:lnTo>
                  <a:pt x="1354" y="2038"/>
                </a:lnTo>
                <a:close/>
                <a:moveTo>
                  <a:pt x="2523" y="2639"/>
                </a:moveTo>
                <a:cubicBezTo>
                  <a:pt x="2442" y="2061"/>
                  <a:pt x="2442" y="2061"/>
                  <a:pt x="2442" y="2061"/>
                </a:cubicBezTo>
                <a:cubicBezTo>
                  <a:pt x="2430" y="1933"/>
                  <a:pt x="2349" y="1817"/>
                  <a:pt x="2233" y="1760"/>
                </a:cubicBezTo>
                <a:cubicBezTo>
                  <a:pt x="1574" y="1436"/>
                  <a:pt x="1574" y="1436"/>
                  <a:pt x="1574" y="1436"/>
                </a:cubicBezTo>
                <a:cubicBezTo>
                  <a:pt x="1447" y="2038"/>
                  <a:pt x="1447" y="2038"/>
                  <a:pt x="1447" y="2038"/>
                </a:cubicBezTo>
                <a:cubicBezTo>
                  <a:pt x="1852" y="2038"/>
                  <a:pt x="1852" y="2038"/>
                  <a:pt x="1852" y="2038"/>
                </a:cubicBezTo>
                <a:cubicBezTo>
                  <a:pt x="1968" y="2038"/>
                  <a:pt x="2072" y="2130"/>
                  <a:pt x="2072" y="2257"/>
                </a:cubicBezTo>
                <a:cubicBezTo>
                  <a:pt x="2072" y="2639"/>
                  <a:pt x="2072" y="2639"/>
                  <a:pt x="2072" y="2639"/>
                </a:cubicBezTo>
                <a:lnTo>
                  <a:pt x="2523" y="2639"/>
                </a:lnTo>
                <a:close/>
                <a:moveTo>
                  <a:pt x="1065" y="1945"/>
                </a:moveTo>
                <a:cubicBezTo>
                  <a:pt x="949" y="1436"/>
                  <a:pt x="949" y="1436"/>
                  <a:pt x="949" y="1436"/>
                </a:cubicBezTo>
                <a:cubicBezTo>
                  <a:pt x="289" y="1760"/>
                  <a:pt x="289" y="1760"/>
                  <a:pt x="289" y="1760"/>
                </a:cubicBezTo>
                <a:cubicBezTo>
                  <a:pt x="174" y="1817"/>
                  <a:pt x="93" y="1933"/>
                  <a:pt x="81" y="2061"/>
                </a:cubicBezTo>
                <a:cubicBezTo>
                  <a:pt x="0" y="2639"/>
                  <a:pt x="0" y="2639"/>
                  <a:pt x="0" y="2639"/>
                </a:cubicBezTo>
                <a:cubicBezTo>
                  <a:pt x="452" y="2639"/>
                  <a:pt x="452" y="2639"/>
                  <a:pt x="452" y="2639"/>
                </a:cubicBezTo>
                <a:cubicBezTo>
                  <a:pt x="452" y="1899"/>
                  <a:pt x="452" y="1899"/>
                  <a:pt x="452" y="1899"/>
                </a:cubicBezTo>
                <a:cubicBezTo>
                  <a:pt x="938" y="1899"/>
                  <a:pt x="938" y="1899"/>
                  <a:pt x="938" y="1899"/>
                </a:cubicBezTo>
                <a:cubicBezTo>
                  <a:pt x="984" y="1899"/>
                  <a:pt x="1030" y="1922"/>
                  <a:pt x="1065" y="1945"/>
                </a:cubicBezTo>
                <a:close/>
                <a:moveTo>
                  <a:pt x="1852" y="2130"/>
                </a:moveTo>
                <a:cubicBezTo>
                  <a:pt x="1111" y="2130"/>
                  <a:pt x="1111" y="2130"/>
                  <a:pt x="1111" y="2130"/>
                </a:cubicBezTo>
                <a:cubicBezTo>
                  <a:pt x="1077" y="2130"/>
                  <a:pt x="1042" y="2107"/>
                  <a:pt x="1030" y="2072"/>
                </a:cubicBezTo>
                <a:cubicBezTo>
                  <a:pt x="1007" y="2038"/>
                  <a:pt x="1007" y="2038"/>
                  <a:pt x="1007" y="2038"/>
                </a:cubicBezTo>
                <a:cubicBezTo>
                  <a:pt x="995" y="2015"/>
                  <a:pt x="961" y="1991"/>
                  <a:pt x="938" y="1991"/>
                </a:cubicBezTo>
                <a:cubicBezTo>
                  <a:pt x="544" y="1991"/>
                  <a:pt x="544" y="1991"/>
                  <a:pt x="544" y="1991"/>
                </a:cubicBezTo>
                <a:cubicBezTo>
                  <a:pt x="544" y="2963"/>
                  <a:pt x="544" y="2963"/>
                  <a:pt x="544" y="2963"/>
                </a:cubicBezTo>
                <a:cubicBezTo>
                  <a:pt x="1980" y="2963"/>
                  <a:pt x="1980" y="2963"/>
                  <a:pt x="1980" y="2963"/>
                </a:cubicBezTo>
                <a:cubicBezTo>
                  <a:pt x="1980" y="2257"/>
                  <a:pt x="1980" y="2257"/>
                  <a:pt x="1980" y="2257"/>
                </a:cubicBezTo>
                <a:cubicBezTo>
                  <a:pt x="1980" y="2188"/>
                  <a:pt x="1922" y="2130"/>
                  <a:pt x="1852" y="213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p15="http://schemas.microsoft.com/office/powerpoint/2012/main"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p15="http://schemas.microsoft.com/office/powerpoint/2012/main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2" name="Freeform 93">
            <a:extLst>
              <a:ext uri="{FF2B5EF4-FFF2-40B4-BE49-F238E27FC236}">
                <a16:creationId xmlns:a16="http://schemas.microsoft.com/office/drawing/2014/main" id="{DE978875-7BF3-4351-B619-2C94C35A3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4587" y="2308167"/>
            <a:ext cx="472604" cy="358477"/>
          </a:xfrm>
          <a:custGeom>
            <a:avLst/>
            <a:gdLst>
              <a:gd name="T0" fmla="*/ 695 w 2975"/>
              <a:gd name="T1" fmla="*/ 647 h 2258"/>
              <a:gd name="T2" fmla="*/ 185 w 2975"/>
              <a:gd name="T3" fmla="*/ 647 h 2258"/>
              <a:gd name="T4" fmla="*/ 185 w 2975"/>
              <a:gd name="T5" fmla="*/ 555 h 2258"/>
              <a:gd name="T6" fmla="*/ 695 w 2975"/>
              <a:gd name="T7" fmla="*/ 555 h 2258"/>
              <a:gd name="T8" fmla="*/ 695 w 2975"/>
              <a:gd name="T9" fmla="*/ 647 h 2258"/>
              <a:gd name="T10" fmla="*/ 602 w 2975"/>
              <a:gd name="T11" fmla="*/ 833 h 2258"/>
              <a:gd name="T12" fmla="*/ 185 w 2975"/>
              <a:gd name="T13" fmla="*/ 833 h 2258"/>
              <a:gd name="T14" fmla="*/ 185 w 2975"/>
              <a:gd name="T15" fmla="*/ 740 h 2258"/>
              <a:gd name="T16" fmla="*/ 602 w 2975"/>
              <a:gd name="T17" fmla="*/ 740 h 2258"/>
              <a:gd name="T18" fmla="*/ 602 w 2975"/>
              <a:gd name="T19" fmla="*/ 833 h 2258"/>
              <a:gd name="T20" fmla="*/ 938 w 2975"/>
              <a:gd name="T21" fmla="*/ 1562 h 2258"/>
              <a:gd name="T22" fmla="*/ 1030 w 2975"/>
              <a:gd name="T23" fmla="*/ 1412 h 2258"/>
              <a:gd name="T24" fmla="*/ 926 w 2975"/>
              <a:gd name="T25" fmla="*/ 1319 h 2258"/>
              <a:gd name="T26" fmla="*/ 741 w 2975"/>
              <a:gd name="T27" fmla="*/ 1029 h 2258"/>
              <a:gd name="T28" fmla="*/ 672 w 2975"/>
              <a:gd name="T29" fmla="*/ 995 h 2258"/>
              <a:gd name="T30" fmla="*/ 185 w 2975"/>
              <a:gd name="T31" fmla="*/ 1331 h 2258"/>
              <a:gd name="T32" fmla="*/ 185 w 2975"/>
              <a:gd name="T33" fmla="*/ 1597 h 2258"/>
              <a:gd name="T34" fmla="*/ 672 w 2975"/>
              <a:gd name="T35" fmla="*/ 1412 h 2258"/>
              <a:gd name="T36" fmla="*/ 938 w 2975"/>
              <a:gd name="T37" fmla="*/ 1562 h 2258"/>
              <a:gd name="T38" fmla="*/ 93 w 2975"/>
              <a:gd name="T39" fmla="*/ 578 h 2258"/>
              <a:gd name="T40" fmla="*/ 0 w 2975"/>
              <a:gd name="T41" fmla="*/ 578 h 2258"/>
              <a:gd name="T42" fmla="*/ 0 w 2975"/>
              <a:gd name="T43" fmla="*/ 2060 h 2258"/>
              <a:gd name="T44" fmla="*/ 1991 w 2975"/>
              <a:gd name="T45" fmla="*/ 2060 h 2258"/>
              <a:gd name="T46" fmla="*/ 1991 w 2975"/>
              <a:gd name="T47" fmla="*/ 1967 h 2258"/>
              <a:gd name="T48" fmla="*/ 93 w 2975"/>
              <a:gd name="T49" fmla="*/ 1967 h 2258"/>
              <a:gd name="T50" fmla="*/ 93 w 2975"/>
              <a:gd name="T51" fmla="*/ 578 h 2258"/>
              <a:gd name="T52" fmla="*/ 1482 w 2975"/>
              <a:gd name="T53" fmla="*/ 1551 h 2258"/>
              <a:gd name="T54" fmla="*/ 1088 w 2975"/>
              <a:gd name="T55" fmla="*/ 1446 h 2258"/>
              <a:gd name="T56" fmla="*/ 961 w 2975"/>
              <a:gd name="T57" fmla="*/ 1643 h 2258"/>
              <a:gd name="T58" fmla="*/ 672 w 2975"/>
              <a:gd name="T59" fmla="*/ 1481 h 2258"/>
              <a:gd name="T60" fmla="*/ 185 w 2975"/>
              <a:gd name="T61" fmla="*/ 1666 h 2258"/>
              <a:gd name="T62" fmla="*/ 185 w 2975"/>
              <a:gd name="T63" fmla="*/ 1875 h 2258"/>
              <a:gd name="T64" fmla="*/ 1991 w 2975"/>
              <a:gd name="T65" fmla="*/ 1875 h 2258"/>
              <a:gd name="T66" fmla="*/ 1991 w 2975"/>
              <a:gd name="T67" fmla="*/ 1539 h 2258"/>
              <a:gd name="T68" fmla="*/ 1887 w 2975"/>
              <a:gd name="T69" fmla="*/ 1435 h 2258"/>
              <a:gd name="T70" fmla="*/ 1482 w 2975"/>
              <a:gd name="T71" fmla="*/ 1551 h 2258"/>
              <a:gd name="T72" fmla="*/ 2916 w 2975"/>
              <a:gd name="T73" fmla="*/ 1944 h 2258"/>
              <a:gd name="T74" fmla="*/ 2338 w 2975"/>
              <a:gd name="T75" fmla="*/ 1412 h 2258"/>
              <a:gd name="T76" fmla="*/ 2245 w 2975"/>
              <a:gd name="T77" fmla="*/ 1400 h 2258"/>
              <a:gd name="T78" fmla="*/ 2038 w 2975"/>
              <a:gd name="T79" fmla="*/ 1180 h 2258"/>
              <a:gd name="T80" fmla="*/ 1968 w 2975"/>
              <a:gd name="T81" fmla="*/ 277 h 2258"/>
              <a:gd name="T82" fmla="*/ 996 w 2975"/>
              <a:gd name="T83" fmla="*/ 277 h 2258"/>
              <a:gd name="T84" fmla="*/ 996 w 2975"/>
              <a:gd name="T85" fmla="*/ 1249 h 2258"/>
              <a:gd name="T86" fmla="*/ 1899 w 2975"/>
              <a:gd name="T87" fmla="*/ 1319 h 2258"/>
              <a:gd name="T88" fmla="*/ 2119 w 2975"/>
              <a:gd name="T89" fmla="*/ 1527 h 2258"/>
              <a:gd name="T90" fmla="*/ 2130 w 2975"/>
              <a:gd name="T91" fmla="*/ 1620 h 2258"/>
              <a:gd name="T92" fmla="*/ 2662 w 2975"/>
              <a:gd name="T93" fmla="*/ 2199 h 2258"/>
              <a:gd name="T94" fmla="*/ 2859 w 2975"/>
              <a:gd name="T95" fmla="*/ 2199 h 2258"/>
              <a:gd name="T96" fmla="*/ 2916 w 2975"/>
              <a:gd name="T97" fmla="*/ 2141 h 2258"/>
              <a:gd name="T98" fmla="*/ 2916 w 2975"/>
              <a:gd name="T99" fmla="*/ 1944 h 2258"/>
              <a:gd name="T100" fmla="*/ 1088 w 2975"/>
              <a:gd name="T101" fmla="*/ 370 h 2258"/>
              <a:gd name="T102" fmla="*/ 1876 w 2975"/>
              <a:gd name="T103" fmla="*/ 370 h 2258"/>
              <a:gd name="T104" fmla="*/ 2003 w 2975"/>
              <a:gd name="T105" fmla="*/ 578 h 2258"/>
              <a:gd name="T106" fmla="*/ 1493 w 2975"/>
              <a:gd name="T107" fmla="*/ 925 h 2258"/>
              <a:gd name="T108" fmla="*/ 1042 w 2975"/>
              <a:gd name="T109" fmla="*/ 427 h 2258"/>
              <a:gd name="T110" fmla="*/ 1088 w 2975"/>
              <a:gd name="T111" fmla="*/ 370 h 2258"/>
              <a:gd name="T112" fmla="*/ 1876 w 2975"/>
              <a:gd name="T113" fmla="*/ 1157 h 2258"/>
              <a:gd name="T114" fmla="*/ 1088 w 2975"/>
              <a:gd name="T115" fmla="*/ 1157 h 2258"/>
              <a:gd name="T116" fmla="*/ 972 w 2975"/>
              <a:gd name="T117" fmla="*/ 555 h 2258"/>
              <a:gd name="T118" fmla="*/ 1470 w 2975"/>
              <a:gd name="T119" fmla="*/ 1111 h 2258"/>
              <a:gd name="T120" fmla="*/ 2038 w 2975"/>
              <a:gd name="T121" fmla="*/ 717 h 2258"/>
              <a:gd name="T122" fmla="*/ 1876 w 2975"/>
              <a:gd name="T123" fmla="*/ 1157 h 2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75" h="2258">
                <a:moveTo>
                  <a:pt x="695" y="647"/>
                </a:moveTo>
                <a:lnTo>
                  <a:pt x="185" y="647"/>
                </a:lnTo>
                <a:lnTo>
                  <a:pt x="185" y="555"/>
                </a:lnTo>
                <a:lnTo>
                  <a:pt x="695" y="555"/>
                </a:lnTo>
                <a:lnTo>
                  <a:pt x="695" y="647"/>
                </a:lnTo>
                <a:close/>
                <a:moveTo>
                  <a:pt x="602" y="833"/>
                </a:moveTo>
                <a:lnTo>
                  <a:pt x="185" y="833"/>
                </a:lnTo>
                <a:lnTo>
                  <a:pt x="185" y="740"/>
                </a:lnTo>
                <a:lnTo>
                  <a:pt x="602" y="740"/>
                </a:lnTo>
                <a:lnTo>
                  <a:pt x="602" y="833"/>
                </a:lnTo>
                <a:close/>
                <a:moveTo>
                  <a:pt x="938" y="1562"/>
                </a:moveTo>
                <a:lnTo>
                  <a:pt x="1030" y="1412"/>
                </a:lnTo>
                <a:cubicBezTo>
                  <a:pt x="996" y="1388"/>
                  <a:pt x="961" y="1354"/>
                  <a:pt x="926" y="1319"/>
                </a:cubicBezTo>
                <a:cubicBezTo>
                  <a:pt x="845" y="1238"/>
                  <a:pt x="776" y="1134"/>
                  <a:pt x="741" y="1029"/>
                </a:cubicBezTo>
                <a:lnTo>
                  <a:pt x="672" y="995"/>
                </a:lnTo>
                <a:lnTo>
                  <a:pt x="185" y="1331"/>
                </a:lnTo>
                <a:lnTo>
                  <a:pt x="185" y="1597"/>
                </a:lnTo>
                <a:lnTo>
                  <a:pt x="672" y="1412"/>
                </a:lnTo>
                <a:lnTo>
                  <a:pt x="938" y="1562"/>
                </a:lnTo>
                <a:close/>
                <a:moveTo>
                  <a:pt x="93" y="578"/>
                </a:moveTo>
                <a:cubicBezTo>
                  <a:pt x="0" y="578"/>
                  <a:pt x="31" y="578"/>
                  <a:pt x="0" y="578"/>
                </a:cubicBezTo>
                <a:lnTo>
                  <a:pt x="0" y="2060"/>
                </a:lnTo>
                <a:lnTo>
                  <a:pt x="1991" y="2060"/>
                </a:lnTo>
                <a:cubicBezTo>
                  <a:pt x="1991" y="1967"/>
                  <a:pt x="1991" y="1998"/>
                  <a:pt x="1991" y="1967"/>
                </a:cubicBezTo>
                <a:lnTo>
                  <a:pt x="93" y="1967"/>
                </a:lnTo>
                <a:lnTo>
                  <a:pt x="93" y="578"/>
                </a:lnTo>
                <a:close/>
                <a:moveTo>
                  <a:pt x="1482" y="1551"/>
                </a:moveTo>
                <a:cubicBezTo>
                  <a:pt x="1343" y="1551"/>
                  <a:pt x="1204" y="1516"/>
                  <a:pt x="1088" y="1446"/>
                </a:cubicBezTo>
                <a:lnTo>
                  <a:pt x="961" y="1643"/>
                </a:lnTo>
                <a:lnTo>
                  <a:pt x="672" y="1481"/>
                </a:lnTo>
                <a:lnTo>
                  <a:pt x="185" y="1666"/>
                </a:lnTo>
                <a:lnTo>
                  <a:pt x="185" y="1875"/>
                </a:lnTo>
                <a:lnTo>
                  <a:pt x="1991" y="1875"/>
                </a:lnTo>
                <a:lnTo>
                  <a:pt x="1991" y="1539"/>
                </a:lnTo>
                <a:lnTo>
                  <a:pt x="1887" y="1435"/>
                </a:lnTo>
                <a:cubicBezTo>
                  <a:pt x="1771" y="1516"/>
                  <a:pt x="1621" y="1551"/>
                  <a:pt x="1482" y="1551"/>
                </a:cubicBezTo>
                <a:close/>
                <a:moveTo>
                  <a:pt x="2916" y="1944"/>
                </a:moveTo>
                <a:lnTo>
                  <a:pt x="2338" y="1412"/>
                </a:lnTo>
                <a:cubicBezTo>
                  <a:pt x="2314" y="1400"/>
                  <a:pt x="2280" y="1388"/>
                  <a:pt x="2245" y="1400"/>
                </a:cubicBezTo>
                <a:lnTo>
                  <a:pt x="2038" y="1180"/>
                </a:lnTo>
                <a:cubicBezTo>
                  <a:pt x="2245" y="914"/>
                  <a:pt x="2222" y="520"/>
                  <a:pt x="1968" y="277"/>
                </a:cubicBezTo>
                <a:cubicBezTo>
                  <a:pt x="1702" y="0"/>
                  <a:pt x="1262" y="0"/>
                  <a:pt x="996" y="277"/>
                </a:cubicBezTo>
                <a:cubicBezTo>
                  <a:pt x="718" y="543"/>
                  <a:pt x="718" y="983"/>
                  <a:pt x="996" y="1249"/>
                </a:cubicBezTo>
                <a:cubicBezTo>
                  <a:pt x="1239" y="1504"/>
                  <a:pt x="1632" y="1527"/>
                  <a:pt x="1899" y="1319"/>
                </a:cubicBezTo>
                <a:lnTo>
                  <a:pt x="2119" y="1527"/>
                </a:lnTo>
                <a:cubicBezTo>
                  <a:pt x="2107" y="1562"/>
                  <a:pt x="2119" y="1597"/>
                  <a:pt x="2130" y="1620"/>
                </a:cubicBezTo>
                <a:lnTo>
                  <a:pt x="2662" y="2199"/>
                </a:lnTo>
                <a:cubicBezTo>
                  <a:pt x="2720" y="2257"/>
                  <a:pt x="2812" y="2257"/>
                  <a:pt x="2859" y="2199"/>
                </a:cubicBezTo>
                <a:lnTo>
                  <a:pt x="2916" y="2141"/>
                </a:lnTo>
                <a:cubicBezTo>
                  <a:pt x="2974" y="2094"/>
                  <a:pt x="2974" y="2002"/>
                  <a:pt x="2916" y="1944"/>
                </a:cubicBezTo>
                <a:close/>
                <a:moveTo>
                  <a:pt x="1088" y="370"/>
                </a:moveTo>
                <a:cubicBezTo>
                  <a:pt x="1308" y="150"/>
                  <a:pt x="1656" y="150"/>
                  <a:pt x="1876" y="370"/>
                </a:cubicBezTo>
                <a:cubicBezTo>
                  <a:pt x="1933" y="427"/>
                  <a:pt x="1980" y="497"/>
                  <a:pt x="2003" y="578"/>
                </a:cubicBezTo>
                <a:lnTo>
                  <a:pt x="1493" y="925"/>
                </a:lnTo>
                <a:lnTo>
                  <a:pt x="1042" y="427"/>
                </a:lnTo>
                <a:cubicBezTo>
                  <a:pt x="1054" y="404"/>
                  <a:pt x="1077" y="393"/>
                  <a:pt x="1088" y="370"/>
                </a:cubicBezTo>
                <a:close/>
                <a:moveTo>
                  <a:pt x="1876" y="1157"/>
                </a:moveTo>
                <a:cubicBezTo>
                  <a:pt x="1656" y="1377"/>
                  <a:pt x="1308" y="1377"/>
                  <a:pt x="1088" y="1157"/>
                </a:cubicBezTo>
                <a:cubicBezTo>
                  <a:pt x="926" y="995"/>
                  <a:pt x="880" y="752"/>
                  <a:pt x="972" y="555"/>
                </a:cubicBezTo>
                <a:lnTo>
                  <a:pt x="1470" y="1111"/>
                </a:lnTo>
                <a:lnTo>
                  <a:pt x="2038" y="717"/>
                </a:lnTo>
                <a:cubicBezTo>
                  <a:pt x="2049" y="879"/>
                  <a:pt x="1991" y="1041"/>
                  <a:pt x="1876" y="1157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p15="http://schemas.microsoft.com/office/powerpoint/2012/main"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p15="http://schemas.microsoft.com/office/powerpoint/2012/main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2ADF3480-C316-4E96-AC4D-7FD284852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30996" y="3083149"/>
            <a:ext cx="407187" cy="305391"/>
          </a:xfrm>
          <a:custGeom>
            <a:avLst/>
            <a:gdLst>
              <a:gd name="T0" fmla="*/ 2685 w 2964"/>
              <a:gd name="T1" fmla="*/ 278 h 2224"/>
              <a:gd name="T2" fmla="*/ 1181 w 2964"/>
              <a:gd name="T3" fmla="*/ 278 h 2224"/>
              <a:gd name="T4" fmla="*/ 1019 w 2964"/>
              <a:gd name="T5" fmla="*/ 174 h 2224"/>
              <a:gd name="T6" fmla="*/ 972 w 2964"/>
              <a:gd name="T7" fmla="*/ 105 h 2224"/>
              <a:gd name="T8" fmla="*/ 811 w 2964"/>
              <a:gd name="T9" fmla="*/ 0 h 2224"/>
              <a:gd name="T10" fmla="*/ 0 w 2964"/>
              <a:gd name="T11" fmla="*/ 0 h 2224"/>
              <a:gd name="T12" fmla="*/ 0 w 2964"/>
              <a:gd name="T13" fmla="*/ 2223 h 2224"/>
              <a:gd name="T14" fmla="*/ 2963 w 2964"/>
              <a:gd name="T15" fmla="*/ 2223 h 2224"/>
              <a:gd name="T16" fmla="*/ 2963 w 2964"/>
              <a:gd name="T17" fmla="*/ 556 h 2224"/>
              <a:gd name="T18" fmla="*/ 2685 w 2964"/>
              <a:gd name="T19" fmla="*/ 278 h 2224"/>
              <a:gd name="T20" fmla="*/ 1574 w 2964"/>
              <a:gd name="T21" fmla="*/ 788 h 2224"/>
              <a:gd name="T22" fmla="*/ 2038 w 2964"/>
              <a:gd name="T23" fmla="*/ 788 h 2224"/>
              <a:gd name="T24" fmla="*/ 2038 w 2964"/>
              <a:gd name="T25" fmla="*/ 1251 h 2224"/>
              <a:gd name="T26" fmla="*/ 1574 w 2964"/>
              <a:gd name="T27" fmla="*/ 1251 h 2224"/>
              <a:gd name="T28" fmla="*/ 1574 w 2964"/>
              <a:gd name="T29" fmla="*/ 788 h 2224"/>
              <a:gd name="T30" fmla="*/ 880 w 2964"/>
              <a:gd name="T31" fmla="*/ 707 h 2224"/>
              <a:gd name="T32" fmla="*/ 1111 w 2964"/>
              <a:gd name="T33" fmla="*/ 602 h 2224"/>
              <a:gd name="T34" fmla="*/ 1343 w 2964"/>
              <a:gd name="T35" fmla="*/ 707 h 2224"/>
              <a:gd name="T36" fmla="*/ 1343 w 2964"/>
              <a:gd name="T37" fmla="*/ 1031 h 2224"/>
              <a:gd name="T38" fmla="*/ 1111 w 2964"/>
              <a:gd name="T39" fmla="*/ 1135 h 2224"/>
              <a:gd name="T40" fmla="*/ 880 w 2964"/>
              <a:gd name="T41" fmla="*/ 1031 h 2224"/>
              <a:gd name="T42" fmla="*/ 880 w 2964"/>
              <a:gd name="T43" fmla="*/ 707 h 2224"/>
              <a:gd name="T44" fmla="*/ 509 w 2964"/>
              <a:gd name="T45" fmla="*/ 741 h 2224"/>
              <a:gd name="T46" fmla="*/ 787 w 2964"/>
              <a:gd name="T47" fmla="*/ 1297 h 2224"/>
              <a:gd name="T48" fmla="*/ 231 w 2964"/>
              <a:gd name="T49" fmla="*/ 1297 h 2224"/>
              <a:gd name="T50" fmla="*/ 509 w 2964"/>
              <a:gd name="T51" fmla="*/ 741 h 2224"/>
              <a:gd name="T52" fmla="*/ 1111 w 2964"/>
              <a:gd name="T53" fmla="*/ 1945 h 2224"/>
              <a:gd name="T54" fmla="*/ 648 w 2964"/>
              <a:gd name="T55" fmla="*/ 1945 h 2224"/>
              <a:gd name="T56" fmla="*/ 648 w 2964"/>
              <a:gd name="T57" fmla="*/ 1482 h 2224"/>
              <a:gd name="T58" fmla="*/ 1111 w 2964"/>
              <a:gd name="T59" fmla="*/ 1482 h 2224"/>
              <a:gd name="T60" fmla="*/ 1111 w 2964"/>
              <a:gd name="T61" fmla="*/ 1945 h 2224"/>
              <a:gd name="T62" fmla="*/ 1528 w 2964"/>
              <a:gd name="T63" fmla="*/ 1853 h 2224"/>
              <a:gd name="T64" fmla="*/ 1297 w 2964"/>
              <a:gd name="T65" fmla="*/ 1621 h 2224"/>
              <a:gd name="T66" fmla="*/ 1528 w 2964"/>
              <a:gd name="T67" fmla="*/ 1390 h 2224"/>
              <a:gd name="T68" fmla="*/ 1760 w 2964"/>
              <a:gd name="T69" fmla="*/ 1621 h 2224"/>
              <a:gd name="T70" fmla="*/ 1528 w 2964"/>
              <a:gd name="T71" fmla="*/ 1853 h 2224"/>
              <a:gd name="T72" fmla="*/ 2223 w 2964"/>
              <a:gd name="T73" fmla="*/ 1945 h 2224"/>
              <a:gd name="T74" fmla="*/ 1945 w 2964"/>
              <a:gd name="T75" fmla="*/ 1668 h 2224"/>
              <a:gd name="T76" fmla="*/ 2223 w 2964"/>
              <a:gd name="T77" fmla="*/ 1390 h 2224"/>
              <a:gd name="T78" fmla="*/ 2500 w 2964"/>
              <a:gd name="T79" fmla="*/ 1668 h 2224"/>
              <a:gd name="T80" fmla="*/ 2223 w 2964"/>
              <a:gd name="T81" fmla="*/ 1945 h 2224"/>
              <a:gd name="T82" fmla="*/ 2500 w 2964"/>
              <a:gd name="T83" fmla="*/ 1158 h 2224"/>
              <a:gd name="T84" fmla="*/ 2223 w 2964"/>
              <a:gd name="T85" fmla="*/ 880 h 2224"/>
              <a:gd name="T86" fmla="*/ 2500 w 2964"/>
              <a:gd name="T87" fmla="*/ 602 h 2224"/>
              <a:gd name="T88" fmla="*/ 2777 w 2964"/>
              <a:gd name="T89" fmla="*/ 880 h 2224"/>
              <a:gd name="T90" fmla="*/ 2500 w 2964"/>
              <a:gd name="T91" fmla="*/ 1158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64" h="2224">
                <a:moveTo>
                  <a:pt x="2685" y="278"/>
                </a:moveTo>
                <a:cubicBezTo>
                  <a:pt x="1181" y="278"/>
                  <a:pt x="1181" y="278"/>
                  <a:pt x="1181" y="278"/>
                </a:cubicBezTo>
                <a:cubicBezTo>
                  <a:pt x="1111" y="278"/>
                  <a:pt x="1042" y="243"/>
                  <a:pt x="1019" y="174"/>
                </a:cubicBezTo>
                <a:cubicBezTo>
                  <a:pt x="972" y="105"/>
                  <a:pt x="972" y="105"/>
                  <a:pt x="972" y="105"/>
                </a:cubicBezTo>
                <a:cubicBezTo>
                  <a:pt x="949" y="35"/>
                  <a:pt x="880" y="0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23"/>
                  <a:pt x="0" y="2223"/>
                  <a:pt x="0" y="2223"/>
                </a:cubicBezTo>
                <a:cubicBezTo>
                  <a:pt x="2963" y="2223"/>
                  <a:pt x="2963" y="2223"/>
                  <a:pt x="2963" y="2223"/>
                </a:cubicBezTo>
                <a:cubicBezTo>
                  <a:pt x="2963" y="556"/>
                  <a:pt x="2963" y="556"/>
                  <a:pt x="2963" y="556"/>
                </a:cubicBezTo>
                <a:cubicBezTo>
                  <a:pt x="2963" y="406"/>
                  <a:pt x="2835" y="278"/>
                  <a:pt x="2685" y="278"/>
                </a:cubicBezTo>
                <a:close/>
                <a:moveTo>
                  <a:pt x="1574" y="788"/>
                </a:moveTo>
                <a:cubicBezTo>
                  <a:pt x="2038" y="788"/>
                  <a:pt x="2038" y="788"/>
                  <a:pt x="2038" y="788"/>
                </a:cubicBezTo>
                <a:cubicBezTo>
                  <a:pt x="2038" y="1251"/>
                  <a:pt x="2038" y="1251"/>
                  <a:pt x="2038" y="1251"/>
                </a:cubicBezTo>
                <a:cubicBezTo>
                  <a:pt x="1574" y="1251"/>
                  <a:pt x="1574" y="1251"/>
                  <a:pt x="1574" y="1251"/>
                </a:cubicBezTo>
                <a:lnTo>
                  <a:pt x="1574" y="788"/>
                </a:lnTo>
                <a:close/>
                <a:moveTo>
                  <a:pt x="880" y="707"/>
                </a:moveTo>
                <a:cubicBezTo>
                  <a:pt x="1111" y="602"/>
                  <a:pt x="1111" y="602"/>
                  <a:pt x="1111" y="602"/>
                </a:cubicBezTo>
                <a:cubicBezTo>
                  <a:pt x="1343" y="707"/>
                  <a:pt x="1343" y="707"/>
                  <a:pt x="1343" y="707"/>
                </a:cubicBezTo>
                <a:cubicBezTo>
                  <a:pt x="1343" y="1031"/>
                  <a:pt x="1343" y="1031"/>
                  <a:pt x="1343" y="1031"/>
                </a:cubicBezTo>
                <a:cubicBezTo>
                  <a:pt x="1111" y="1135"/>
                  <a:pt x="1111" y="1135"/>
                  <a:pt x="1111" y="1135"/>
                </a:cubicBezTo>
                <a:cubicBezTo>
                  <a:pt x="880" y="1031"/>
                  <a:pt x="880" y="1031"/>
                  <a:pt x="880" y="1031"/>
                </a:cubicBezTo>
                <a:lnTo>
                  <a:pt x="880" y="707"/>
                </a:lnTo>
                <a:close/>
                <a:moveTo>
                  <a:pt x="509" y="741"/>
                </a:moveTo>
                <a:cubicBezTo>
                  <a:pt x="787" y="1297"/>
                  <a:pt x="787" y="1297"/>
                  <a:pt x="787" y="1297"/>
                </a:cubicBezTo>
                <a:cubicBezTo>
                  <a:pt x="231" y="1297"/>
                  <a:pt x="231" y="1297"/>
                  <a:pt x="231" y="1297"/>
                </a:cubicBezTo>
                <a:lnTo>
                  <a:pt x="509" y="741"/>
                </a:lnTo>
                <a:close/>
                <a:moveTo>
                  <a:pt x="1111" y="1945"/>
                </a:moveTo>
                <a:cubicBezTo>
                  <a:pt x="648" y="1945"/>
                  <a:pt x="648" y="1945"/>
                  <a:pt x="648" y="1945"/>
                </a:cubicBezTo>
                <a:cubicBezTo>
                  <a:pt x="648" y="1482"/>
                  <a:pt x="648" y="1482"/>
                  <a:pt x="648" y="1482"/>
                </a:cubicBezTo>
                <a:cubicBezTo>
                  <a:pt x="1111" y="1482"/>
                  <a:pt x="1111" y="1482"/>
                  <a:pt x="1111" y="1482"/>
                </a:cubicBezTo>
                <a:lnTo>
                  <a:pt x="1111" y="1945"/>
                </a:lnTo>
                <a:close/>
                <a:moveTo>
                  <a:pt x="1528" y="1853"/>
                </a:moveTo>
                <a:cubicBezTo>
                  <a:pt x="1401" y="1853"/>
                  <a:pt x="1297" y="1749"/>
                  <a:pt x="1297" y="1621"/>
                </a:cubicBezTo>
                <a:cubicBezTo>
                  <a:pt x="1297" y="1494"/>
                  <a:pt x="1401" y="1390"/>
                  <a:pt x="1528" y="1390"/>
                </a:cubicBezTo>
                <a:cubicBezTo>
                  <a:pt x="1656" y="1390"/>
                  <a:pt x="1760" y="1494"/>
                  <a:pt x="1760" y="1621"/>
                </a:cubicBezTo>
                <a:cubicBezTo>
                  <a:pt x="1760" y="1749"/>
                  <a:pt x="1656" y="1853"/>
                  <a:pt x="1528" y="1853"/>
                </a:cubicBezTo>
                <a:close/>
                <a:moveTo>
                  <a:pt x="2223" y="1945"/>
                </a:moveTo>
                <a:cubicBezTo>
                  <a:pt x="1945" y="1668"/>
                  <a:pt x="1945" y="1668"/>
                  <a:pt x="1945" y="1668"/>
                </a:cubicBezTo>
                <a:cubicBezTo>
                  <a:pt x="2223" y="1390"/>
                  <a:pt x="2223" y="1390"/>
                  <a:pt x="2223" y="1390"/>
                </a:cubicBezTo>
                <a:cubicBezTo>
                  <a:pt x="2500" y="1668"/>
                  <a:pt x="2500" y="1668"/>
                  <a:pt x="2500" y="1668"/>
                </a:cubicBezTo>
                <a:lnTo>
                  <a:pt x="2223" y="1945"/>
                </a:lnTo>
                <a:close/>
                <a:moveTo>
                  <a:pt x="2500" y="1158"/>
                </a:moveTo>
                <a:cubicBezTo>
                  <a:pt x="2349" y="1158"/>
                  <a:pt x="2223" y="1031"/>
                  <a:pt x="2223" y="880"/>
                </a:cubicBezTo>
                <a:cubicBezTo>
                  <a:pt x="2223" y="730"/>
                  <a:pt x="2349" y="602"/>
                  <a:pt x="2500" y="602"/>
                </a:cubicBezTo>
                <a:cubicBezTo>
                  <a:pt x="2650" y="602"/>
                  <a:pt x="2777" y="730"/>
                  <a:pt x="2777" y="880"/>
                </a:cubicBezTo>
                <a:cubicBezTo>
                  <a:pt x="2777" y="1031"/>
                  <a:pt x="2650" y="1158"/>
                  <a:pt x="2500" y="1158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p15="http://schemas.microsoft.com/office/powerpoint/2012/main"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p15="http://schemas.microsoft.com/office/powerpoint/2012/main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5F556E5F-0CE1-44DC-A2B1-05E596C1F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55010" y="3973670"/>
            <a:ext cx="359159" cy="421949"/>
          </a:xfrm>
          <a:custGeom>
            <a:avLst/>
            <a:gdLst>
              <a:gd name="T0" fmla="*/ 903 w 2524"/>
              <a:gd name="T1" fmla="*/ 1470 h 2964"/>
              <a:gd name="T2" fmla="*/ 822 w 2524"/>
              <a:gd name="T3" fmla="*/ 938 h 2964"/>
              <a:gd name="T4" fmla="*/ 1262 w 2524"/>
              <a:gd name="T5" fmla="*/ 1378 h 2964"/>
              <a:gd name="T6" fmla="*/ 1609 w 2524"/>
              <a:gd name="T7" fmla="*/ 1019 h 2964"/>
              <a:gd name="T8" fmla="*/ 1725 w 2524"/>
              <a:gd name="T9" fmla="*/ 799 h 2964"/>
              <a:gd name="T10" fmla="*/ 1713 w 2524"/>
              <a:gd name="T11" fmla="*/ 440 h 2964"/>
              <a:gd name="T12" fmla="*/ 1297 w 2524"/>
              <a:gd name="T13" fmla="*/ 0 h 2964"/>
              <a:gd name="T14" fmla="*/ 822 w 2524"/>
              <a:gd name="T15" fmla="*/ 463 h 2964"/>
              <a:gd name="T16" fmla="*/ 799 w 2524"/>
              <a:gd name="T17" fmla="*/ 799 h 2964"/>
              <a:gd name="T18" fmla="*/ 2442 w 2524"/>
              <a:gd name="T19" fmla="*/ 2061 h 2964"/>
              <a:gd name="T20" fmla="*/ 1621 w 2524"/>
              <a:gd name="T21" fmla="*/ 1470 h 2964"/>
              <a:gd name="T22" fmla="*/ 903 w 2524"/>
              <a:gd name="T23" fmla="*/ 1470 h 2964"/>
              <a:gd name="T24" fmla="*/ 81 w 2524"/>
              <a:gd name="T25" fmla="*/ 2061 h 2964"/>
              <a:gd name="T26" fmla="*/ 428 w 2524"/>
              <a:gd name="T27" fmla="*/ 2639 h 2964"/>
              <a:gd name="T28" fmla="*/ 567 w 2524"/>
              <a:gd name="T29" fmla="*/ 1852 h 2964"/>
              <a:gd name="T30" fmla="*/ 2095 w 2524"/>
              <a:gd name="T31" fmla="*/ 1991 h 2964"/>
              <a:gd name="T32" fmla="*/ 2523 w 2524"/>
              <a:gd name="T33" fmla="*/ 2639 h 2964"/>
              <a:gd name="T34" fmla="*/ 567 w 2524"/>
              <a:gd name="T35" fmla="*/ 1945 h 2964"/>
              <a:gd name="T36" fmla="*/ 521 w 2524"/>
              <a:gd name="T37" fmla="*/ 2916 h 2964"/>
              <a:gd name="T38" fmla="*/ 1956 w 2524"/>
              <a:gd name="T39" fmla="*/ 2963 h 2964"/>
              <a:gd name="T40" fmla="*/ 2003 w 2524"/>
              <a:gd name="T41" fmla="*/ 1991 h 2964"/>
              <a:gd name="T42" fmla="*/ 1030 w 2524"/>
              <a:gd name="T43" fmla="*/ 2303 h 2964"/>
              <a:gd name="T44" fmla="*/ 787 w 2524"/>
              <a:gd name="T45" fmla="*/ 2453 h 2964"/>
              <a:gd name="T46" fmla="*/ 1030 w 2524"/>
              <a:gd name="T47" fmla="*/ 2604 h 2964"/>
              <a:gd name="T48" fmla="*/ 1019 w 2524"/>
              <a:gd name="T49" fmla="*/ 2696 h 2964"/>
              <a:gd name="T50" fmla="*/ 695 w 2524"/>
              <a:gd name="T51" fmla="*/ 2500 h 2964"/>
              <a:gd name="T52" fmla="*/ 706 w 2524"/>
              <a:gd name="T53" fmla="*/ 2396 h 2964"/>
              <a:gd name="T54" fmla="*/ 1030 w 2524"/>
              <a:gd name="T55" fmla="*/ 2223 h 2964"/>
              <a:gd name="T56" fmla="*/ 1401 w 2524"/>
              <a:gd name="T57" fmla="*/ 2223 h 2964"/>
              <a:gd name="T58" fmla="*/ 1204 w 2524"/>
              <a:gd name="T59" fmla="*/ 2696 h 2964"/>
              <a:gd name="T60" fmla="*/ 1123 w 2524"/>
              <a:gd name="T61" fmla="*/ 2685 h 2964"/>
              <a:gd name="T62" fmla="*/ 1320 w 2524"/>
              <a:gd name="T63" fmla="*/ 2211 h 2964"/>
              <a:gd name="T64" fmla="*/ 1401 w 2524"/>
              <a:gd name="T65" fmla="*/ 2223 h 2964"/>
              <a:gd name="T66" fmla="*/ 1818 w 2524"/>
              <a:gd name="T67" fmla="*/ 2511 h 2964"/>
              <a:gd name="T68" fmla="*/ 1493 w 2524"/>
              <a:gd name="T69" fmla="*/ 2685 h 2964"/>
              <a:gd name="T70" fmla="*/ 1505 w 2524"/>
              <a:gd name="T71" fmla="*/ 2592 h 2964"/>
              <a:gd name="T72" fmla="*/ 1505 w 2524"/>
              <a:gd name="T73" fmla="*/ 2314 h 2964"/>
              <a:gd name="T74" fmla="*/ 1493 w 2524"/>
              <a:gd name="T75" fmla="*/ 2223 h 2964"/>
              <a:gd name="T76" fmla="*/ 1818 w 2524"/>
              <a:gd name="T77" fmla="*/ 2384 h 2964"/>
              <a:gd name="T78" fmla="*/ 1829 w 2524"/>
              <a:gd name="T79" fmla="*/ 2488 h 2964"/>
              <a:gd name="T80" fmla="*/ 1621 w 2524"/>
              <a:gd name="T81" fmla="*/ 1470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24" h="2964">
                <a:moveTo>
                  <a:pt x="903" y="1470"/>
                </a:moveTo>
                <a:lnTo>
                  <a:pt x="903" y="1470"/>
                </a:lnTo>
                <a:close/>
                <a:moveTo>
                  <a:pt x="799" y="799"/>
                </a:moveTo>
                <a:cubicBezTo>
                  <a:pt x="822" y="938"/>
                  <a:pt x="822" y="938"/>
                  <a:pt x="822" y="938"/>
                </a:cubicBezTo>
                <a:cubicBezTo>
                  <a:pt x="822" y="984"/>
                  <a:pt x="868" y="1019"/>
                  <a:pt x="915" y="1019"/>
                </a:cubicBezTo>
                <a:cubicBezTo>
                  <a:pt x="961" y="1366"/>
                  <a:pt x="1216" y="1378"/>
                  <a:pt x="1262" y="1378"/>
                </a:cubicBezTo>
                <a:cubicBezTo>
                  <a:pt x="1273" y="1378"/>
                  <a:pt x="1273" y="1378"/>
                  <a:pt x="1273" y="1378"/>
                </a:cubicBezTo>
                <a:cubicBezTo>
                  <a:pt x="1308" y="1378"/>
                  <a:pt x="1563" y="1366"/>
                  <a:pt x="1609" y="1019"/>
                </a:cubicBezTo>
                <a:cubicBezTo>
                  <a:pt x="1656" y="1019"/>
                  <a:pt x="1702" y="984"/>
                  <a:pt x="1702" y="938"/>
                </a:cubicBezTo>
                <a:cubicBezTo>
                  <a:pt x="1725" y="799"/>
                  <a:pt x="1725" y="799"/>
                  <a:pt x="1725" y="799"/>
                </a:cubicBezTo>
                <a:cubicBezTo>
                  <a:pt x="1736" y="764"/>
                  <a:pt x="1713" y="729"/>
                  <a:pt x="1679" y="706"/>
                </a:cubicBezTo>
                <a:cubicBezTo>
                  <a:pt x="1690" y="648"/>
                  <a:pt x="1713" y="544"/>
                  <a:pt x="1713" y="440"/>
                </a:cubicBezTo>
                <a:cubicBezTo>
                  <a:pt x="1702" y="278"/>
                  <a:pt x="1563" y="104"/>
                  <a:pt x="1366" y="93"/>
                </a:cubicBezTo>
                <a:cubicBezTo>
                  <a:pt x="1297" y="0"/>
                  <a:pt x="1297" y="0"/>
                  <a:pt x="1297" y="0"/>
                </a:cubicBezTo>
                <a:cubicBezTo>
                  <a:pt x="810" y="23"/>
                  <a:pt x="822" y="417"/>
                  <a:pt x="822" y="417"/>
                </a:cubicBezTo>
                <a:cubicBezTo>
                  <a:pt x="822" y="463"/>
                  <a:pt x="822" y="463"/>
                  <a:pt x="822" y="463"/>
                </a:cubicBezTo>
                <a:cubicBezTo>
                  <a:pt x="822" y="556"/>
                  <a:pt x="834" y="648"/>
                  <a:pt x="845" y="706"/>
                </a:cubicBezTo>
                <a:cubicBezTo>
                  <a:pt x="810" y="729"/>
                  <a:pt x="799" y="764"/>
                  <a:pt x="799" y="799"/>
                </a:cubicBezTo>
                <a:close/>
                <a:moveTo>
                  <a:pt x="2523" y="2639"/>
                </a:moveTo>
                <a:cubicBezTo>
                  <a:pt x="2442" y="2061"/>
                  <a:pt x="2442" y="2061"/>
                  <a:pt x="2442" y="2061"/>
                </a:cubicBezTo>
                <a:cubicBezTo>
                  <a:pt x="2430" y="1933"/>
                  <a:pt x="2349" y="1817"/>
                  <a:pt x="2233" y="1760"/>
                </a:cubicBezTo>
                <a:cubicBezTo>
                  <a:pt x="1621" y="1470"/>
                  <a:pt x="1621" y="1470"/>
                  <a:pt x="1621" y="1470"/>
                </a:cubicBezTo>
                <a:cubicBezTo>
                  <a:pt x="1621" y="1482"/>
                  <a:pt x="1517" y="1586"/>
                  <a:pt x="1262" y="1586"/>
                </a:cubicBezTo>
                <a:cubicBezTo>
                  <a:pt x="1007" y="1586"/>
                  <a:pt x="903" y="1482"/>
                  <a:pt x="903" y="1470"/>
                </a:cubicBezTo>
                <a:cubicBezTo>
                  <a:pt x="289" y="1760"/>
                  <a:pt x="289" y="1760"/>
                  <a:pt x="289" y="1760"/>
                </a:cubicBezTo>
                <a:cubicBezTo>
                  <a:pt x="174" y="1817"/>
                  <a:pt x="93" y="1933"/>
                  <a:pt x="81" y="2061"/>
                </a:cubicBezTo>
                <a:cubicBezTo>
                  <a:pt x="0" y="2639"/>
                  <a:pt x="0" y="2639"/>
                  <a:pt x="0" y="2639"/>
                </a:cubicBezTo>
                <a:cubicBezTo>
                  <a:pt x="428" y="2639"/>
                  <a:pt x="428" y="2639"/>
                  <a:pt x="428" y="2639"/>
                </a:cubicBezTo>
                <a:cubicBezTo>
                  <a:pt x="428" y="1991"/>
                  <a:pt x="428" y="1991"/>
                  <a:pt x="428" y="1991"/>
                </a:cubicBezTo>
                <a:cubicBezTo>
                  <a:pt x="428" y="1910"/>
                  <a:pt x="486" y="1852"/>
                  <a:pt x="567" y="1852"/>
                </a:cubicBezTo>
                <a:cubicBezTo>
                  <a:pt x="1956" y="1852"/>
                  <a:pt x="1956" y="1852"/>
                  <a:pt x="1956" y="1852"/>
                </a:cubicBezTo>
                <a:cubicBezTo>
                  <a:pt x="2038" y="1852"/>
                  <a:pt x="2095" y="1910"/>
                  <a:pt x="2095" y="1991"/>
                </a:cubicBezTo>
                <a:cubicBezTo>
                  <a:pt x="2095" y="2639"/>
                  <a:pt x="2095" y="2639"/>
                  <a:pt x="2095" y="2639"/>
                </a:cubicBezTo>
                <a:lnTo>
                  <a:pt x="2523" y="2639"/>
                </a:lnTo>
                <a:close/>
                <a:moveTo>
                  <a:pt x="1956" y="1945"/>
                </a:moveTo>
                <a:cubicBezTo>
                  <a:pt x="567" y="1945"/>
                  <a:pt x="567" y="1945"/>
                  <a:pt x="567" y="1945"/>
                </a:cubicBezTo>
                <a:cubicBezTo>
                  <a:pt x="544" y="1945"/>
                  <a:pt x="521" y="1968"/>
                  <a:pt x="521" y="1991"/>
                </a:cubicBezTo>
                <a:cubicBezTo>
                  <a:pt x="521" y="2916"/>
                  <a:pt x="521" y="2916"/>
                  <a:pt x="521" y="2916"/>
                </a:cubicBezTo>
                <a:cubicBezTo>
                  <a:pt x="521" y="2940"/>
                  <a:pt x="544" y="2963"/>
                  <a:pt x="567" y="2963"/>
                </a:cubicBezTo>
                <a:cubicBezTo>
                  <a:pt x="1956" y="2963"/>
                  <a:pt x="1956" y="2963"/>
                  <a:pt x="1956" y="2963"/>
                </a:cubicBezTo>
                <a:cubicBezTo>
                  <a:pt x="1980" y="2963"/>
                  <a:pt x="2003" y="2940"/>
                  <a:pt x="2003" y="2916"/>
                </a:cubicBezTo>
                <a:cubicBezTo>
                  <a:pt x="2003" y="1991"/>
                  <a:pt x="2003" y="1991"/>
                  <a:pt x="2003" y="1991"/>
                </a:cubicBezTo>
                <a:cubicBezTo>
                  <a:pt x="2003" y="1968"/>
                  <a:pt x="1980" y="1945"/>
                  <a:pt x="1956" y="1945"/>
                </a:cubicBezTo>
                <a:close/>
                <a:moveTo>
                  <a:pt x="1030" y="2303"/>
                </a:moveTo>
                <a:cubicBezTo>
                  <a:pt x="1030" y="2314"/>
                  <a:pt x="1030" y="2314"/>
                  <a:pt x="1019" y="2314"/>
                </a:cubicBezTo>
                <a:cubicBezTo>
                  <a:pt x="787" y="2453"/>
                  <a:pt x="787" y="2453"/>
                  <a:pt x="787" y="2453"/>
                </a:cubicBezTo>
                <a:cubicBezTo>
                  <a:pt x="1019" y="2592"/>
                  <a:pt x="1019" y="2592"/>
                  <a:pt x="1019" y="2592"/>
                </a:cubicBezTo>
                <a:cubicBezTo>
                  <a:pt x="1030" y="2592"/>
                  <a:pt x="1030" y="2604"/>
                  <a:pt x="1030" y="2604"/>
                </a:cubicBezTo>
                <a:cubicBezTo>
                  <a:pt x="1030" y="2685"/>
                  <a:pt x="1030" y="2685"/>
                  <a:pt x="1030" y="2685"/>
                </a:cubicBezTo>
                <a:lnTo>
                  <a:pt x="1019" y="2696"/>
                </a:lnTo>
                <a:cubicBezTo>
                  <a:pt x="706" y="2523"/>
                  <a:pt x="706" y="2523"/>
                  <a:pt x="706" y="2523"/>
                </a:cubicBezTo>
                <a:cubicBezTo>
                  <a:pt x="695" y="2511"/>
                  <a:pt x="695" y="2511"/>
                  <a:pt x="695" y="2500"/>
                </a:cubicBezTo>
                <a:cubicBezTo>
                  <a:pt x="695" y="2418"/>
                  <a:pt x="695" y="2418"/>
                  <a:pt x="695" y="2418"/>
                </a:cubicBezTo>
                <a:cubicBezTo>
                  <a:pt x="695" y="2407"/>
                  <a:pt x="695" y="2407"/>
                  <a:pt x="706" y="2396"/>
                </a:cubicBezTo>
                <a:cubicBezTo>
                  <a:pt x="1019" y="2211"/>
                  <a:pt x="1019" y="2211"/>
                  <a:pt x="1019" y="2211"/>
                </a:cubicBezTo>
                <a:cubicBezTo>
                  <a:pt x="1019" y="2211"/>
                  <a:pt x="1030" y="2211"/>
                  <a:pt x="1030" y="2223"/>
                </a:cubicBezTo>
                <a:lnTo>
                  <a:pt x="1030" y="2303"/>
                </a:lnTo>
                <a:close/>
                <a:moveTo>
                  <a:pt x="1401" y="2223"/>
                </a:moveTo>
                <a:cubicBezTo>
                  <a:pt x="1216" y="2685"/>
                  <a:pt x="1216" y="2685"/>
                  <a:pt x="1216" y="2685"/>
                </a:cubicBezTo>
                <a:cubicBezTo>
                  <a:pt x="1216" y="2696"/>
                  <a:pt x="1204" y="2696"/>
                  <a:pt x="1204" y="2696"/>
                </a:cubicBezTo>
                <a:cubicBezTo>
                  <a:pt x="1134" y="2696"/>
                  <a:pt x="1134" y="2696"/>
                  <a:pt x="1134" y="2696"/>
                </a:cubicBezTo>
                <a:cubicBezTo>
                  <a:pt x="1134" y="2696"/>
                  <a:pt x="1123" y="2696"/>
                  <a:pt x="1123" y="2685"/>
                </a:cubicBezTo>
                <a:cubicBezTo>
                  <a:pt x="1308" y="2222"/>
                  <a:pt x="1308" y="2223"/>
                  <a:pt x="1308" y="2223"/>
                </a:cubicBezTo>
                <a:cubicBezTo>
                  <a:pt x="1308" y="2211"/>
                  <a:pt x="1320" y="2211"/>
                  <a:pt x="1320" y="2211"/>
                </a:cubicBezTo>
                <a:cubicBezTo>
                  <a:pt x="1389" y="2211"/>
                  <a:pt x="1389" y="2211"/>
                  <a:pt x="1389" y="2211"/>
                </a:cubicBezTo>
                <a:cubicBezTo>
                  <a:pt x="1389" y="2211"/>
                  <a:pt x="1401" y="2211"/>
                  <a:pt x="1401" y="2223"/>
                </a:cubicBezTo>
                <a:close/>
                <a:moveTo>
                  <a:pt x="1829" y="2488"/>
                </a:moveTo>
                <a:cubicBezTo>
                  <a:pt x="1829" y="2500"/>
                  <a:pt x="1829" y="2500"/>
                  <a:pt x="1818" y="2511"/>
                </a:cubicBezTo>
                <a:cubicBezTo>
                  <a:pt x="1505" y="2696"/>
                  <a:pt x="1505" y="2696"/>
                  <a:pt x="1505" y="2696"/>
                </a:cubicBezTo>
                <a:lnTo>
                  <a:pt x="1493" y="2685"/>
                </a:lnTo>
                <a:cubicBezTo>
                  <a:pt x="1493" y="2604"/>
                  <a:pt x="1493" y="2604"/>
                  <a:pt x="1493" y="2604"/>
                </a:cubicBezTo>
                <a:cubicBezTo>
                  <a:pt x="1493" y="2592"/>
                  <a:pt x="1493" y="2592"/>
                  <a:pt x="1505" y="2592"/>
                </a:cubicBezTo>
                <a:cubicBezTo>
                  <a:pt x="1736" y="2453"/>
                  <a:pt x="1736" y="2453"/>
                  <a:pt x="1736" y="2453"/>
                </a:cubicBezTo>
                <a:cubicBezTo>
                  <a:pt x="1505" y="2314"/>
                  <a:pt x="1505" y="2314"/>
                  <a:pt x="1505" y="2314"/>
                </a:cubicBezTo>
                <a:cubicBezTo>
                  <a:pt x="1493" y="2314"/>
                  <a:pt x="1493" y="2303"/>
                  <a:pt x="1493" y="2303"/>
                </a:cubicBezTo>
                <a:cubicBezTo>
                  <a:pt x="1493" y="2222"/>
                  <a:pt x="1493" y="2223"/>
                  <a:pt x="1493" y="2223"/>
                </a:cubicBezTo>
                <a:cubicBezTo>
                  <a:pt x="1493" y="2211"/>
                  <a:pt x="1505" y="2211"/>
                  <a:pt x="1505" y="2211"/>
                </a:cubicBezTo>
                <a:cubicBezTo>
                  <a:pt x="1818" y="2384"/>
                  <a:pt x="1818" y="2384"/>
                  <a:pt x="1818" y="2384"/>
                </a:cubicBezTo>
                <a:cubicBezTo>
                  <a:pt x="1829" y="2396"/>
                  <a:pt x="1829" y="2396"/>
                  <a:pt x="1829" y="2407"/>
                </a:cubicBezTo>
                <a:lnTo>
                  <a:pt x="1829" y="2488"/>
                </a:lnTo>
                <a:close/>
                <a:moveTo>
                  <a:pt x="1621" y="1470"/>
                </a:moveTo>
                <a:lnTo>
                  <a:pt x="1621" y="147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p15="http://schemas.microsoft.com/office/powerpoint/2012/main"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p15="http://schemas.microsoft.com/office/powerpoint/2012/main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714A2E-3204-459A-BD3E-246B05C6B450}"/>
              </a:ext>
            </a:extLst>
          </p:cNvPr>
          <p:cNvSpPr/>
          <p:nvPr/>
        </p:nvSpPr>
        <p:spPr>
          <a:xfrm>
            <a:off x="3138957" y="3948410"/>
            <a:ext cx="130999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3000" cap="none" spc="0" normalizeH="0" baseline="0" noProof="0" dirty="0">
                <a:ln>
                  <a:noFill/>
                </a:ln>
                <a:solidFill>
                  <a:srgbClr val="4E505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OAC Dataflow, Manual or ETL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383EBE-6780-4FDE-A7C3-741E07D1969C}"/>
              </a:ext>
            </a:extLst>
          </p:cNvPr>
          <p:cNvGrpSpPr/>
          <p:nvPr/>
        </p:nvGrpSpPr>
        <p:grpSpPr>
          <a:xfrm>
            <a:off x="4969703" y="1101176"/>
            <a:ext cx="2526217" cy="3686464"/>
            <a:chOff x="4171950" y="1838036"/>
            <a:chExt cx="3486150" cy="3686464"/>
          </a:xfrm>
        </p:grpSpPr>
        <p:sp>
          <p:nvSpPr>
            <p:cNvPr id="28" name="Rounded Rectangle 58">
              <a:extLst>
                <a:ext uri="{FF2B5EF4-FFF2-40B4-BE49-F238E27FC236}">
                  <a16:creationId xmlns:a16="http://schemas.microsoft.com/office/drawing/2014/main" id="{4342FA39-E51B-4319-9B3F-C9FF1DA36C79}"/>
                </a:ext>
              </a:extLst>
            </p:cNvPr>
            <p:cNvSpPr/>
            <p:nvPr/>
          </p:nvSpPr>
          <p:spPr>
            <a:xfrm>
              <a:off x="4171950" y="1838036"/>
              <a:ext cx="3486150" cy="3686464"/>
            </a:xfrm>
            <a:prstGeom prst="roundRect">
              <a:avLst>
                <a:gd name="adj" fmla="val 1590"/>
              </a:avLst>
            </a:prstGeom>
            <a:noFill/>
            <a:ln w="19050">
              <a:solidFill>
                <a:schemeClr val="accent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51647F-A005-41E3-AF8F-780B1813A19E}"/>
                </a:ext>
              </a:extLst>
            </p:cNvPr>
            <p:cNvSpPr/>
            <p:nvPr/>
          </p:nvSpPr>
          <p:spPr>
            <a:xfrm>
              <a:off x="4190400" y="1842654"/>
              <a:ext cx="3448801" cy="472241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Data Management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EE52026-24EC-4721-84E8-E2D9F2737D4F}"/>
              </a:ext>
            </a:extLst>
          </p:cNvPr>
          <p:cNvSpPr/>
          <p:nvPr/>
        </p:nvSpPr>
        <p:spPr>
          <a:xfrm>
            <a:off x="5519221" y="1810314"/>
            <a:ext cx="72406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3000" cap="none" spc="0" normalizeH="0" baseline="0" noProof="0" dirty="0">
                <a:ln>
                  <a:noFill/>
                </a:ln>
                <a:solidFill>
                  <a:srgbClr val="4E505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ADW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83B9E7-F7D3-49B3-AC46-50D4FBF4CD93}"/>
              </a:ext>
            </a:extLst>
          </p:cNvPr>
          <p:cNvGrpSpPr/>
          <p:nvPr/>
        </p:nvGrpSpPr>
        <p:grpSpPr>
          <a:xfrm>
            <a:off x="7726754" y="1140541"/>
            <a:ext cx="2049354" cy="3200517"/>
            <a:chOff x="4171950" y="1838036"/>
            <a:chExt cx="3486150" cy="2846873"/>
          </a:xfrm>
        </p:grpSpPr>
        <p:sp>
          <p:nvSpPr>
            <p:cNvPr id="32" name="Rounded Rectangle 58">
              <a:extLst>
                <a:ext uri="{FF2B5EF4-FFF2-40B4-BE49-F238E27FC236}">
                  <a16:creationId xmlns:a16="http://schemas.microsoft.com/office/drawing/2014/main" id="{0DD1D855-D66E-45F5-9E7E-418D4C3D78F2}"/>
                </a:ext>
              </a:extLst>
            </p:cNvPr>
            <p:cNvSpPr/>
            <p:nvPr/>
          </p:nvSpPr>
          <p:spPr>
            <a:xfrm>
              <a:off x="4171950" y="1838036"/>
              <a:ext cx="3486150" cy="2846873"/>
            </a:xfrm>
            <a:prstGeom prst="roundRect">
              <a:avLst>
                <a:gd name="adj" fmla="val 1590"/>
              </a:avLst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C16359-54C3-46CD-AA02-3E7DC798232C}"/>
                </a:ext>
              </a:extLst>
            </p:cNvPr>
            <p:cNvSpPr/>
            <p:nvPr/>
          </p:nvSpPr>
          <p:spPr>
            <a:xfrm>
              <a:off x="4190400" y="1856510"/>
              <a:ext cx="3448801" cy="42238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Business Analytics</a:t>
              </a:r>
            </a:p>
          </p:txBody>
        </p:sp>
      </p:grpSp>
      <p:pic>
        <p:nvPicPr>
          <p:cNvPr id="36" name="Picture 8" descr="Image result for txt icon">
            <a:extLst>
              <a:ext uri="{FF2B5EF4-FFF2-40B4-BE49-F238E27FC236}">
                <a16:creationId xmlns:a16="http://schemas.microsoft.com/office/drawing/2014/main" id="{63E40EB7-F222-4F4C-85B5-4249086F8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71" y="2079447"/>
            <a:ext cx="317372" cy="31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Related image">
            <a:extLst>
              <a:ext uri="{FF2B5EF4-FFF2-40B4-BE49-F238E27FC236}">
                <a16:creationId xmlns:a16="http://schemas.microsoft.com/office/drawing/2014/main" id="{343F7741-59BE-441C-9E07-E9EE1C5B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77" y="2342704"/>
            <a:ext cx="350953" cy="34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Related image">
            <a:extLst>
              <a:ext uri="{FF2B5EF4-FFF2-40B4-BE49-F238E27FC236}">
                <a16:creationId xmlns:a16="http://schemas.microsoft.com/office/drawing/2014/main" id="{AE367AB6-8103-4325-AD17-0FF552FD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175" y="2220497"/>
            <a:ext cx="389916" cy="39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40C725B-2351-4913-8C89-342BBA946FFE}"/>
              </a:ext>
            </a:extLst>
          </p:cNvPr>
          <p:cNvGrpSpPr/>
          <p:nvPr/>
        </p:nvGrpSpPr>
        <p:grpSpPr>
          <a:xfrm>
            <a:off x="8158194" y="2660914"/>
            <a:ext cx="992938" cy="752672"/>
            <a:chOff x="3530600" y="2625725"/>
            <a:chExt cx="3116263" cy="2362200"/>
          </a:xfrm>
          <a:solidFill>
            <a:schemeClr val="tx1"/>
          </a:solidFill>
        </p:grpSpPr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85908572-AC59-44C3-9FD4-FB600B940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600" y="2625725"/>
              <a:ext cx="3116263" cy="1778000"/>
            </a:xfrm>
            <a:custGeom>
              <a:avLst/>
              <a:gdLst>
                <a:gd name="T0" fmla="*/ 8655 w 8656"/>
                <a:gd name="T1" fmla="*/ 3343 h 4938"/>
                <a:gd name="T2" fmla="*/ 8655 w 8656"/>
                <a:gd name="T3" fmla="*/ 3343 h 4938"/>
                <a:gd name="T4" fmla="*/ 7062 w 8656"/>
                <a:gd name="T5" fmla="*/ 4937 h 4938"/>
                <a:gd name="T6" fmla="*/ 6499 w 8656"/>
                <a:gd name="T7" fmla="*/ 4937 h 4938"/>
                <a:gd name="T8" fmla="*/ 6499 w 8656"/>
                <a:gd name="T9" fmla="*/ 4530 h 4938"/>
                <a:gd name="T10" fmla="*/ 7124 w 8656"/>
                <a:gd name="T11" fmla="*/ 4530 h 4938"/>
                <a:gd name="T12" fmla="*/ 8249 w 8656"/>
                <a:gd name="T13" fmla="*/ 3282 h 4938"/>
                <a:gd name="T14" fmla="*/ 7187 w 8656"/>
                <a:gd name="T15" fmla="*/ 2219 h 4938"/>
                <a:gd name="T16" fmla="*/ 6999 w 8656"/>
                <a:gd name="T17" fmla="*/ 2219 h 4938"/>
                <a:gd name="T18" fmla="*/ 6843 w 8656"/>
                <a:gd name="T19" fmla="*/ 2250 h 4938"/>
                <a:gd name="T20" fmla="*/ 6624 w 8656"/>
                <a:gd name="T21" fmla="*/ 2094 h 4938"/>
                <a:gd name="T22" fmla="*/ 6562 w 8656"/>
                <a:gd name="T23" fmla="*/ 1938 h 4938"/>
                <a:gd name="T24" fmla="*/ 5343 w 8656"/>
                <a:gd name="T25" fmla="*/ 1125 h 4938"/>
                <a:gd name="T26" fmla="*/ 5093 w 8656"/>
                <a:gd name="T27" fmla="*/ 1188 h 4938"/>
                <a:gd name="T28" fmla="*/ 4968 w 8656"/>
                <a:gd name="T29" fmla="*/ 1250 h 4938"/>
                <a:gd name="T30" fmla="*/ 4749 w 8656"/>
                <a:gd name="T31" fmla="*/ 1188 h 4938"/>
                <a:gd name="T32" fmla="*/ 4655 w 8656"/>
                <a:gd name="T33" fmla="*/ 1000 h 4938"/>
                <a:gd name="T34" fmla="*/ 3531 w 8656"/>
                <a:gd name="T35" fmla="*/ 438 h 4938"/>
                <a:gd name="T36" fmla="*/ 2219 w 8656"/>
                <a:gd name="T37" fmla="*/ 1500 h 4938"/>
                <a:gd name="T38" fmla="*/ 2188 w 8656"/>
                <a:gd name="T39" fmla="*/ 1657 h 4938"/>
                <a:gd name="T40" fmla="*/ 2031 w 8656"/>
                <a:gd name="T41" fmla="*/ 1782 h 4938"/>
                <a:gd name="T42" fmla="*/ 1813 w 8656"/>
                <a:gd name="T43" fmla="*/ 1782 h 4938"/>
                <a:gd name="T44" fmla="*/ 1781 w 8656"/>
                <a:gd name="T45" fmla="*/ 1782 h 4938"/>
                <a:gd name="T46" fmla="*/ 438 w 8656"/>
                <a:gd name="T47" fmla="*/ 3188 h 4938"/>
                <a:gd name="T48" fmla="*/ 1813 w 8656"/>
                <a:gd name="T49" fmla="*/ 4530 h 4938"/>
                <a:gd name="T50" fmla="*/ 2188 w 8656"/>
                <a:gd name="T51" fmla="*/ 4530 h 4938"/>
                <a:gd name="T52" fmla="*/ 2188 w 8656"/>
                <a:gd name="T53" fmla="*/ 4937 h 4938"/>
                <a:gd name="T54" fmla="*/ 1813 w 8656"/>
                <a:gd name="T55" fmla="*/ 4937 h 4938"/>
                <a:gd name="T56" fmla="*/ 31 w 8656"/>
                <a:gd name="T57" fmla="*/ 3125 h 4938"/>
                <a:gd name="T58" fmla="*/ 1781 w 8656"/>
                <a:gd name="T59" fmla="*/ 1375 h 4938"/>
                <a:gd name="T60" fmla="*/ 1813 w 8656"/>
                <a:gd name="T61" fmla="*/ 1375 h 4938"/>
                <a:gd name="T62" fmla="*/ 3531 w 8656"/>
                <a:gd name="T63" fmla="*/ 0 h 4938"/>
                <a:gd name="T64" fmla="*/ 4999 w 8656"/>
                <a:gd name="T65" fmla="*/ 813 h 4938"/>
                <a:gd name="T66" fmla="*/ 5499 w 8656"/>
                <a:gd name="T67" fmla="*/ 688 h 4938"/>
                <a:gd name="T68" fmla="*/ 6968 w 8656"/>
                <a:gd name="T69" fmla="*/ 1782 h 4938"/>
                <a:gd name="T70" fmla="*/ 7124 w 8656"/>
                <a:gd name="T71" fmla="*/ 1782 h 4938"/>
                <a:gd name="T72" fmla="*/ 8655 w 8656"/>
                <a:gd name="T73" fmla="*/ 3343 h 4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56" h="4938">
                  <a:moveTo>
                    <a:pt x="8655" y="3343"/>
                  </a:moveTo>
                  <a:lnTo>
                    <a:pt x="8655" y="3343"/>
                  </a:lnTo>
                  <a:cubicBezTo>
                    <a:pt x="8655" y="4218"/>
                    <a:pt x="7968" y="4937"/>
                    <a:pt x="7062" y="4937"/>
                  </a:cubicBezTo>
                  <a:cubicBezTo>
                    <a:pt x="7062" y="4937"/>
                    <a:pt x="7062" y="4937"/>
                    <a:pt x="6499" y="4937"/>
                  </a:cubicBezTo>
                  <a:cubicBezTo>
                    <a:pt x="6499" y="4530"/>
                    <a:pt x="6499" y="4530"/>
                    <a:pt x="6499" y="4530"/>
                  </a:cubicBezTo>
                  <a:cubicBezTo>
                    <a:pt x="7124" y="4530"/>
                    <a:pt x="7124" y="4530"/>
                    <a:pt x="7124" y="4530"/>
                  </a:cubicBezTo>
                  <a:cubicBezTo>
                    <a:pt x="7780" y="4530"/>
                    <a:pt x="8280" y="3937"/>
                    <a:pt x="8249" y="3282"/>
                  </a:cubicBezTo>
                  <a:cubicBezTo>
                    <a:pt x="8218" y="2719"/>
                    <a:pt x="7749" y="2282"/>
                    <a:pt x="7187" y="2219"/>
                  </a:cubicBezTo>
                  <a:cubicBezTo>
                    <a:pt x="6999" y="2219"/>
                    <a:pt x="6999" y="2219"/>
                    <a:pt x="6999" y="2219"/>
                  </a:cubicBezTo>
                  <a:cubicBezTo>
                    <a:pt x="6999" y="2219"/>
                    <a:pt x="6999" y="2219"/>
                    <a:pt x="6843" y="2250"/>
                  </a:cubicBezTo>
                  <a:cubicBezTo>
                    <a:pt x="6749" y="2250"/>
                    <a:pt x="6687" y="2188"/>
                    <a:pt x="6624" y="2094"/>
                  </a:cubicBezTo>
                  <a:cubicBezTo>
                    <a:pt x="6624" y="2094"/>
                    <a:pt x="6624" y="2094"/>
                    <a:pt x="6562" y="1938"/>
                  </a:cubicBezTo>
                  <a:cubicBezTo>
                    <a:pt x="6437" y="1375"/>
                    <a:pt x="5905" y="1032"/>
                    <a:pt x="5343" y="1125"/>
                  </a:cubicBezTo>
                  <a:cubicBezTo>
                    <a:pt x="5249" y="1157"/>
                    <a:pt x="5187" y="1157"/>
                    <a:pt x="5093" y="1188"/>
                  </a:cubicBezTo>
                  <a:cubicBezTo>
                    <a:pt x="5093" y="1188"/>
                    <a:pt x="5093" y="1188"/>
                    <a:pt x="4968" y="1250"/>
                  </a:cubicBezTo>
                  <a:cubicBezTo>
                    <a:pt x="4874" y="1250"/>
                    <a:pt x="4780" y="1250"/>
                    <a:pt x="4749" y="1188"/>
                  </a:cubicBezTo>
                  <a:cubicBezTo>
                    <a:pt x="4749" y="1188"/>
                    <a:pt x="4749" y="1188"/>
                    <a:pt x="4655" y="1000"/>
                  </a:cubicBezTo>
                  <a:cubicBezTo>
                    <a:pt x="4374" y="625"/>
                    <a:pt x="3969" y="438"/>
                    <a:pt x="3531" y="438"/>
                  </a:cubicBezTo>
                  <a:cubicBezTo>
                    <a:pt x="2906" y="438"/>
                    <a:pt x="2375" y="875"/>
                    <a:pt x="2219" y="1500"/>
                  </a:cubicBezTo>
                  <a:cubicBezTo>
                    <a:pt x="2219" y="1500"/>
                    <a:pt x="2219" y="1500"/>
                    <a:pt x="2188" y="1657"/>
                  </a:cubicBezTo>
                  <a:cubicBezTo>
                    <a:pt x="2156" y="1750"/>
                    <a:pt x="2094" y="1782"/>
                    <a:pt x="2031" y="1782"/>
                  </a:cubicBezTo>
                  <a:cubicBezTo>
                    <a:pt x="2031" y="1782"/>
                    <a:pt x="2031" y="1782"/>
                    <a:pt x="1813" y="1782"/>
                  </a:cubicBezTo>
                  <a:cubicBezTo>
                    <a:pt x="1781" y="1782"/>
                    <a:pt x="1781" y="1782"/>
                    <a:pt x="1781" y="1782"/>
                  </a:cubicBezTo>
                  <a:cubicBezTo>
                    <a:pt x="1063" y="1782"/>
                    <a:pt x="406" y="2438"/>
                    <a:pt x="438" y="3188"/>
                  </a:cubicBezTo>
                  <a:cubicBezTo>
                    <a:pt x="469" y="3937"/>
                    <a:pt x="1094" y="4530"/>
                    <a:pt x="1813" y="4530"/>
                  </a:cubicBezTo>
                  <a:cubicBezTo>
                    <a:pt x="1813" y="4530"/>
                    <a:pt x="1813" y="4530"/>
                    <a:pt x="2188" y="4530"/>
                  </a:cubicBezTo>
                  <a:cubicBezTo>
                    <a:pt x="2188" y="4937"/>
                    <a:pt x="2188" y="4937"/>
                    <a:pt x="2188" y="4937"/>
                  </a:cubicBezTo>
                  <a:cubicBezTo>
                    <a:pt x="1813" y="4937"/>
                    <a:pt x="1813" y="4937"/>
                    <a:pt x="1813" y="4937"/>
                  </a:cubicBezTo>
                  <a:cubicBezTo>
                    <a:pt x="844" y="4937"/>
                    <a:pt x="0" y="4124"/>
                    <a:pt x="31" y="3125"/>
                  </a:cubicBezTo>
                  <a:cubicBezTo>
                    <a:pt x="63" y="2188"/>
                    <a:pt x="844" y="1375"/>
                    <a:pt x="1781" y="1375"/>
                  </a:cubicBezTo>
                  <a:cubicBezTo>
                    <a:pt x="1813" y="1375"/>
                    <a:pt x="1813" y="1375"/>
                    <a:pt x="1813" y="1375"/>
                  </a:cubicBezTo>
                  <a:cubicBezTo>
                    <a:pt x="2031" y="594"/>
                    <a:pt x="2688" y="0"/>
                    <a:pt x="3531" y="0"/>
                  </a:cubicBezTo>
                  <a:cubicBezTo>
                    <a:pt x="4156" y="0"/>
                    <a:pt x="4655" y="313"/>
                    <a:pt x="4999" y="813"/>
                  </a:cubicBezTo>
                  <a:cubicBezTo>
                    <a:pt x="5155" y="719"/>
                    <a:pt x="5312" y="688"/>
                    <a:pt x="5499" y="688"/>
                  </a:cubicBezTo>
                  <a:cubicBezTo>
                    <a:pt x="6187" y="688"/>
                    <a:pt x="6780" y="1188"/>
                    <a:pt x="6968" y="1782"/>
                  </a:cubicBezTo>
                  <a:cubicBezTo>
                    <a:pt x="7124" y="1782"/>
                    <a:pt x="7124" y="1782"/>
                    <a:pt x="7124" y="1782"/>
                  </a:cubicBezTo>
                  <a:cubicBezTo>
                    <a:pt x="7968" y="1782"/>
                    <a:pt x="8655" y="2469"/>
                    <a:pt x="8655" y="33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2" name="Freeform 68">
              <a:extLst>
                <a:ext uri="{FF2B5EF4-FFF2-40B4-BE49-F238E27FC236}">
                  <a16:creationId xmlns:a16="http://schemas.microsoft.com/office/drawing/2014/main" id="{75105393-1C8D-4469-BBD4-31DAE0B53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050" y="3683000"/>
              <a:ext cx="1743075" cy="1304925"/>
            </a:xfrm>
            <a:custGeom>
              <a:avLst/>
              <a:gdLst>
                <a:gd name="T0" fmla="*/ 3061 w 4844"/>
                <a:gd name="T1" fmla="*/ 1874 h 3625"/>
                <a:gd name="T2" fmla="*/ 1594 w 4844"/>
                <a:gd name="T3" fmla="*/ 905 h 3625"/>
                <a:gd name="T4" fmla="*/ 3311 w 4844"/>
                <a:gd name="T5" fmla="*/ 1155 h 3625"/>
                <a:gd name="T6" fmla="*/ 1780 w 4844"/>
                <a:gd name="T7" fmla="*/ 593 h 3625"/>
                <a:gd name="T8" fmla="*/ 3061 w 4844"/>
                <a:gd name="T9" fmla="*/ 593 h 3625"/>
                <a:gd name="T10" fmla="*/ 2436 w 4844"/>
                <a:gd name="T11" fmla="*/ 1499 h 3625"/>
                <a:gd name="T12" fmla="*/ 1780 w 4844"/>
                <a:gd name="T13" fmla="*/ 593 h 3625"/>
                <a:gd name="T14" fmla="*/ 4749 w 4844"/>
                <a:gd name="T15" fmla="*/ 3124 h 3625"/>
                <a:gd name="T16" fmla="*/ 3655 w 4844"/>
                <a:gd name="T17" fmla="*/ 2249 h 3625"/>
                <a:gd name="T18" fmla="*/ 3218 w 4844"/>
                <a:gd name="T19" fmla="*/ 436 h 3625"/>
                <a:gd name="T20" fmla="*/ 1625 w 4844"/>
                <a:gd name="T21" fmla="*/ 2030 h 3625"/>
                <a:gd name="T22" fmla="*/ 3436 w 4844"/>
                <a:gd name="T23" fmla="*/ 2468 h 3625"/>
                <a:gd name="T24" fmla="*/ 4343 w 4844"/>
                <a:gd name="T25" fmla="*/ 3530 h 3625"/>
                <a:gd name="T26" fmla="*/ 4749 w 4844"/>
                <a:gd name="T27" fmla="*/ 3436 h 3625"/>
                <a:gd name="T28" fmla="*/ 2405 w 4844"/>
                <a:gd name="T29" fmla="*/ 2499 h 3625"/>
                <a:gd name="T30" fmla="*/ 1780 w 4844"/>
                <a:gd name="T31" fmla="*/ 2343 h 3625"/>
                <a:gd name="T32" fmla="*/ 1094 w 4844"/>
                <a:gd name="T33" fmla="*/ 2374 h 3625"/>
                <a:gd name="T34" fmla="*/ 312 w 4844"/>
                <a:gd name="T35" fmla="*/ 3030 h 3625"/>
                <a:gd name="T36" fmla="*/ 3249 w 4844"/>
                <a:gd name="T37" fmla="*/ 2468 h 3625"/>
                <a:gd name="T38" fmla="*/ 2405 w 4844"/>
                <a:gd name="T39" fmla="*/ 2499 h 3625"/>
                <a:gd name="T40" fmla="*/ 156 w 4844"/>
                <a:gd name="T41" fmla="*/ 936 h 3625"/>
                <a:gd name="T42" fmla="*/ 0 w 4844"/>
                <a:gd name="T43" fmla="*/ 3311 h 3625"/>
                <a:gd name="T44" fmla="*/ 3249 w 4844"/>
                <a:gd name="T45" fmla="*/ 3155 h 3625"/>
                <a:gd name="T46" fmla="*/ 156 w 4844"/>
                <a:gd name="T47" fmla="*/ 936 h 3625"/>
                <a:gd name="T48" fmla="*/ 1531 w 4844"/>
                <a:gd name="T49" fmla="*/ 2530 h 3625"/>
                <a:gd name="T50" fmla="*/ 1500 w 4844"/>
                <a:gd name="T51" fmla="*/ 2124 h 3625"/>
                <a:gd name="T52" fmla="*/ 1094 w 4844"/>
                <a:gd name="T53" fmla="*/ 1592 h 3625"/>
                <a:gd name="T54" fmla="*/ 312 w 4844"/>
                <a:gd name="T55" fmla="*/ 2561 h 3625"/>
                <a:gd name="T56" fmla="*/ 1531 w 4844"/>
                <a:gd name="T57" fmla="*/ 2530 h 3625"/>
                <a:gd name="T58" fmla="*/ 969 w 4844"/>
                <a:gd name="T59" fmla="*/ 1343 h 3625"/>
                <a:gd name="T60" fmla="*/ 312 w 4844"/>
                <a:gd name="T61" fmla="*/ 1186 h 3625"/>
                <a:gd name="T62" fmla="*/ 969 w 4844"/>
                <a:gd name="T63" fmla="*/ 1343 h 3625"/>
                <a:gd name="T64" fmla="*/ 1125 w 4844"/>
                <a:gd name="T65" fmla="*/ 1061 h 3625"/>
                <a:gd name="T66" fmla="*/ 312 w 4844"/>
                <a:gd name="T67" fmla="*/ 905 h 3625"/>
                <a:gd name="T68" fmla="*/ 1125 w 4844"/>
                <a:gd name="T69" fmla="*/ 1061 h 3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44" h="3625">
                  <a:moveTo>
                    <a:pt x="3061" y="1874"/>
                  </a:moveTo>
                  <a:lnTo>
                    <a:pt x="3061" y="1874"/>
                  </a:lnTo>
                  <a:cubicBezTo>
                    <a:pt x="2686" y="2218"/>
                    <a:pt x="2124" y="2218"/>
                    <a:pt x="1780" y="1874"/>
                  </a:cubicBezTo>
                  <a:cubicBezTo>
                    <a:pt x="1500" y="1592"/>
                    <a:pt x="1437" y="1217"/>
                    <a:pt x="1594" y="905"/>
                  </a:cubicBezTo>
                  <a:cubicBezTo>
                    <a:pt x="2405" y="1780"/>
                    <a:pt x="2405" y="1780"/>
                    <a:pt x="2405" y="1780"/>
                  </a:cubicBezTo>
                  <a:cubicBezTo>
                    <a:pt x="3311" y="1155"/>
                    <a:pt x="3311" y="1155"/>
                    <a:pt x="3311" y="1155"/>
                  </a:cubicBezTo>
                  <a:cubicBezTo>
                    <a:pt x="3343" y="1405"/>
                    <a:pt x="3249" y="1686"/>
                    <a:pt x="3061" y="1874"/>
                  </a:cubicBezTo>
                  <a:close/>
                  <a:moveTo>
                    <a:pt x="1780" y="593"/>
                  </a:moveTo>
                  <a:lnTo>
                    <a:pt x="1780" y="593"/>
                  </a:lnTo>
                  <a:cubicBezTo>
                    <a:pt x="2124" y="250"/>
                    <a:pt x="2686" y="250"/>
                    <a:pt x="3061" y="593"/>
                  </a:cubicBezTo>
                  <a:cubicBezTo>
                    <a:pt x="3155" y="686"/>
                    <a:pt x="3218" y="811"/>
                    <a:pt x="3249" y="936"/>
                  </a:cubicBezTo>
                  <a:cubicBezTo>
                    <a:pt x="2436" y="1499"/>
                    <a:pt x="2436" y="1499"/>
                    <a:pt x="2436" y="1499"/>
                  </a:cubicBezTo>
                  <a:cubicBezTo>
                    <a:pt x="1687" y="686"/>
                    <a:pt x="1687" y="686"/>
                    <a:pt x="1687" y="686"/>
                  </a:cubicBezTo>
                  <a:cubicBezTo>
                    <a:pt x="1719" y="655"/>
                    <a:pt x="1750" y="624"/>
                    <a:pt x="1780" y="593"/>
                  </a:cubicBezTo>
                  <a:close/>
                  <a:moveTo>
                    <a:pt x="4749" y="3124"/>
                  </a:moveTo>
                  <a:lnTo>
                    <a:pt x="4749" y="3124"/>
                  </a:lnTo>
                  <a:cubicBezTo>
                    <a:pt x="3811" y="2280"/>
                    <a:pt x="3811" y="2280"/>
                    <a:pt x="3811" y="2280"/>
                  </a:cubicBezTo>
                  <a:cubicBezTo>
                    <a:pt x="3780" y="2249"/>
                    <a:pt x="3718" y="2249"/>
                    <a:pt x="3655" y="2249"/>
                  </a:cubicBezTo>
                  <a:cubicBezTo>
                    <a:pt x="3311" y="1905"/>
                    <a:pt x="3311" y="1905"/>
                    <a:pt x="3311" y="1905"/>
                  </a:cubicBezTo>
                  <a:cubicBezTo>
                    <a:pt x="3655" y="1468"/>
                    <a:pt x="3624" y="843"/>
                    <a:pt x="3218" y="436"/>
                  </a:cubicBezTo>
                  <a:cubicBezTo>
                    <a:pt x="2780" y="0"/>
                    <a:pt x="2061" y="0"/>
                    <a:pt x="1625" y="436"/>
                  </a:cubicBezTo>
                  <a:cubicBezTo>
                    <a:pt x="1156" y="874"/>
                    <a:pt x="1156" y="1592"/>
                    <a:pt x="1625" y="2030"/>
                  </a:cubicBezTo>
                  <a:cubicBezTo>
                    <a:pt x="2030" y="2436"/>
                    <a:pt x="2655" y="2468"/>
                    <a:pt x="3093" y="2124"/>
                  </a:cubicBezTo>
                  <a:cubicBezTo>
                    <a:pt x="3436" y="2468"/>
                    <a:pt x="3436" y="2468"/>
                    <a:pt x="3436" y="2468"/>
                  </a:cubicBezTo>
                  <a:cubicBezTo>
                    <a:pt x="3436" y="2530"/>
                    <a:pt x="3436" y="2561"/>
                    <a:pt x="3468" y="2624"/>
                  </a:cubicBezTo>
                  <a:cubicBezTo>
                    <a:pt x="4343" y="3530"/>
                    <a:pt x="4343" y="3530"/>
                    <a:pt x="4343" y="3530"/>
                  </a:cubicBezTo>
                  <a:cubicBezTo>
                    <a:pt x="4436" y="3624"/>
                    <a:pt x="4593" y="3624"/>
                    <a:pt x="4655" y="3530"/>
                  </a:cubicBezTo>
                  <a:cubicBezTo>
                    <a:pt x="4749" y="3436"/>
                    <a:pt x="4749" y="3436"/>
                    <a:pt x="4749" y="3436"/>
                  </a:cubicBezTo>
                  <a:cubicBezTo>
                    <a:pt x="4843" y="3374"/>
                    <a:pt x="4843" y="3218"/>
                    <a:pt x="4749" y="3124"/>
                  </a:cubicBezTo>
                  <a:close/>
                  <a:moveTo>
                    <a:pt x="2405" y="2499"/>
                  </a:moveTo>
                  <a:lnTo>
                    <a:pt x="2405" y="2499"/>
                  </a:lnTo>
                  <a:cubicBezTo>
                    <a:pt x="2186" y="2499"/>
                    <a:pt x="1968" y="2436"/>
                    <a:pt x="1780" y="2343"/>
                  </a:cubicBezTo>
                  <a:cubicBezTo>
                    <a:pt x="1562" y="2655"/>
                    <a:pt x="1562" y="2655"/>
                    <a:pt x="1562" y="2655"/>
                  </a:cubicBezTo>
                  <a:cubicBezTo>
                    <a:pt x="1094" y="2374"/>
                    <a:pt x="1094" y="2374"/>
                    <a:pt x="1094" y="2374"/>
                  </a:cubicBezTo>
                  <a:cubicBezTo>
                    <a:pt x="312" y="2686"/>
                    <a:pt x="312" y="2686"/>
                    <a:pt x="312" y="2686"/>
                  </a:cubicBezTo>
                  <a:cubicBezTo>
                    <a:pt x="312" y="3030"/>
                    <a:pt x="312" y="3030"/>
                    <a:pt x="312" y="3030"/>
                  </a:cubicBezTo>
                  <a:cubicBezTo>
                    <a:pt x="3249" y="3030"/>
                    <a:pt x="3249" y="3030"/>
                    <a:pt x="3249" y="3030"/>
                  </a:cubicBezTo>
                  <a:cubicBezTo>
                    <a:pt x="3249" y="2468"/>
                    <a:pt x="3249" y="2468"/>
                    <a:pt x="3249" y="2468"/>
                  </a:cubicBezTo>
                  <a:cubicBezTo>
                    <a:pt x="3061" y="2311"/>
                    <a:pt x="3061" y="2311"/>
                    <a:pt x="3061" y="2311"/>
                  </a:cubicBezTo>
                  <a:cubicBezTo>
                    <a:pt x="2874" y="2436"/>
                    <a:pt x="2655" y="2499"/>
                    <a:pt x="2405" y="2499"/>
                  </a:cubicBezTo>
                  <a:close/>
                  <a:moveTo>
                    <a:pt x="156" y="936"/>
                  </a:moveTo>
                  <a:lnTo>
                    <a:pt x="156" y="936"/>
                  </a:lnTo>
                  <a:cubicBezTo>
                    <a:pt x="0" y="936"/>
                    <a:pt x="62" y="936"/>
                    <a:pt x="0" y="936"/>
                  </a:cubicBezTo>
                  <a:cubicBezTo>
                    <a:pt x="0" y="3311"/>
                    <a:pt x="0" y="3311"/>
                    <a:pt x="0" y="3311"/>
                  </a:cubicBezTo>
                  <a:cubicBezTo>
                    <a:pt x="3249" y="3311"/>
                    <a:pt x="3249" y="3311"/>
                    <a:pt x="3249" y="3311"/>
                  </a:cubicBezTo>
                  <a:cubicBezTo>
                    <a:pt x="3249" y="3155"/>
                    <a:pt x="3249" y="3218"/>
                    <a:pt x="3249" y="3155"/>
                  </a:cubicBezTo>
                  <a:cubicBezTo>
                    <a:pt x="156" y="3155"/>
                    <a:pt x="156" y="3155"/>
                    <a:pt x="156" y="3155"/>
                  </a:cubicBezTo>
                  <a:lnTo>
                    <a:pt x="156" y="936"/>
                  </a:lnTo>
                  <a:close/>
                  <a:moveTo>
                    <a:pt x="1531" y="2530"/>
                  </a:moveTo>
                  <a:lnTo>
                    <a:pt x="1531" y="2530"/>
                  </a:lnTo>
                  <a:cubicBezTo>
                    <a:pt x="1687" y="2280"/>
                    <a:pt x="1687" y="2280"/>
                    <a:pt x="1687" y="2280"/>
                  </a:cubicBezTo>
                  <a:cubicBezTo>
                    <a:pt x="1625" y="2249"/>
                    <a:pt x="1562" y="2186"/>
                    <a:pt x="1500" y="2124"/>
                  </a:cubicBezTo>
                  <a:cubicBezTo>
                    <a:pt x="1375" y="1999"/>
                    <a:pt x="1281" y="1843"/>
                    <a:pt x="1219" y="1655"/>
                  </a:cubicBezTo>
                  <a:cubicBezTo>
                    <a:pt x="1094" y="1592"/>
                    <a:pt x="1094" y="1592"/>
                    <a:pt x="1094" y="1592"/>
                  </a:cubicBezTo>
                  <a:cubicBezTo>
                    <a:pt x="312" y="2155"/>
                    <a:pt x="312" y="2155"/>
                    <a:pt x="312" y="2155"/>
                  </a:cubicBezTo>
                  <a:cubicBezTo>
                    <a:pt x="312" y="2561"/>
                    <a:pt x="312" y="2561"/>
                    <a:pt x="312" y="2561"/>
                  </a:cubicBezTo>
                  <a:cubicBezTo>
                    <a:pt x="1094" y="2280"/>
                    <a:pt x="1094" y="2280"/>
                    <a:pt x="1094" y="2280"/>
                  </a:cubicBezTo>
                  <a:lnTo>
                    <a:pt x="1531" y="2530"/>
                  </a:lnTo>
                  <a:close/>
                  <a:moveTo>
                    <a:pt x="969" y="1343"/>
                  </a:moveTo>
                  <a:lnTo>
                    <a:pt x="969" y="1343"/>
                  </a:lnTo>
                  <a:cubicBezTo>
                    <a:pt x="312" y="1343"/>
                    <a:pt x="312" y="1343"/>
                    <a:pt x="312" y="1343"/>
                  </a:cubicBezTo>
                  <a:cubicBezTo>
                    <a:pt x="312" y="1186"/>
                    <a:pt x="312" y="1186"/>
                    <a:pt x="312" y="1186"/>
                  </a:cubicBezTo>
                  <a:cubicBezTo>
                    <a:pt x="969" y="1186"/>
                    <a:pt x="969" y="1186"/>
                    <a:pt x="969" y="1186"/>
                  </a:cubicBezTo>
                  <a:lnTo>
                    <a:pt x="969" y="1343"/>
                  </a:lnTo>
                  <a:close/>
                  <a:moveTo>
                    <a:pt x="1125" y="1061"/>
                  </a:moveTo>
                  <a:lnTo>
                    <a:pt x="1125" y="1061"/>
                  </a:lnTo>
                  <a:cubicBezTo>
                    <a:pt x="312" y="1061"/>
                    <a:pt x="312" y="1061"/>
                    <a:pt x="312" y="1061"/>
                  </a:cubicBezTo>
                  <a:cubicBezTo>
                    <a:pt x="312" y="905"/>
                    <a:pt x="312" y="905"/>
                    <a:pt x="312" y="905"/>
                  </a:cubicBezTo>
                  <a:cubicBezTo>
                    <a:pt x="1125" y="905"/>
                    <a:pt x="1125" y="905"/>
                    <a:pt x="1125" y="905"/>
                  </a:cubicBezTo>
                  <a:lnTo>
                    <a:pt x="1125" y="106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6CF82B9-2786-4DBA-8A7F-9ABFF49DFDDD}"/>
              </a:ext>
            </a:extLst>
          </p:cNvPr>
          <p:cNvSpPr/>
          <p:nvPr/>
        </p:nvSpPr>
        <p:spPr>
          <a:xfrm>
            <a:off x="11146054" y="838990"/>
            <a:ext cx="463353" cy="48711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4192B72-90B8-433C-BA15-AC36809F080F}"/>
              </a:ext>
            </a:extLst>
          </p:cNvPr>
          <p:cNvGrpSpPr/>
          <p:nvPr/>
        </p:nvGrpSpPr>
        <p:grpSpPr>
          <a:xfrm>
            <a:off x="11140971" y="895866"/>
            <a:ext cx="654919" cy="572997"/>
            <a:chOff x="9483759" y="3213005"/>
            <a:chExt cx="1638015" cy="1433121"/>
          </a:xfrm>
          <a:solidFill>
            <a:schemeClr val="accent5"/>
          </a:solidFill>
        </p:grpSpPr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65D744E8-91F3-4A6A-8A1C-4FA1C2B15D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483759" y="3213005"/>
              <a:ext cx="1638015" cy="1433121"/>
            </a:xfrm>
            <a:custGeom>
              <a:avLst/>
              <a:gdLst>
                <a:gd name="T0" fmla="*/ 2407 w 2964"/>
                <a:gd name="T1" fmla="*/ 324 h 2593"/>
                <a:gd name="T2" fmla="*/ 2500 w 2964"/>
                <a:gd name="T3" fmla="*/ 648 h 2593"/>
                <a:gd name="T4" fmla="*/ 2453 w 2964"/>
                <a:gd name="T5" fmla="*/ 0 h 2593"/>
                <a:gd name="T6" fmla="*/ 0 w 2964"/>
                <a:gd name="T7" fmla="*/ 46 h 2593"/>
                <a:gd name="T8" fmla="*/ 1852 w 2964"/>
                <a:gd name="T9" fmla="*/ 1945 h 2593"/>
                <a:gd name="T10" fmla="*/ 93 w 2964"/>
                <a:gd name="T11" fmla="*/ 1853 h 2593"/>
                <a:gd name="T12" fmla="*/ 625 w 2964"/>
                <a:gd name="T13" fmla="*/ 93 h 2593"/>
                <a:gd name="T14" fmla="*/ 625 w 2964"/>
                <a:gd name="T15" fmla="*/ 232 h 2593"/>
                <a:gd name="T16" fmla="*/ 625 w 2964"/>
                <a:gd name="T17" fmla="*/ 93 h 2593"/>
                <a:gd name="T18" fmla="*/ 463 w 2964"/>
                <a:gd name="T19" fmla="*/ 162 h 2593"/>
                <a:gd name="T20" fmla="*/ 324 w 2964"/>
                <a:gd name="T21" fmla="*/ 162 h 2593"/>
                <a:gd name="T22" fmla="*/ 162 w 2964"/>
                <a:gd name="T23" fmla="*/ 93 h 2593"/>
                <a:gd name="T24" fmla="*/ 162 w 2964"/>
                <a:gd name="T25" fmla="*/ 232 h 2593"/>
                <a:gd name="T26" fmla="*/ 162 w 2964"/>
                <a:gd name="T27" fmla="*/ 93 h 2593"/>
                <a:gd name="T28" fmla="*/ 1204 w 2964"/>
                <a:gd name="T29" fmla="*/ 417 h 2593"/>
                <a:gd name="T30" fmla="*/ 185 w 2964"/>
                <a:gd name="T31" fmla="*/ 1297 h 2593"/>
                <a:gd name="T32" fmla="*/ 2314 w 2964"/>
                <a:gd name="T33" fmla="*/ 648 h 2593"/>
                <a:gd name="T34" fmla="*/ 1297 w 2964"/>
                <a:gd name="T35" fmla="*/ 417 h 2593"/>
                <a:gd name="T36" fmla="*/ 1852 w 2964"/>
                <a:gd name="T37" fmla="*/ 1297 h 2593"/>
                <a:gd name="T38" fmla="*/ 2026 w 2964"/>
                <a:gd name="T39" fmla="*/ 648 h 2593"/>
                <a:gd name="T40" fmla="*/ 185 w 2964"/>
                <a:gd name="T41" fmla="*/ 1760 h 2593"/>
                <a:gd name="T42" fmla="*/ 1852 w 2964"/>
                <a:gd name="T43" fmla="*/ 1389 h 2593"/>
                <a:gd name="T44" fmla="*/ 185 w 2964"/>
                <a:gd name="T45" fmla="*/ 1760 h 2593"/>
                <a:gd name="T46" fmla="*/ 2130 w 2964"/>
                <a:gd name="T47" fmla="*/ 973 h 2593"/>
                <a:gd name="T48" fmla="*/ 2777 w 2964"/>
                <a:gd name="T49" fmla="*/ 1575 h 2593"/>
                <a:gd name="T50" fmla="*/ 2882 w 2964"/>
                <a:gd name="T51" fmla="*/ 741 h 2593"/>
                <a:gd name="T52" fmla="*/ 1945 w 2964"/>
                <a:gd name="T53" fmla="*/ 822 h 2593"/>
                <a:gd name="T54" fmla="*/ 2026 w 2964"/>
                <a:gd name="T55" fmla="*/ 2592 h 2593"/>
                <a:gd name="T56" fmla="*/ 2963 w 2964"/>
                <a:gd name="T57" fmla="*/ 2511 h 2593"/>
                <a:gd name="T58" fmla="*/ 2882 w 2964"/>
                <a:gd name="T59" fmla="*/ 741 h 2593"/>
                <a:gd name="T60" fmla="*/ 2338 w 2964"/>
                <a:gd name="T61" fmla="*/ 2523 h 2593"/>
                <a:gd name="T62" fmla="*/ 2338 w 2964"/>
                <a:gd name="T63" fmla="*/ 2431 h 2593"/>
                <a:gd name="T64" fmla="*/ 2616 w 2964"/>
                <a:gd name="T65" fmla="*/ 2477 h 2593"/>
                <a:gd name="T66" fmla="*/ 2870 w 2964"/>
                <a:gd name="T67" fmla="*/ 2361 h 2593"/>
                <a:gd name="T68" fmla="*/ 2038 w 2964"/>
                <a:gd name="T69" fmla="*/ 880 h 2593"/>
                <a:gd name="T70" fmla="*/ 2870 w 2964"/>
                <a:gd name="T71" fmla="*/ 2361 h 2593"/>
                <a:gd name="T72" fmla="*/ 2130 w 2964"/>
                <a:gd name="T73" fmla="*/ 1667 h 2593"/>
                <a:gd name="T74" fmla="*/ 2777 w 2964"/>
                <a:gd name="T75" fmla="*/ 2268 h 2593"/>
                <a:gd name="connsiteX0" fmla="*/ 314 w 10000"/>
                <a:gd name="connsiteY0" fmla="*/ 1251 h 10000"/>
                <a:gd name="connsiteX1" fmla="*/ 8123 w 10000"/>
                <a:gd name="connsiteY1" fmla="*/ 1251 h 10000"/>
                <a:gd name="connsiteX2" fmla="*/ 8123 w 10000"/>
                <a:gd name="connsiteY2" fmla="*/ 2500 h 10000"/>
                <a:gd name="connsiteX3" fmla="*/ 8438 w 10000"/>
                <a:gd name="connsiteY3" fmla="*/ 2500 h 10000"/>
                <a:gd name="connsiteX4" fmla="*/ 8438 w 10000"/>
                <a:gd name="connsiteY4" fmla="*/ 177 h 10000"/>
                <a:gd name="connsiteX5" fmla="*/ 8278 w 10000"/>
                <a:gd name="connsiteY5" fmla="*/ 0 h 10000"/>
                <a:gd name="connsiteX6" fmla="*/ 155 w 10000"/>
                <a:gd name="connsiteY6" fmla="*/ 0 h 10000"/>
                <a:gd name="connsiteX7" fmla="*/ 0 w 10000"/>
                <a:gd name="connsiteY7" fmla="*/ 177 h 10000"/>
                <a:gd name="connsiteX8" fmla="*/ 0 w 10000"/>
                <a:gd name="connsiteY8" fmla="*/ 7504 h 10000"/>
                <a:gd name="connsiteX9" fmla="*/ 6250 w 10000"/>
                <a:gd name="connsiteY9" fmla="*/ 7504 h 10000"/>
                <a:gd name="connsiteX10" fmla="*/ 6250 w 10000"/>
                <a:gd name="connsiteY10" fmla="*/ 7149 h 10000"/>
                <a:gd name="connsiteX11" fmla="*/ 314 w 10000"/>
                <a:gd name="connsiteY11" fmla="*/ 7149 h 10000"/>
                <a:gd name="connsiteX12" fmla="*/ 314 w 10000"/>
                <a:gd name="connsiteY12" fmla="*/ 1251 h 10000"/>
                <a:gd name="connsiteX13" fmla="*/ 2110 w 10000"/>
                <a:gd name="connsiteY13" fmla="*/ 359 h 10000"/>
                <a:gd name="connsiteX14" fmla="*/ 2346 w 10000"/>
                <a:gd name="connsiteY14" fmla="*/ 625 h 10000"/>
                <a:gd name="connsiteX15" fmla="*/ 2110 w 10000"/>
                <a:gd name="connsiteY15" fmla="*/ 895 h 10000"/>
                <a:gd name="connsiteX16" fmla="*/ 1877 w 10000"/>
                <a:gd name="connsiteY16" fmla="*/ 625 h 10000"/>
                <a:gd name="connsiteX17" fmla="*/ 2110 w 10000"/>
                <a:gd name="connsiteY17" fmla="*/ 359 h 10000"/>
                <a:gd name="connsiteX18" fmla="*/ 1329 w 10000"/>
                <a:gd name="connsiteY18" fmla="*/ 359 h 10000"/>
                <a:gd name="connsiteX19" fmla="*/ 1562 w 10000"/>
                <a:gd name="connsiteY19" fmla="*/ 625 h 10000"/>
                <a:gd name="connsiteX20" fmla="*/ 1329 w 10000"/>
                <a:gd name="connsiteY20" fmla="*/ 895 h 10000"/>
                <a:gd name="connsiteX21" fmla="*/ 1093 w 10000"/>
                <a:gd name="connsiteY21" fmla="*/ 625 h 10000"/>
                <a:gd name="connsiteX22" fmla="*/ 1329 w 10000"/>
                <a:gd name="connsiteY22" fmla="*/ 359 h 10000"/>
                <a:gd name="connsiteX23" fmla="*/ 547 w 10000"/>
                <a:gd name="connsiteY23" fmla="*/ 359 h 10000"/>
                <a:gd name="connsiteX24" fmla="*/ 779 w 10000"/>
                <a:gd name="connsiteY24" fmla="*/ 625 h 10000"/>
                <a:gd name="connsiteX25" fmla="*/ 547 w 10000"/>
                <a:gd name="connsiteY25" fmla="*/ 895 h 10000"/>
                <a:gd name="connsiteX26" fmla="*/ 314 w 10000"/>
                <a:gd name="connsiteY26" fmla="*/ 625 h 10000"/>
                <a:gd name="connsiteX27" fmla="*/ 547 w 10000"/>
                <a:gd name="connsiteY27" fmla="*/ 359 h 10000"/>
                <a:gd name="connsiteX28" fmla="*/ 9726 w 10000"/>
                <a:gd name="connsiteY28" fmla="*/ 2859 h 10000"/>
                <a:gd name="connsiteX29" fmla="*/ 6837 w 10000"/>
                <a:gd name="connsiteY29" fmla="*/ 2859 h 10000"/>
                <a:gd name="connsiteX30" fmla="*/ 6564 w 10000"/>
                <a:gd name="connsiteY30" fmla="*/ 3171 h 10000"/>
                <a:gd name="connsiteX31" fmla="*/ 6564 w 10000"/>
                <a:gd name="connsiteY31" fmla="*/ 9688 h 10000"/>
                <a:gd name="connsiteX32" fmla="*/ 6837 w 10000"/>
                <a:gd name="connsiteY32" fmla="*/ 10000 h 10000"/>
                <a:gd name="connsiteX33" fmla="*/ 9726 w 10000"/>
                <a:gd name="connsiteY33" fmla="*/ 10000 h 10000"/>
                <a:gd name="connsiteX34" fmla="*/ 10000 w 10000"/>
                <a:gd name="connsiteY34" fmla="*/ 9688 h 10000"/>
                <a:gd name="connsiteX35" fmla="*/ 10000 w 10000"/>
                <a:gd name="connsiteY35" fmla="*/ 3171 h 10000"/>
                <a:gd name="connsiteX36" fmla="*/ 9726 w 10000"/>
                <a:gd name="connsiteY36" fmla="*/ 2859 h 10000"/>
                <a:gd name="connsiteX37" fmla="*/ 8670 w 10000"/>
                <a:gd name="connsiteY37" fmla="*/ 9734 h 10000"/>
                <a:gd name="connsiteX38" fmla="*/ 7890 w 10000"/>
                <a:gd name="connsiteY38" fmla="*/ 9734 h 10000"/>
                <a:gd name="connsiteX39" fmla="*/ 7731 w 10000"/>
                <a:gd name="connsiteY39" fmla="*/ 9557 h 10000"/>
                <a:gd name="connsiteX40" fmla="*/ 7890 w 10000"/>
                <a:gd name="connsiteY40" fmla="*/ 9379 h 10000"/>
                <a:gd name="connsiteX41" fmla="*/ 8670 w 10000"/>
                <a:gd name="connsiteY41" fmla="*/ 9379 h 10000"/>
                <a:gd name="connsiteX42" fmla="*/ 8829 w 10000"/>
                <a:gd name="connsiteY42" fmla="*/ 9557 h 10000"/>
                <a:gd name="connsiteX43" fmla="*/ 8670 w 10000"/>
                <a:gd name="connsiteY43" fmla="*/ 9734 h 10000"/>
                <a:gd name="connsiteX44" fmla="*/ 9686 w 10000"/>
                <a:gd name="connsiteY44" fmla="*/ 9109 h 10000"/>
                <a:gd name="connsiteX45" fmla="*/ 6878 w 10000"/>
                <a:gd name="connsiteY45" fmla="*/ 9109 h 10000"/>
                <a:gd name="connsiteX46" fmla="*/ 6878 w 10000"/>
                <a:gd name="connsiteY46" fmla="*/ 3395 h 10000"/>
                <a:gd name="connsiteX47" fmla="*/ 9686 w 10000"/>
                <a:gd name="connsiteY47" fmla="*/ 3395 h 10000"/>
                <a:gd name="connsiteX48" fmla="*/ 9686 w 10000"/>
                <a:gd name="connsiteY48" fmla="*/ 9109 h 10000"/>
                <a:gd name="connsiteX49" fmla="*/ 9372 w 10000"/>
                <a:gd name="connsiteY49" fmla="*/ 6432 h 10000"/>
                <a:gd name="connsiteX50" fmla="*/ 7188 w 10000"/>
                <a:gd name="connsiteY50" fmla="*/ 8751 h 10000"/>
                <a:gd name="connsiteX51" fmla="*/ 9372 w 10000"/>
                <a:gd name="connsiteY51" fmla="*/ 6432 h 10000"/>
                <a:gd name="connsiteX52" fmla="*/ 9372 w 10000"/>
                <a:gd name="connsiteY52" fmla="*/ 6432 h 10000"/>
                <a:gd name="connsiteX53" fmla="*/ 9372 w 10000"/>
                <a:gd name="connsiteY53" fmla="*/ 6432 h 10000"/>
                <a:gd name="connsiteX54" fmla="*/ 7188 w 10000"/>
                <a:gd name="connsiteY54" fmla="*/ 8751 h 10000"/>
                <a:gd name="connsiteX55" fmla="*/ 9372 w 10000"/>
                <a:gd name="connsiteY55" fmla="*/ 8751 h 10000"/>
                <a:gd name="connsiteX56" fmla="*/ 9372 w 10000"/>
                <a:gd name="connsiteY56" fmla="*/ 6432 h 10000"/>
                <a:gd name="connsiteX57" fmla="*/ 9372 w 10000"/>
                <a:gd name="connsiteY57" fmla="*/ 6432 h 10000"/>
                <a:gd name="connsiteX58" fmla="*/ 9372 w 10000"/>
                <a:gd name="connsiteY58" fmla="*/ 6432 h 10000"/>
                <a:gd name="connsiteX59" fmla="*/ 7188 w 10000"/>
                <a:gd name="connsiteY59" fmla="*/ 8751 h 10000"/>
                <a:gd name="connsiteX60" fmla="*/ 9372 w 10000"/>
                <a:gd name="connsiteY60" fmla="*/ 8751 h 10000"/>
                <a:gd name="connsiteX61" fmla="*/ 9372 w 10000"/>
                <a:gd name="connsiteY61" fmla="*/ 6432 h 10000"/>
                <a:gd name="connsiteX62" fmla="*/ 9372 w 10000"/>
                <a:gd name="connsiteY62" fmla="*/ 6432 h 10000"/>
                <a:gd name="connsiteX63" fmla="*/ 9372 w 10000"/>
                <a:gd name="connsiteY63" fmla="*/ 6432 h 10000"/>
                <a:gd name="connsiteX64" fmla="*/ 9372 w 10000"/>
                <a:gd name="connsiteY64" fmla="*/ 6432 h 10000"/>
                <a:gd name="connsiteX65" fmla="*/ 9372 w 10000"/>
                <a:gd name="connsiteY65" fmla="*/ 6432 h 10000"/>
                <a:gd name="connsiteX66" fmla="*/ 7188 w 10000"/>
                <a:gd name="connsiteY66" fmla="*/ 8751 h 10000"/>
                <a:gd name="connsiteX67" fmla="*/ 9372 w 10000"/>
                <a:gd name="connsiteY67" fmla="*/ 8751 h 10000"/>
                <a:gd name="connsiteX68" fmla="*/ 9372 w 10000"/>
                <a:gd name="connsiteY68" fmla="*/ 6432 h 10000"/>
                <a:gd name="connsiteX69" fmla="*/ 7188 w 10000"/>
                <a:gd name="connsiteY69" fmla="*/ 8751 h 10000"/>
                <a:gd name="connsiteX70" fmla="*/ 9372 w 10000"/>
                <a:gd name="connsiteY70" fmla="*/ 8751 h 10000"/>
                <a:gd name="connsiteX71" fmla="*/ 9372 w 10000"/>
                <a:gd name="connsiteY71" fmla="*/ 6432 h 10000"/>
                <a:gd name="connsiteX72" fmla="*/ 9372 w 10000"/>
                <a:gd name="connsiteY72" fmla="*/ 6432 h 10000"/>
                <a:gd name="connsiteX73" fmla="*/ 9372 w 10000"/>
                <a:gd name="connsiteY73" fmla="*/ 6432 h 10000"/>
                <a:gd name="connsiteX74" fmla="*/ 9372 w 10000"/>
                <a:gd name="connsiteY74" fmla="*/ 6432 h 10000"/>
                <a:gd name="connsiteX75" fmla="*/ 9369 w 9997"/>
                <a:gd name="connsiteY75" fmla="*/ 6429 h 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000" h="10000">
                  <a:moveTo>
                    <a:pt x="314" y="1251"/>
                  </a:moveTo>
                  <a:lnTo>
                    <a:pt x="8123" y="1251"/>
                  </a:lnTo>
                  <a:lnTo>
                    <a:pt x="8123" y="2500"/>
                  </a:lnTo>
                  <a:lnTo>
                    <a:pt x="8438" y="2500"/>
                  </a:lnTo>
                  <a:lnTo>
                    <a:pt x="8438" y="177"/>
                  </a:lnTo>
                  <a:cubicBezTo>
                    <a:pt x="8438" y="93"/>
                    <a:pt x="8360" y="0"/>
                    <a:pt x="8278" y="0"/>
                  </a:cubicBezTo>
                  <a:lnTo>
                    <a:pt x="155" y="0"/>
                  </a:lnTo>
                  <a:cubicBezTo>
                    <a:pt x="78" y="0"/>
                    <a:pt x="0" y="93"/>
                    <a:pt x="0" y="177"/>
                  </a:cubicBezTo>
                  <a:lnTo>
                    <a:pt x="0" y="7504"/>
                  </a:lnTo>
                  <a:lnTo>
                    <a:pt x="6250" y="7504"/>
                  </a:lnTo>
                  <a:lnTo>
                    <a:pt x="6250" y="7149"/>
                  </a:lnTo>
                  <a:lnTo>
                    <a:pt x="314" y="7149"/>
                  </a:lnTo>
                  <a:lnTo>
                    <a:pt x="314" y="1251"/>
                  </a:lnTo>
                  <a:close/>
                  <a:moveTo>
                    <a:pt x="2110" y="359"/>
                  </a:moveTo>
                  <a:cubicBezTo>
                    <a:pt x="2228" y="359"/>
                    <a:pt x="2346" y="494"/>
                    <a:pt x="2346" y="625"/>
                  </a:cubicBezTo>
                  <a:cubicBezTo>
                    <a:pt x="2346" y="760"/>
                    <a:pt x="2228" y="895"/>
                    <a:pt x="2110" y="895"/>
                  </a:cubicBezTo>
                  <a:cubicBezTo>
                    <a:pt x="1992" y="895"/>
                    <a:pt x="1877" y="760"/>
                    <a:pt x="1877" y="625"/>
                  </a:cubicBezTo>
                  <a:cubicBezTo>
                    <a:pt x="1877" y="494"/>
                    <a:pt x="1992" y="359"/>
                    <a:pt x="2110" y="359"/>
                  </a:cubicBezTo>
                  <a:close/>
                  <a:moveTo>
                    <a:pt x="1329" y="359"/>
                  </a:moveTo>
                  <a:cubicBezTo>
                    <a:pt x="1444" y="359"/>
                    <a:pt x="1562" y="494"/>
                    <a:pt x="1562" y="625"/>
                  </a:cubicBezTo>
                  <a:cubicBezTo>
                    <a:pt x="1562" y="760"/>
                    <a:pt x="1444" y="895"/>
                    <a:pt x="1329" y="895"/>
                  </a:cubicBezTo>
                  <a:cubicBezTo>
                    <a:pt x="1211" y="895"/>
                    <a:pt x="1093" y="760"/>
                    <a:pt x="1093" y="625"/>
                  </a:cubicBezTo>
                  <a:cubicBezTo>
                    <a:pt x="1093" y="494"/>
                    <a:pt x="1211" y="359"/>
                    <a:pt x="1329" y="359"/>
                  </a:cubicBezTo>
                  <a:close/>
                  <a:moveTo>
                    <a:pt x="547" y="359"/>
                  </a:moveTo>
                  <a:cubicBezTo>
                    <a:pt x="665" y="359"/>
                    <a:pt x="779" y="494"/>
                    <a:pt x="779" y="625"/>
                  </a:cubicBezTo>
                  <a:cubicBezTo>
                    <a:pt x="779" y="760"/>
                    <a:pt x="665" y="895"/>
                    <a:pt x="547" y="895"/>
                  </a:cubicBezTo>
                  <a:cubicBezTo>
                    <a:pt x="428" y="895"/>
                    <a:pt x="314" y="760"/>
                    <a:pt x="314" y="625"/>
                  </a:cubicBezTo>
                  <a:cubicBezTo>
                    <a:pt x="314" y="494"/>
                    <a:pt x="428" y="359"/>
                    <a:pt x="547" y="359"/>
                  </a:cubicBezTo>
                  <a:close/>
                  <a:moveTo>
                    <a:pt x="9726" y="2859"/>
                  </a:moveTo>
                  <a:lnTo>
                    <a:pt x="6837" y="2859"/>
                  </a:lnTo>
                  <a:cubicBezTo>
                    <a:pt x="6682" y="2859"/>
                    <a:pt x="6564" y="2994"/>
                    <a:pt x="6564" y="3171"/>
                  </a:cubicBezTo>
                  <a:lnTo>
                    <a:pt x="6564" y="9688"/>
                  </a:lnTo>
                  <a:cubicBezTo>
                    <a:pt x="6564" y="9869"/>
                    <a:pt x="6682" y="10000"/>
                    <a:pt x="6837" y="10000"/>
                  </a:cubicBezTo>
                  <a:lnTo>
                    <a:pt x="9726" y="10000"/>
                  </a:lnTo>
                  <a:cubicBezTo>
                    <a:pt x="9882" y="10000"/>
                    <a:pt x="10000" y="9869"/>
                    <a:pt x="10000" y="9688"/>
                  </a:cubicBezTo>
                  <a:lnTo>
                    <a:pt x="10000" y="3171"/>
                  </a:lnTo>
                  <a:cubicBezTo>
                    <a:pt x="10000" y="2994"/>
                    <a:pt x="9882" y="2859"/>
                    <a:pt x="9726" y="2859"/>
                  </a:cubicBezTo>
                  <a:close/>
                  <a:moveTo>
                    <a:pt x="8670" y="9734"/>
                  </a:moveTo>
                  <a:lnTo>
                    <a:pt x="7890" y="9734"/>
                  </a:lnTo>
                  <a:cubicBezTo>
                    <a:pt x="7809" y="9734"/>
                    <a:pt x="7731" y="9645"/>
                    <a:pt x="7731" y="9557"/>
                  </a:cubicBezTo>
                  <a:cubicBezTo>
                    <a:pt x="7731" y="9468"/>
                    <a:pt x="7809" y="9379"/>
                    <a:pt x="7890" y="9379"/>
                  </a:cubicBezTo>
                  <a:lnTo>
                    <a:pt x="8670" y="9379"/>
                  </a:lnTo>
                  <a:cubicBezTo>
                    <a:pt x="8748" y="9379"/>
                    <a:pt x="8829" y="9468"/>
                    <a:pt x="8829" y="9557"/>
                  </a:cubicBezTo>
                  <a:cubicBezTo>
                    <a:pt x="8829" y="9645"/>
                    <a:pt x="8748" y="9734"/>
                    <a:pt x="8670" y="9734"/>
                  </a:cubicBezTo>
                  <a:close/>
                  <a:moveTo>
                    <a:pt x="9686" y="9109"/>
                  </a:moveTo>
                  <a:lnTo>
                    <a:pt x="6878" y="9109"/>
                  </a:lnTo>
                  <a:lnTo>
                    <a:pt x="6878" y="3395"/>
                  </a:lnTo>
                  <a:lnTo>
                    <a:pt x="9686" y="3395"/>
                  </a:lnTo>
                  <a:lnTo>
                    <a:pt x="9686" y="9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p15="http://schemas.microsoft.com/office/powerpoint/2012/main"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p15="http://schemas.microsoft.com/office/powerpoint/2012/main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6" name="Freeform 94">
              <a:extLst>
                <a:ext uri="{FF2B5EF4-FFF2-40B4-BE49-F238E27FC236}">
                  <a16:creationId xmlns:a16="http://schemas.microsoft.com/office/drawing/2014/main" id="{E0851809-C172-4DB3-A7A1-E72B330759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94387" y="4134682"/>
              <a:ext cx="323759" cy="97085"/>
            </a:xfrm>
            <a:custGeom>
              <a:avLst/>
              <a:gdLst>
                <a:gd name="T0" fmla="*/ 0 w 2316"/>
                <a:gd name="T1" fmla="*/ 463 h 2964"/>
                <a:gd name="T2" fmla="*/ 2315 w 2316"/>
                <a:gd name="T3" fmla="*/ 2963 h 2964"/>
                <a:gd name="T4" fmla="*/ 463 w 2316"/>
                <a:gd name="T5" fmla="*/ 0 h 2964"/>
                <a:gd name="T6" fmla="*/ 1737 w 2316"/>
                <a:gd name="T7" fmla="*/ 718 h 2964"/>
                <a:gd name="T8" fmla="*/ 1783 w 2316"/>
                <a:gd name="T9" fmla="*/ 787 h 2964"/>
                <a:gd name="T10" fmla="*/ 1656 w 2316"/>
                <a:gd name="T11" fmla="*/ 857 h 2964"/>
                <a:gd name="T12" fmla="*/ 1632 w 2316"/>
                <a:gd name="T13" fmla="*/ 776 h 2964"/>
                <a:gd name="T14" fmla="*/ 1470 w 2316"/>
                <a:gd name="T15" fmla="*/ 475 h 2964"/>
                <a:gd name="T16" fmla="*/ 1540 w 2316"/>
                <a:gd name="T17" fmla="*/ 521 h 2964"/>
                <a:gd name="T18" fmla="*/ 1447 w 2316"/>
                <a:gd name="T19" fmla="*/ 648 h 2964"/>
                <a:gd name="T20" fmla="*/ 1401 w 2316"/>
                <a:gd name="T21" fmla="*/ 579 h 2964"/>
                <a:gd name="T22" fmla="*/ 984 w 2316"/>
                <a:gd name="T23" fmla="*/ 1621 h 2964"/>
                <a:gd name="T24" fmla="*/ 1332 w 2316"/>
                <a:gd name="T25" fmla="*/ 1748 h 2964"/>
                <a:gd name="T26" fmla="*/ 1193 w 2316"/>
                <a:gd name="T27" fmla="*/ 1899 h 2964"/>
                <a:gd name="T28" fmla="*/ 1077 w 2316"/>
                <a:gd name="T29" fmla="*/ 1841 h 2964"/>
                <a:gd name="T30" fmla="*/ 984 w 2316"/>
                <a:gd name="T31" fmla="*/ 1528 h 2964"/>
                <a:gd name="T32" fmla="*/ 811 w 2316"/>
                <a:gd name="T33" fmla="*/ 1065 h 2964"/>
                <a:gd name="T34" fmla="*/ 1505 w 2316"/>
                <a:gd name="T35" fmla="*/ 1065 h 2964"/>
                <a:gd name="T36" fmla="*/ 1332 w 2316"/>
                <a:gd name="T37" fmla="*/ 1528 h 2964"/>
                <a:gd name="T38" fmla="*/ 1112 w 2316"/>
                <a:gd name="T39" fmla="*/ 405 h 2964"/>
                <a:gd name="T40" fmla="*/ 1204 w 2316"/>
                <a:gd name="T41" fmla="*/ 405 h 2964"/>
                <a:gd name="T42" fmla="*/ 1158 w 2316"/>
                <a:gd name="T43" fmla="*/ 567 h 2964"/>
                <a:gd name="T44" fmla="*/ 1112 w 2316"/>
                <a:gd name="T45" fmla="*/ 405 h 2964"/>
                <a:gd name="T46" fmla="*/ 845 w 2316"/>
                <a:gd name="T47" fmla="*/ 475 h 2964"/>
                <a:gd name="T48" fmla="*/ 891 w 2316"/>
                <a:gd name="T49" fmla="*/ 637 h 2964"/>
                <a:gd name="T50" fmla="*/ 834 w 2316"/>
                <a:gd name="T51" fmla="*/ 625 h 2964"/>
                <a:gd name="T52" fmla="*/ 787 w 2316"/>
                <a:gd name="T53" fmla="*/ 463 h 2964"/>
                <a:gd name="T54" fmla="*/ 579 w 2316"/>
                <a:gd name="T55" fmla="*/ 718 h 2964"/>
                <a:gd name="T56" fmla="*/ 695 w 2316"/>
                <a:gd name="T57" fmla="*/ 833 h 2964"/>
                <a:gd name="T58" fmla="*/ 637 w 2316"/>
                <a:gd name="T59" fmla="*/ 857 h 2964"/>
                <a:gd name="T60" fmla="*/ 521 w 2316"/>
                <a:gd name="T61" fmla="*/ 729 h 2964"/>
                <a:gd name="T62" fmla="*/ 463 w 2316"/>
                <a:gd name="T63" fmla="*/ 2500 h 2964"/>
                <a:gd name="T64" fmla="*/ 1852 w 2316"/>
                <a:gd name="T65" fmla="*/ 2407 h 2964"/>
                <a:gd name="T66" fmla="*/ 1852 w 2316"/>
                <a:gd name="T67" fmla="*/ 2176 h 2964"/>
                <a:gd name="T68" fmla="*/ 463 w 2316"/>
                <a:gd name="T69" fmla="*/ 2084 h 2964"/>
                <a:gd name="T70" fmla="*/ 1852 w 2316"/>
                <a:gd name="T71" fmla="*/ 2176 h 2964"/>
                <a:gd name="connsiteX0" fmla="*/ 10000 w 10000"/>
                <a:gd name="connsiteY0" fmla="*/ 2337 h 2337"/>
                <a:gd name="connsiteX1" fmla="*/ 0 w 10000"/>
                <a:gd name="connsiteY1" fmla="*/ 2337 h 2337"/>
                <a:gd name="connsiteX2" fmla="*/ 0 w 10000"/>
                <a:gd name="connsiteY2" fmla="*/ 1814 h 2337"/>
                <a:gd name="connsiteX3" fmla="*/ 10000 w 10000"/>
                <a:gd name="connsiteY3" fmla="*/ 1814 h 2337"/>
                <a:gd name="connsiteX4" fmla="*/ 10000 w 10000"/>
                <a:gd name="connsiteY4" fmla="*/ 2337 h 2337"/>
                <a:gd name="connsiteX5" fmla="*/ 10000 w 10000"/>
                <a:gd name="connsiteY5" fmla="*/ 516 h 2337"/>
                <a:gd name="connsiteX6" fmla="*/ 0 w 10000"/>
                <a:gd name="connsiteY6" fmla="*/ 516 h 2337"/>
                <a:gd name="connsiteX7" fmla="*/ 0 w 10000"/>
                <a:gd name="connsiteY7" fmla="*/ 0 h 2337"/>
                <a:gd name="connsiteX8" fmla="*/ 10000 w 10000"/>
                <a:gd name="connsiteY8" fmla="*/ 0 h 2337"/>
                <a:gd name="connsiteX9" fmla="*/ 10000 w 10000"/>
                <a:gd name="connsiteY9" fmla="*/ 516 h 2337"/>
                <a:gd name="connsiteX10" fmla="*/ 10000 w 10000"/>
                <a:gd name="connsiteY10" fmla="*/ 516 h 2337"/>
                <a:gd name="connsiteX11" fmla="*/ 7190 w 9586"/>
                <a:gd name="connsiteY11" fmla="*/ 1945 h 10000"/>
                <a:gd name="connsiteX12" fmla="*/ 4797 w 9586"/>
                <a:gd name="connsiteY12" fmla="*/ 0 h 10000"/>
                <a:gd name="connsiteX13" fmla="*/ 7190 w 9586"/>
                <a:gd name="connsiteY13" fmla="*/ 1945 h 10000"/>
                <a:gd name="connsiteX14" fmla="*/ 7501 w 10432"/>
                <a:gd name="connsiteY14" fmla="*/ 1931 h 9928"/>
                <a:gd name="connsiteX15" fmla="*/ 7501 w 10447"/>
                <a:gd name="connsiteY15" fmla="*/ 2581 h 10578"/>
                <a:gd name="connsiteX16" fmla="*/ 7501 w 10439"/>
                <a:gd name="connsiteY16" fmla="*/ 2003 h 10000"/>
                <a:gd name="connsiteX17" fmla="*/ 7501 w 10423"/>
                <a:gd name="connsiteY17" fmla="*/ 2003 h 10000"/>
                <a:gd name="connsiteX18" fmla="*/ 7501 w 10383"/>
                <a:gd name="connsiteY18" fmla="*/ 2003 h 10000"/>
                <a:gd name="connsiteX19" fmla="*/ 7501 w 10000"/>
                <a:gd name="connsiteY19" fmla="*/ 2003 h 10000"/>
                <a:gd name="connsiteX20" fmla="*/ 7501 w 10000"/>
                <a:gd name="connsiteY20" fmla="*/ 1775 h 8863"/>
                <a:gd name="connsiteX21" fmla="*/ 7501 w 10000"/>
                <a:gd name="connsiteY21" fmla="*/ 2877 h 9879"/>
                <a:gd name="connsiteX22" fmla="*/ 5004 w 10000"/>
                <a:gd name="connsiteY22" fmla="*/ 1186 h 9879"/>
                <a:gd name="connsiteX23" fmla="*/ 7501 w 10000"/>
                <a:gd name="connsiteY23" fmla="*/ 2877 h 9879"/>
                <a:gd name="connsiteX24" fmla="*/ 7501 w 10000"/>
                <a:gd name="connsiteY24" fmla="*/ 3007 h 10009"/>
                <a:gd name="connsiteX25" fmla="*/ 7501 w 10000"/>
                <a:gd name="connsiteY25" fmla="*/ 3007 h 10009"/>
                <a:gd name="connsiteX26" fmla="*/ 7501 w 10000"/>
                <a:gd name="connsiteY26" fmla="*/ 3005 h 10007"/>
                <a:gd name="connsiteX27" fmla="*/ 7501 w 10000"/>
                <a:gd name="connsiteY27" fmla="*/ 2998 h 10000"/>
                <a:gd name="connsiteX28" fmla="*/ 7501 w 10000"/>
                <a:gd name="connsiteY28" fmla="*/ 2870 h 9573"/>
                <a:gd name="connsiteX29" fmla="*/ 5004 w 10000"/>
                <a:gd name="connsiteY29" fmla="*/ 0 h 10000"/>
                <a:gd name="connsiteX30" fmla="*/ 7471 w 10000"/>
                <a:gd name="connsiteY30" fmla="*/ 1600 h 10000"/>
                <a:gd name="connsiteX31" fmla="*/ 7501 w 10000"/>
                <a:gd name="connsiteY31" fmla="*/ 3297 h 10000"/>
                <a:gd name="connsiteX32" fmla="*/ 5004 w 10000"/>
                <a:gd name="connsiteY32" fmla="*/ 0 h 10000"/>
                <a:gd name="connsiteX33" fmla="*/ 7471 w 10000"/>
                <a:gd name="connsiteY33" fmla="*/ 1600 h 10000"/>
                <a:gd name="connsiteX34" fmla="*/ 7471 w 10000"/>
                <a:gd name="connsiteY34" fmla="*/ 1600 h 10000"/>
                <a:gd name="connsiteX35" fmla="*/ 10000 w 10000"/>
                <a:gd name="connsiteY35" fmla="*/ 8485 h 10000"/>
                <a:gd name="connsiteX36" fmla="*/ 0 w 10000"/>
                <a:gd name="connsiteY36" fmla="*/ 8056 h 10000"/>
                <a:gd name="connsiteX37" fmla="*/ 10000 w 10000"/>
                <a:gd name="connsiteY37" fmla="*/ 8056 h 10000"/>
                <a:gd name="connsiteX38" fmla="*/ 10000 w 10000"/>
                <a:gd name="connsiteY38" fmla="*/ 8485 h 10000"/>
                <a:gd name="connsiteX39" fmla="*/ 10000 w 10000"/>
                <a:gd name="connsiteY39" fmla="*/ 8485 h 10000"/>
                <a:gd name="connsiteX40" fmla="*/ 10000 w 10000"/>
                <a:gd name="connsiteY40" fmla="*/ 8485 h 10000"/>
                <a:gd name="connsiteX41" fmla="*/ 10000 w 10000"/>
                <a:gd name="connsiteY41" fmla="*/ 8485 h 10000"/>
                <a:gd name="connsiteX42" fmla="*/ 10000 w 10000"/>
                <a:gd name="connsiteY42" fmla="*/ 8485 h 10000"/>
                <a:gd name="connsiteX43" fmla="*/ 10000 w 10000"/>
                <a:gd name="connsiteY43" fmla="*/ 8485 h 10000"/>
                <a:gd name="connsiteX44" fmla="*/ 0 w 10000"/>
                <a:gd name="connsiteY44" fmla="*/ 8056 h 10000"/>
                <a:gd name="connsiteX45" fmla="*/ 10000 w 10000"/>
                <a:gd name="connsiteY45" fmla="*/ 8056 h 10000"/>
                <a:gd name="connsiteX46" fmla="*/ 10000 w 10000"/>
                <a:gd name="connsiteY46" fmla="*/ 8485 h 10000"/>
                <a:gd name="connsiteX47" fmla="*/ 10000 w 10000"/>
                <a:gd name="connsiteY47" fmla="*/ 8485 h 10000"/>
                <a:gd name="connsiteX48" fmla="*/ 10000 w 10000"/>
                <a:gd name="connsiteY48" fmla="*/ 8485 h 10000"/>
                <a:gd name="connsiteX49" fmla="*/ 10000 w 10000"/>
                <a:gd name="connsiteY49" fmla="*/ 8485 h 10000"/>
                <a:gd name="connsiteX50" fmla="*/ 10000 w 10000"/>
                <a:gd name="connsiteY50" fmla="*/ 8485 h 10000"/>
                <a:gd name="connsiteX51" fmla="*/ 10000 w 10000"/>
                <a:gd name="connsiteY51" fmla="*/ 8485 h 10000"/>
                <a:gd name="connsiteX52" fmla="*/ 10000 w 10000"/>
                <a:gd name="connsiteY52" fmla="*/ 8485 h 10000"/>
                <a:gd name="connsiteX53" fmla="*/ 10000 w 10000"/>
                <a:gd name="connsiteY53" fmla="*/ 8485 h 10000"/>
                <a:gd name="connsiteX54" fmla="*/ 10000 w 10000"/>
                <a:gd name="connsiteY54" fmla="*/ 8485 h 10000"/>
                <a:gd name="connsiteX55" fmla="*/ 10000 w 10000"/>
                <a:gd name="connsiteY55" fmla="*/ 8485 h 10000"/>
                <a:gd name="connsiteX56" fmla="*/ 0 w 10000"/>
                <a:gd name="connsiteY56" fmla="*/ 8056 h 10000"/>
                <a:gd name="connsiteX57" fmla="*/ 10000 w 10000"/>
                <a:gd name="connsiteY57" fmla="*/ 8056 h 10000"/>
                <a:gd name="connsiteX58" fmla="*/ 10000 w 10000"/>
                <a:gd name="connsiteY58" fmla="*/ 8485 h 10000"/>
                <a:gd name="connsiteX59" fmla="*/ 10000 w 10000"/>
                <a:gd name="connsiteY59" fmla="*/ 8485 h 10000"/>
                <a:gd name="connsiteX60" fmla="*/ 10000 w 10000"/>
                <a:gd name="connsiteY60" fmla="*/ 8485 h 10000"/>
                <a:gd name="connsiteX61" fmla="*/ 10000 w 10000"/>
                <a:gd name="connsiteY61" fmla="*/ 8485 h 10000"/>
                <a:gd name="connsiteX62" fmla="*/ 10000 w 10000"/>
                <a:gd name="connsiteY62" fmla="*/ 8485 h 10000"/>
                <a:gd name="connsiteX63" fmla="*/ 10000 w 10000"/>
                <a:gd name="connsiteY63" fmla="*/ 8485 h 10000"/>
                <a:gd name="connsiteX64" fmla="*/ 10000 w 10000"/>
                <a:gd name="connsiteY64" fmla="*/ 8485 h 10000"/>
                <a:gd name="connsiteX65" fmla="*/ 7500 w 7500"/>
                <a:gd name="connsiteY65" fmla="*/ 7267 h 8565"/>
                <a:gd name="connsiteX66" fmla="*/ 2000 w 8000"/>
                <a:gd name="connsiteY66" fmla="*/ 8335 h 10000"/>
                <a:gd name="connsiteX67" fmla="*/ 8000 w 8000"/>
                <a:gd name="connsiteY67" fmla="*/ 8335 h 10000"/>
                <a:gd name="connsiteX68" fmla="*/ 8000 w 8000"/>
                <a:gd name="connsiteY68" fmla="*/ 8702 h 10000"/>
                <a:gd name="connsiteX69" fmla="*/ 8000 w 10000"/>
                <a:gd name="connsiteY69" fmla="*/ 7343 h 8438"/>
                <a:gd name="connsiteX70" fmla="*/ 7997 w 9996"/>
                <a:gd name="connsiteY70" fmla="*/ 7341 h 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2337">
                  <a:moveTo>
                    <a:pt x="10000" y="2337"/>
                  </a:moveTo>
                  <a:lnTo>
                    <a:pt x="0" y="2337"/>
                  </a:lnTo>
                  <a:lnTo>
                    <a:pt x="0" y="1814"/>
                  </a:lnTo>
                  <a:lnTo>
                    <a:pt x="10000" y="1814"/>
                  </a:lnTo>
                  <a:lnTo>
                    <a:pt x="10000" y="2337"/>
                  </a:lnTo>
                  <a:close/>
                  <a:moveTo>
                    <a:pt x="10000" y="516"/>
                  </a:moveTo>
                  <a:lnTo>
                    <a:pt x="0" y="516"/>
                  </a:lnTo>
                  <a:lnTo>
                    <a:pt x="0" y="0"/>
                  </a:lnTo>
                  <a:lnTo>
                    <a:pt x="10000" y="0"/>
                  </a:lnTo>
                  <a:lnTo>
                    <a:pt x="10000" y="516"/>
                  </a:lnTo>
                  <a:lnTo>
                    <a:pt x="1000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p15="http://schemas.microsoft.com/office/powerpoint/2012/main"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p15="http://schemas.microsoft.com/office/powerpoint/2012/main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7" name="Freeform 95">
              <a:extLst>
                <a:ext uri="{FF2B5EF4-FFF2-40B4-BE49-F238E27FC236}">
                  <a16:creationId xmlns:a16="http://schemas.microsoft.com/office/drawing/2014/main" id="{9A37CBF6-143E-4705-B5B3-6E0B737B55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94385" y="4291531"/>
              <a:ext cx="323759" cy="97084"/>
            </a:xfrm>
            <a:custGeom>
              <a:avLst/>
              <a:gdLst>
                <a:gd name="T0" fmla="*/ 0 w 2316"/>
                <a:gd name="T1" fmla="*/ 463 h 2964"/>
                <a:gd name="T2" fmla="*/ 2315 w 2316"/>
                <a:gd name="T3" fmla="*/ 2963 h 2964"/>
                <a:gd name="T4" fmla="*/ 463 w 2316"/>
                <a:gd name="T5" fmla="*/ 0 h 2964"/>
                <a:gd name="T6" fmla="*/ 1737 w 2316"/>
                <a:gd name="T7" fmla="*/ 718 h 2964"/>
                <a:gd name="T8" fmla="*/ 1783 w 2316"/>
                <a:gd name="T9" fmla="*/ 787 h 2964"/>
                <a:gd name="T10" fmla="*/ 1656 w 2316"/>
                <a:gd name="T11" fmla="*/ 857 h 2964"/>
                <a:gd name="T12" fmla="*/ 1632 w 2316"/>
                <a:gd name="T13" fmla="*/ 776 h 2964"/>
                <a:gd name="T14" fmla="*/ 1470 w 2316"/>
                <a:gd name="T15" fmla="*/ 475 h 2964"/>
                <a:gd name="T16" fmla="*/ 1540 w 2316"/>
                <a:gd name="T17" fmla="*/ 521 h 2964"/>
                <a:gd name="T18" fmla="*/ 1447 w 2316"/>
                <a:gd name="T19" fmla="*/ 648 h 2964"/>
                <a:gd name="T20" fmla="*/ 1401 w 2316"/>
                <a:gd name="T21" fmla="*/ 579 h 2964"/>
                <a:gd name="T22" fmla="*/ 984 w 2316"/>
                <a:gd name="T23" fmla="*/ 1621 h 2964"/>
                <a:gd name="T24" fmla="*/ 1332 w 2316"/>
                <a:gd name="T25" fmla="*/ 1748 h 2964"/>
                <a:gd name="T26" fmla="*/ 1193 w 2316"/>
                <a:gd name="T27" fmla="*/ 1899 h 2964"/>
                <a:gd name="T28" fmla="*/ 1077 w 2316"/>
                <a:gd name="T29" fmla="*/ 1841 h 2964"/>
                <a:gd name="T30" fmla="*/ 984 w 2316"/>
                <a:gd name="T31" fmla="*/ 1528 h 2964"/>
                <a:gd name="T32" fmla="*/ 811 w 2316"/>
                <a:gd name="T33" fmla="*/ 1065 h 2964"/>
                <a:gd name="T34" fmla="*/ 1505 w 2316"/>
                <a:gd name="T35" fmla="*/ 1065 h 2964"/>
                <a:gd name="T36" fmla="*/ 1332 w 2316"/>
                <a:gd name="T37" fmla="*/ 1528 h 2964"/>
                <a:gd name="T38" fmla="*/ 1112 w 2316"/>
                <a:gd name="T39" fmla="*/ 405 h 2964"/>
                <a:gd name="T40" fmla="*/ 1204 w 2316"/>
                <a:gd name="T41" fmla="*/ 405 h 2964"/>
                <a:gd name="T42" fmla="*/ 1158 w 2316"/>
                <a:gd name="T43" fmla="*/ 567 h 2964"/>
                <a:gd name="T44" fmla="*/ 1112 w 2316"/>
                <a:gd name="T45" fmla="*/ 405 h 2964"/>
                <a:gd name="T46" fmla="*/ 845 w 2316"/>
                <a:gd name="T47" fmla="*/ 475 h 2964"/>
                <a:gd name="T48" fmla="*/ 891 w 2316"/>
                <a:gd name="T49" fmla="*/ 637 h 2964"/>
                <a:gd name="T50" fmla="*/ 834 w 2316"/>
                <a:gd name="T51" fmla="*/ 625 h 2964"/>
                <a:gd name="T52" fmla="*/ 787 w 2316"/>
                <a:gd name="T53" fmla="*/ 463 h 2964"/>
                <a:gd name="T54" fmla="*/ 579 w 2316"/>
                <a:gd name="T55" fmla="*/ 718 h 2964"/>
                <a:gd name="T56" fmla="*/ 695 w 2316"/>
                <a:gd name="T57" fmla="*/ 833 h 2964"/>
                <a:gd name="T58" fmla="*/ 637 w 2316"/>
                <a:gd name="T59" fmla="*/ 857 h 2964"/>
                <a:gd name="T60" fmla="*/ 521 w 2316"/>
                <a:gd name="T61" fmla="*/ 729 h 2964"/>
                <a:gd name="T62" fmla="*/ 463 w 2316"/>
                <a:gd name="T63" fmla="*/ 2500 h 2964"/>
                <a:gd name="T64" fmla="*/ 1852 w 2316"/>
                <a:gd name="T65" fmla="*/ 2407 h 2964"/>
                <a:gd name="T66" fmla="*/ 1852 w 2316"/>
                <a:gd name="T67" fmla="*/ 2176 h 2964"/>
                <a:gd name="T68" fmla="*/ 463 w 2316"/>
                <a:gd name="T69" fmla="*/ 2084 h 2964"/>
                <a:gd name="T70" fmla="*/ 1852 w 2316"/>
                <a:gd name="T71" fmla="*/ 2176 h 2964"/>
                <a:gd name="connsiteX0" fmla="*/ 10000 w 10000"/>
                <a:gd name="connsiteY0" fmla="*/ 2337 h 2337"/>
                <a:gd name="connsiteX1" fmla="*/ 0 w 10000"/>
                <a:gd name="connsiteY1" fmla="*/ 2337 h 2337"/>
                <a:gd name="connsiteX2" fmla="*/ 0 w 10000"/>
                <a:gd name="connsiteY2" fmla="*/ 1814 h 2337"/>
                <a:gd name="connsiteX3" fmla="*/ 10000 w 10000"/>
                <a:gd name="connsiteY3" fmla="*/ 1814 h 2337"/>
                <a:gd name="connsiteX4" fmla="*/ 10000 w 10000"/>
                <a:gd name="connsiteY4" fmla="*/ 2337 h 2337"/>
                <a:gd name="connsiteX5" fmla="*/ 10000 w 10000"/>
                <a:gd name="connsiteY5" fmla="*/ 516 h 2337"/>
                <a:gd name="connsiteX6" fmla="*/ 0 w 10000"/>
                <a:gd name="connsiteY6" fmla="*/ 516 h 2337"/>
                <a:gd name="connsiteX7" fmla="*/ 0 w 10000"/>
                <a:gd name="connsiteY7" fmla="*/ 0 h 2337"/>
                <a:gd name="connsiteX8" fmla="*/ 10000 w 10000"/>
                <a:gd name="connsiteY8" fmla="*/ 0 h 2337"/>
                <a:gd name="connsiteX9" fmla="*/ 10000 w 10000"/>
                <a:gd name="connsiteY9" fmla="*/ 516 h 2337"/>
                <a:gd name="connsiteX10" fmla="*/ 10000 w 10000"/>
                <a:gd name="connsiteY10" fmla="*/ 516 h 2337"/>
                <a:gd name="connsiteX11" fmla="*/ 7190 w 9586"/>
                <a:gd name="connsiteY11" fmla="*/ 1945 h 10000"/>
                <a:gd name="connsiteX12" fmla="*/ 4797 w 9586"/>
                <a:gd name="connsiteY12" fmla="*/ 0 h 10000"/>
                <a:gd name="connsiteX13" fmla="*/ 7190 w 9586"/>
                <a:gd name="connsiteY13" fmla="*/ 1945 h 10000"/>
                <a:gd name="connsiteX14" fmla="*/ 7501 w 10432"/>
                <a:gd name="connsiteY14" fmla="*/ 1931 h 9928"/>
                <a:gd name="connsiteX15" fmla="*/ 7501 w 10447"/>
                <a:gd name="connsiteY15" fmla="*/ 2581 h 10578"/>
                <a:gd name="connsiteX16" fmla="*/ 7501 w 10439"/>
                <a:gd name="connsiteY16" fmla="*/ 2003 h 10000"/>
                <a:gd name="connsiteX17" fmla="*/ 7501 w 10423"/>
                <a:gd name="connsiteY17" fmla="*/ 2003 h 10000"/>
                <a:gd name="connsiteX18" fmla="*/ 7501 w 10383"/>
                <a:gd name="connsiteY18" fmla="*/ 2003 h 10000"/>
                <a:gd name="connsiteX19" fmla="*/ 7501 w 10000"/>
                <a:gd name="connsiteY19" fmla="*/ 2003 h 10000"/>
                <a:gd name="connsiteX20" fmla="*/ 7501 w 10000"/>
                <a:gd name="connsiteY20" fmla="*/ 1775 h 8863"/>
                <a:gd name="connsiteX21" fmla="*/ 7501 w 10000"/>
                <a:gd name="connsiteY21" fmla="*/ 2877 h 9879"/>
                <a:gd name="connsiteX22" fmla="*/ 5004 w 10000"/>
                <a:gd name="connsiteY22" fmla="*/ 1186 h 9879"/>
                <a:gd name="connsiteX23" fmla="*/ 7501 w 10000"/>
                <a:gd name="connsiteY23" fmla="*/ 2877 h 9879"/>
                <a:gd name="connsiteX24" fmla="*/ 7501 w 10000"/>
                <a:gd name="connsiteY24" fmla="*/ 3007 h 10009"/>
                <a:gd name="connsiteX25" fmla="*/ 7501 w 10000"/>
                <a:gd name="connsiteY25" fmla="*/ 3007 h 10009"/>
                <a:gd name="connsiteX26" fmla="*/ 7501 w 10000"/>
                <a:gd name="connsiteY26" fmla="*/ 3005 h 10007"/>
                <a:gd name="connsiteX27" fmla="*/ 7501 w 10000"/>
                <a:gd name="connsiteY27" fmla="*/ 2998 h 10000"/>
                <a:gd name="connsiteX28" fmla="*/ 7501 w 10000"/>
                <a:gd name="connsiteY28" fmla="*/ 2870 h 9573"/>
                <a:gd name="connsiteX29" fmla="*/ 5004 w 10000"/>
                <a:gd name="connsiteY29" fmla="*/ 0 h 10000"/>
                <a:gd name="connsiteX30" fmla="*/ 7471 w 10000"/>
                <a:gd name="connsiteY30" fmla="*/ 1600 h 10000"/>
                <a:gd name="connsiteX31" fmla="*/ 7501 w 10000"/>
                <a:gd name="connsiteY31" fmla="*/ 3297 h 10000"/>
                <a:gd name="connsiteX32" fmla="*/ 5004 w 10000"/>
                <a:gd name="connsiteY32" fmla="*/ 0 h 10000"/>
                <a:gd name="connsiteX33" fmla="*/ 7471 w 10000"/>
                <a:gd name="connsiteY33" fmla="*/ 1600 h 10000"/>
                <a:gd name="connsiteX34" fmla="*/ 7471 w 10000"/>
                <a:gd name="connsiteY34" fmla="*/ 1600 h 10000"/>
                <a:gd name="connsiteX35" fmla="*/ 10000 w 10000"/>
                <a:gd name="connsiteY35" fmla="*/ 8485 h 10000"/>
                <a:gd name="connsiteX36" fmla="*/ 0 w 10000"/>
                <a:gd name="connsiteY36" fmla="*/ 8056 h 10000"/>
                <a:gd name="connsiteX37" fmla="*/ 10000 w 10000"/>
                <a:gd name="connsiteY37" fmla="*/ 8056 h 10000"/>
                <a:gd name="connsiteX38" fmla="*/ 10000 w 10000"/>
                <a:gd name="connsiteY38" fmla="*/ 8485 h 10000"/>
                <a:gd name="connsiteX39" fmla="*/ 10000 w 10000"/>
                <a:gd name="connsiteY39" fmla="*/ 8485 h 10000"/>
                <a:gd name="connsiteX40" fmla="*/ 10000 w 10000"/>
                <a:gd name="connsiteY40" fmla="*/ 8485 h 10000"/>
                <a:gd name="connsiteX41" fmla="*/ 10000 w 10000"/>
                <a:gd name="connsiteY41" fmla="*/ 8485 h 10000"/>
                <a:gd name="connsiteX42" fmla="*/ 10000 w 10000"/>
                <a:gd name="connsiteY42" fmla="*/ 8485 h 10000"/>
                <a:gd name="connsiteX43" fmla="*/ 10000 w 10000"/>
                <a:gd name="connsiteY43" fmla="*/ 8485 h 10000"/>
                <a:gd name="connsiteX44" fmla="*/ 0 w 10000"/>
                <a:gd name="connsiteY44" fmla="*/ 8056 h 10000"/>
                <a:gd name="connsiteX45" fmla="*/ 10000 w 10000"/>
                <a:gd name="connsiteY45" fmla="*/ 8056 h 10000"/>
                <a:gd name="connsiteX46" fmla="*/ 10000 w 10000"/>
                <a:gd name="connsiteY46" fmla="*/ 8485 h 10000"/>
                <a:gd name="connsiteX47" fmla="*/ 10000 w 10000"/>
                <a:gd name="connsiteY47" fmla="*/ 8485 h 10000"/>
                <a:gd name="connsiteX48" fmla="*/ 10000 w 10000"/>
                <a:gd name="connsiteY48" fmla="*/ 8485 h 10000"/>
                <a:gd name="connsiteX49" fmla="*/ 10000 w 10000"/>
                <a:gd name="connsiteY49" fmla="*/ 8485 h 10000"/>
                <a:gd name="connsiteX50" fmla="*/ 10000 w 10000"/>
                <a:gd name="connsiteY50" fmla="*/ 8485 h 10000"/>
                <a:gd name="connsiteX51" fmla="*/ 10000 w 10000"/>
                <a:gd name="connsiteY51" fmla="*/ 8485 h 10000"/>
                <a:gd name="connsiteX52" fmla="*/ 10000 w 10000"/>
                <a:gd name="connsiteY52" fmla="*/ 8485 h 10000"/>
                <a:gd name="connsiteX53" fmla="*/ 10000 w 10000"/>
                <a:gd name="connsiteY53" fmla="*/ 8485 h 10000"/>
                <a:gd name="connsiteX54" fmla="*/ 10000 w 10000"/>
                <a:gd name="connsiteY54" fmla="*/ 8485 h 10000"/>
                <a:gd name="connsiteX55" fmla="*/ 10000 w 10000"/>
                <a:gd name="connsiteY55" fmla="*/ 8485 h 10000"/>
                <a:gd name="connsiteX56" fmla="*/ 0 w 10000"/>
                <a:gd name="connsiteY56" fmla="*/ 8056 h 10000"/>
                <a:gd name="connsiteX57" fmla="*/ 10000 w 10000"/>
                <a:gd name="connsiteY57" fmla="*/ 8056 h 10000"/>
                <a:gd name="connsiteX58" fmla="*/ 10000 w 10000"/>
                <a:gd name="connsiteY58" fmla="*/ 8485 h 10000"/>
                <a:gd name="connsiteX59" fmla="*/ 10000 w 10000"/>
                <a:gd name="connsiteY59" fmla="*/ 8485 h 10000"/>
                <a:gd name="connsiteX60" fmla="*/ 10000 w 10000"/>
                <a:gd name="connsiteY60" fmla="*/ 8485 h 10000"/>
                <a:gd name="connsiteX61" fmla="*/ 10000 w 10000"/>
                <a:gd name="connsiteY61" fmla="*/ 8485 h 10000"/>
                <a:gd name="connsiteX62" fmla="*/ 10000 w 10000"/>
                <a:gd name="connsiteY62" fmla="*/ 8485 h 10000"/>
                <a:gd name="connsiteX63" fmla="*/ 10000 w 10000"/>
                <a:gd name="connsiteY63" fmla="*/ 8485 h 10000"/>
                <a:gd name="connsiteX64" fmla="*/ 10000 w 10000"/>
                <a:gd name="connsiteY64" fmla="*/ 8485 h 10000"/>
                <a:gd name="connsiteX65" fmla="*/ 7500 w 7500"/>
                <a:gd name="connsiteY65" fmla="*/ 7267 h 8565"/>
                <a:gd name="connsiteX66" fmla="*/ 2000 w 8000"/>
                <a:gd name="connsiteY66" fmla="*/ 8335 h 10000"/>
                <a:gd name="connsiteX67" fmla="*/ 8000 w 8000"/>
                <a:gd name="connsiteY67" fmla="*/ 8335 h 10000"/>
                <a:gd name="connsiteX68" fmla="*/ 8000 w 8000"/>
                <a:gd name="connsiteY68" fmla="*/ 8702 h 10000"/>
                <a:gd name="connsiteX69" fmla="*/ 8000 w 10000"/>
                <a:gd name="connsiteY69" fmla="*/ 7343 h 8438"/>
                <a:gd name="connsiteX70" fmla="*/ 7997 w 9996"/>
                <a:gd name="connsiteY70" fmla="*/ 7341 h 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2337">
                  <a:moveTo>
                    <a:pt x="10000" y="2337"/>
                  </a:moveTo>
                  <a:lnTo>
                    <a:pt x="0" y="2337"/>
                  </a:lnTo>
                  <a:lnTo>
                    <a:pt x="0" y="1814"/>
                  </a:lnTo>
                  <a:lnTo>
                    <a:pt x="10000" y="1814"/>
                  </a:lnTo>
                  <a:lnTo>
                    <a:pt x="10000" y="2337"/>
                  </a:lnTo>
                  <a:close/>
                  <a:moveTo>
                    <a:pt x="10000" y="516"/>
                  </a:moveTo>
                  <a:lnTo>
                    <a:pt x="0" y="516"/>
                  </a:lnTo>
                  <a:lnTo>
                    <a:pt x="0" y="0"/>
                  </a:lnTo>
                  <a:lnTo>
                    <a:pt x="10000" y="0"/>
                  </a:lnTo>
                  <a:lnTo>
                    <a:pt x="10000" y="516"/>
                  </a:lnTo>
                  <a:lnTo>
                    <a:pt x="1000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p15="http://schemas.microsoft.com/office/powerpoint/2012/main"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p15="http://schemas.microsoft.com/office/powerpoint/2012/main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1646E6DB-74CA-484F-9253-254822B91B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53831" y="3824962"/>
              <a:ext cx="204866" cy="230648"/>
            </a:xfrm>
            <a:custGeom>
              <a:avLst/>
              <a:gdLst>
                <a:gd name="T0" fmla="*/ 1297 w 2593"/>
                <a:gd name="T1" fmla="*/ 1620 h 2918"/>
                <a:gd name="T2" fmla="*/ 1297 w 2593"/>
                <a:gd name="T3" fmla="*/ 1620 h 2918"/>
                <a:gd name="T4" fmla="*/ 1297 w 2593"/>
                <a:gd name="T5" fmla="*/ 1620 h 2918"/>
                <a:gd name="T6" fmla="*/ 1297 w 2593"/>
                <a:gd name="T7" fmla="*/ 1620 h 2918"/>
                <a:gd name="T8" fmla="*/ 1297 w 2593"/>
                <a:gd name="T9" fmla="*/ 1620 h 2918"/>
                <a:gd name="T10" fmla="*/ 1297 w 2593"/>
                <a:gd name="T11" fmla="*/ 1620 h 2918"/>
                <a:gd name="T12" fmla="*/ 1297 w 2593"/>
                <a:gd name="T13" fmla="*/ 1620 h 2918"/>
                <a:gd name="T14" fmla="*/ 1297 w 2593"/>
                <a:gd name="T15" fmla="*/ 1620 h 2918"/>
                <a:gd name="T16" fmla="*/ 1297 w 2593"/>
                <a:gd name="T17" fmla="*/ 1620 h 2918"/>
                <a:gd name="T18" fmla="*/ 1297 w 2593"/>
                <a:gd name="T19" fmla="*/ 1620 h 2918"/>
                <a:gd name="T20" fmla="*/ 1297 w 2593"/>
                <a:gd name="T21" fmla="*/ 1620 h 2918"/>
                <a:gd name="T22" fmla="*/ 1297 w 2593"/>
                <a:gd name="T23" fmla="*/ 1620 h 2918"/>
                <a:gd name="T24" fmla="*/ 2407 w 2593"/>
                <a:gd name="T25" fmla="*/ 973 h 2918"/>
                <a:gd name="T26" fmla="*/ 2407 w 2593"/>
                <a:gd name="T27" fmla="*/ 973 h 2918"/>
                <a:gd name="T28" fmla="*/ 1297 w 2593"/>
                <a:gd name="T29" fmla="*/ 1620 h 2918"/>
                <a:gd name="T30" fmla="*/ 1297 w 2593"/>
                <a:gd name="T31" fmla="*/ 324 h 2918"/>
                <a:gd name="T32" fmla="*/ 648 w 2593"/>
                <a:gd name="T33" fmla="*/ 498 h 2918"/>
                <a:gd name="T34" fmla="*/ 174 w 2593"/>
                <a:gd name="T35" fmla="*/ 973 h 2918"/>
                <a:gd name="T36" fmla="*/ 0 w 2593"/>
                <a:gd name="T37" fmla="*/ 1620 h 2918"/>
                <a:gd name="T38" fmla="*/ 174 w 2593"/>
                <a:gd name="T39" fmla="*/ 2268 h 2918"/>
                <a:gd name="T40" fmla="*/ 648 w 2593"/>
                <a:gd name="T41" fmla="*/ 2743 h 2918"/>
                <a:gd name="T42" fmla="*/ 1297 w 2593"/>
                <a:gd name="T43" fmla="*/ 2917 h 2918"/>
                <a:gd name="T44" fmla="*/ 1944 w 2593"/>
                <a:gd name="T45" fmla="*/ 2743 h 2918"/>
                <a:gd name="T46" fmla="*/ 2407 w 2593"/>
                <a:gd name="T47" fmla="*/ 2268 h 2918"/>
                <a:gd name="T48" fmla="*/ 2592 w 2593"/>
                <a:gd name="T49" fmla="*/ 1620 h 2918"/>
                <a:gd name="T50" fmla="*/ 2407 w 2593"/>
                <a:gd name="T51" fmla="*/ 973 h 2918"/>
                <a:gd name="T52" fmla="*/ 2129 w 2593"/>
                <a:gd name="T53" fmla="*/ 174 h 2918"/>
                <a:gd name="T54" fmla="*/ 2129 w 2593"/>
                <a:gd name="T55" fmla="*/ 174 h 2918"/>
                <a:gd name="T56" fmla="*/ 1481 w 2593"/>
                <a:gd name="T57" fmla="*/ 0 h 2918"/>
                <a:gd name="T58" fmla="*/ 1481 w 2593"/>
                <a:gd name="T59" fmla="*/ 1297 h 2918"/>
                <a:gd name="T60" fmla="*/ 1481 w 2593"/>
                <a:gd name="T61" fmla="*/ 1297 h 2918"/>
                <a:gd name="T62" fmla="*/ 2592 w 2593"/>
                <a:gd name="T63" fmla="*/ 649 h 2918"/>
                <a:gd name="T64" fmla="*/ 2129 w 2593"/>
                <a:gd name="T65" fmla="*/ 174 h 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93" h="2918">
                  <a:moveTo>
                    <a:pt x="1297" y="1620"/>
                  </a:moveTo>
                  <a:lnTo>
                    <a:pt x="1297" y="1620"/>
                  </a:lnTo>
                  <a:close/>
                  <a:moveTo>
                    <a:pt x="1297" y="1620"/>
                  </a:moveTo>
                  <a:lnTo>
                    <a:pt x="1297" y="1620"/>
                  </a:lnTo>
                  <a:close/>
                  <a:moveTo>
                    <a:pt x="1297" y="1620"/>
                  </a:moveTo>
                  <a:lnTo>
                    <a:pt x="1297" y="1620"/>
                  </a:lnTo>
                  <a:close/>
                  <a:moveTo>
                    <a:pt x="1297" y="1620"/>
                  </a:moveTo>
                  <a:lnTo>
                    <a:pt x="1297" y="1620"/>
                  </a:lnTo>
                  <a:close/>
                  <a:moveTo>
                    <a:pt x="1297" y="1620"/>
                  </a:moveTo>
                  <a:lnTo>
                    <a:pt x="1297" y="1620"/>
                  </a:lnTo>
                  <a:close/>
                  <a:moveTo>
                    <a:pt x="1297" y="1620"/>
                  </a:moveTo>
                  <a:lnTo>
                    <a:pt x="1297" y="1620"/>
                  </a:lnTo>
                  <a:close/>
                  <a:moveTo>
                    <a:pt x="2407" y="973"/>
                  </a:moveTo>
                  <a:lnTo>
                    <a:pt x="2407" y="973"/>
                  </a:lnTo>
                  <a:lnTo>
                    <a:pt x="1297" y="1620"/>
                  </a:lnTo>
                  <a:lnTo>
                    <a:pt x="1297" y="324"/>
                  </a:lnTo>
                  <a:cubicBezTo>
                    <a:pt x="1054" y="324"/>
                    <a:pt x="834" y="382"/>
                    <a:pt x="648" y="498"/>
                  </a:cubicBezTo>
                  <a:cubicBezTo>
                    <a:pt x="452" y="614"/>
                    <a:pt x="278" y="776"/>
                    <a:pt x="174" y="973"/>
                  </a:cubicBezTo>
                  <a:cubicBezTo>
                    <a:pt x="58" y="1158"/>
                    <a:pt x="0" y="1390"/>
                    <a:pt x="0" y="1620"/>
                  </a:cubicBezTo>
                  <a:cubicBezTo>
                    <a:pt x="0" y="1852"/>
                    <a:pt x="58" y="2083"/>
                    <a:pt x="174" y="2268"/>
                  </a:cubicBezTo>
                  <a:cubicBezTo>
                    <a:pt x="278" y="2465"/>
                    <a:pt x="452" y="2627"/>
                    <a:pt x="648" y="2743"/>
                  </a:cubicBezTo>
                  <a:cubicBezTo>
                    <a:pt x="834" y="2859"/>
                    <a:pt x="1054" y="2917"/>
                    <a:pt x="1297" y="2917"/>
                  </a:cubicBezTo>
                  <a:cubicBezTo>
                    <a:pt x="1527" y="2917"/>
                    <a:pt x="1747" y="2859"/>
                    <a:pt x="1944" y="2743"/>
                  </a:cubicBezTo>
                  <a:cubicBezTo>
                    <a:pt x="2129" y="2627"/>
                    <a:pt x="2303" y="2465"/>
                    <a:pt x="2407" y="2268"/>
                  </a:cubicBezTo>
                  <a:cubicBezTo>
                    <a:pt x="2523" y="2083"/>
                    <a:pt x="2592" y="1852"/>
                    <a:pt x="2592" y="1620"/>
                  </a:cubicBezTo>
                  <a:cubicBezTo>
                    <a:pt x="2592" y="1390"/>
                    <a:pt x="2523" y="1158"/>
                    <a:pt x="2407" y="973"/>
                  </a:cubicBezTo>
                  <a:close/>
                  <a:moveTo>
                    <a:pt x="2129" y="174"/>
                  </a:moveTo>
                  <a:lnTo>
                    <a:pt x="2129" y="174"/>
                  </a:lnTo>
                  <a:cubicBezTo>
                    <a:pt x="1933" y="58"/>
                    <a:pt x="1713" y="0"/>
                    <a:pt x="1481" y="0"/>
                  </a:cubicBezTo>
                  <a:lnTo>
                    <a:pt x="1481" y="1297"/>
                  </a:lnTo>
                  <a:lnTo>
                    <a:pt x="1481" y="1297"/>
                  </a:lnTo>
                  <a:lnTo>
                    <a:pt x="2592" y="649"/>
                  </a:lnTo>
                  <a:cubicBezTo>
                    <a:pt x="2488" y="452"/>
                    <a:pt x="2315" y="290"/>
                    <a:pt x="2129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p15="http://schemas.microsoft.com/office/powerpoint/2012/main"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p15="http://schemas.microsoft.com/office/powerpoint/2012/main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A713F28F-FD83-4F09-B37C-B861E1168D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724167" y="3505582"/>
              <a:ext cx="622845" cy="447671"/>
            </a:xfrm>
            <a:custGeom>
              <a:avLst/>
              <a:gdLst>
                <a:gd name="T0" fmla="*/ 1019 w 2964"/>
                <a:gd name="T1" fmla="*/ 0 h 2131"/>
                <a:gd name="T2" fmla="*/ 231 w 2964"/>
                <a:gd name="T3" fmla="*/ 0 h 2131"/>
                <a:gd name="T4" fmla="*/ 231 w 2964"/>
                <a:gd name="T5" fmla="*/ 92 h 2131"/>
                <a:gd name="T6" fmla="*/ 1019 w 2964"/>
                <a:gd name="T7" fmla="*/ 92 h 2131"/>
                <a:gd name="T8" fmla="*/ 1019 w 2964"/>
                <a:gd name="T9" fmla="*/ 0 h 2131"/>
                <a:gd name="T10" fmla="*/ 880 w 2964"/>
                <a:gd name="T11" fmla="*/ 185 h 2131"/>
                <a:gd name="T12" fmla="*/ 231 w 2964"/>
                <a:gd name="T13" fmla="*/ 185 h 2131"/>
                <a:gd name="T14" fmla="*/ 231 w 2964"/>
                <a:gd name="T15" fmla="*/ 278 h 2131"/>
                <a:gd name="T16" fmla="*/ 880 w 2964"/>
                <a:gd name="T17" fmla="*/ 278 h 2131"/>
                <a:gd name="T18" fmla="*/ 880 w 2964"/>
                <a:gd name="T19" fmla="*/ 185 h 2131"/>
                <a:gd name="T20" fmla="*/ 2223 w 2964"/>
                <a:gd name="T21" fmla="*/ 648 h 2131"/>
                <a:gd name="T22" fmla="*/ 1806 w 2964"/>
                <a:gd name="T23" fmla="*/ 416 h 2131"/>
                <a:gd name="T24" fmla="*/ 1389 w 2964"/>
                <a:gd name="T25" fmla="*/ 787 h 2131"/>
                <a:gd name="T26" fmla="*/ 972 w 2964"/>
                <a:gd name="T27" fmla="*/ 555 h 2131"/>
                <a:gd name="T28" fmla="*/ 231 w 2964"/>
                <a:gd name="T29" fmla="*/ 1065 h 2131"/>
                <a:gd name="T30" fmla="*/ 231 w 2964"/>
                <a:gd name="T31" fmla="*/ 1482 h 2131"/>
                <a:gd name="T32" fmla="*/ 972 w 2964"/>
                <a:gd name="T33" fmla="*/ 1204 h 2131"/>
                <a:gd name="T34" fmla="*/ 1378 w 2964"/>
                <a:gd name="T35" fmla="*/ 1424 h 2131"/>
                <a:gd name="T36" fmla="*/ 1794 w 2964"/>
                <a:gd name="T37" fmla="*/ 752 h 2131"/>
                <a:gd name="T38" fmla="*/ 2233 w 2964"/>
                <a:gd name="T39" fmla="*/ 1239 h 2131"/>
                <a:gd name="T40" fmla="*/ 2963 w 2964"/>
                <a:gd name="T41" fmla="*/ 729 h 2131"/>
                <a:gd name="T42" fmla="*/ 2963 w 2964"/>
                <a:gd name="T43" fmla="*/ 139 h 2131"/>
                <a:gd name="T44" fmla="*/ 2223 w 2964"/>
                <a:gd name="T45" fmla="*/ 648 h 2131"/>
                <a:gd name="T46" fmla="*/ 1817 w 2964"/>
                <a:gd name="T47" fmla="*/ 914 h 2131"/>
                <a:gd name="T48" fmla="*/ 1401 w 2964"/>
                <a:gd name="T49" fmla="*/ 1539 h 2131"/>
                <a:gd name="T50" fmla="*/ 972 w 2964"/>
                <a:gd name="T51" fmla="*/ 1296 h 2131"/>
                <a:gd name="T52" fmla="*/ 231 w 2964"/>
                <a:gd name="T53" fmla="*/ 1574 h 2131"/>
                <a:gd name="T54" fmla="*/ 231 w 2964"/>
                <a:gd name="T55" fmla="*/ 1898 h 2131"/>
                <a:gd name="T56" fmla="*/ 2963 w 2964"/>
                <a:gd name="T57" fmla="*/ 1898 h 2131"/>
                <a:gd name="T58" fmla="*/ 2963 w 2964"/>
                <a:gd name="T59" fmla="*/ 845 h 2131"/>
                <a:gd name="T60" fmla="*/ 2211 w 2964"/>
                <a:gd name="T61" fmla="*/ 1354 h 2131"/>
                <a:gd name="T62" fmla="*/ 1817 w 2964"/>
                <a:gd name="T63" fmla="*/ 914 h 2131"/>
                <a:gd name="T64" fmla="*/ 93 w 2964"/>
                <a:gd name="T65" fmla="*/ 0 h 2131"/>
                <a:gd name="T66" fmla="*/ 0 w 2964"/>
                <a:gd name="T67" fmla="*/ 0 h 2131"/>
                <a:gd name="T68" fmla="*/ 0 w 2964"/>
                <a:gd name="T69" fmla="*/ 2130 h 2131"/>
                <a:gd name="T70" fmla="*/ 2963 w 2964"/>
                <a:gd name="T71" fmla="*/ 2130 h 2131"/>
                <a:gd name="T72" fmla="*/ 2963 w 2964"/>
                <a:gd name="T73" fmla="*/ 2037 h 2131"/>
                <a:gd name="T74" fmla="*/ 93 w 2964"/>
                <a:gd name="T75" fmla="*/ 2037 h 2131"/>
                <a:gd name="T76" fmla="*/ 93 w 2964"/>
                <a:gd name="T77" fmla="*/ 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4" h="2131">
                  <a:moveTo>
                    <a:pt x="1019" y="0"/>
                  </a:moveTo>
                  <a:lnTo>
                    <a:pt x="231" y="0"/>
                  </a:lnTo>
                  <a:lnTo>
                    <a:pt x="231" y="92"/>
                  </a:lnTo>
                  <a:lnTo>
                    <a:pt x="1019" y="92"/>
                  </a:lnTo>
                  <a:lnTo>
                    <a:pt x="1019" y="0"/>
                  </a:lnTo>
                  <a:close/>
                  <a:moveTo>
                    <a:pt x="880" y="185"/>
                  </a:moveTo>
                  <a:lnTo>
                    <a:pt x="231" y="185"/>
                  </a:lnTo>
                  <a:lnTo>
                    <a:pt x="231" y="278"/>
                  </a:lnTo>
                  <a:lnTo>
                    <a:pt x="880" y="278"/>
                  </a:lnTo>
                  <a:lnTo>
                    <a:pt x="880" y="185"/>
                  </a:lnTo>
                  <a:close/>
                  <a:moveTo>
                    <a:pt x="2223" y="648"/>
                  </a:moveTo>
                  <a:lnTo>
                    <a:pt x="1806" y="416"/>
                  </a:lnTo>
                  <a:lnTo>
                    <a:pt x="1389" y="787"/>
                  </a:lnTo>
                  <a:lnTo>
                    <a:pt x="972" y="555"/>
                  </a:lnTo>
                  <a:lnTo>
                    <a:pt x="231" y="1065"/>
                  </a:lnTo>
                  <a:lnTo>
                    <a:pt x="231" y="1482"/>
                  </a:lnTo>
                  <a:lnTo>
                    <a:pt x="972" y="1204"/>
                  </a:lnTo>
                  <a:lnTo>
                    <a:pt x="1378" y="1424"/>
                  </a:lnTo>
                  <a:lnTo>
                    <a:pt x="1794" y="752"/>
                  </a:lnTo>
                  <a:lnTo>
                    <a:pt x="2233" y="1239"/>
                  </a:lnTo>
                  <a:lnTo>
                    <a:pt x="2963" y="729"/>
                  </a:lnTo>
                  <a:lnTo>
                    <a:pt x="2963" y="139"/>
                  </a:lnTo>
                  <a:lnTo>
                    <a:pt x="2223" y="648"/>
                  </a:lnTo>
                  <a:close/>
                  <a:moveTo>
                    <a:pt x="1817" y="914"/>
                  </a:moveTo>
                  <a:lnTo>
                    <a:pt x="1401" y="1539"/>
                  </a:lnTo>
                  <a:lnTo>
                    <a:pt x="972" y="1296"/>
                  </a:lnTo>
                  <a:lnTo>
                    <a:pt x="231" y="1574"/>
                  </a:lnTo>
                  <a:lnTo>
                    <a:pt x="231" y="1898"/>
                  </a:lnTo>
                  <a:lnTo>
                    <a:pt x="2963" y="1898"/>
                  </a:lnTo>
                  <a:lnTo>
                    <a:pt x="2963" y="845"/>
                  </a:lnTo>
                  <a:lnTo>
                    <a:pt x="2211" y="1354"/>
                  </a:lnTo>
                  <a:lnTo>
                    <a:pt x="1817" y="914"/>
                  </a:lnTo>
                  <a:close/>
                  <a:moveTo>
                    <a:pt x="93" y="0"/>
                  </a:moveTo>
                  <a:lnTo>
                    <a:pt x="0" y="0"/>
                  </a:lnTo>
                  <a:lnTo>
                    <a:pt x="0" y="2130"/>
                  </a:lnTo>
                  <a:lnTo>
                    <a:pt x="2963" y="2130"/>
                  </a:lnTo>
                  <a:lnTo>
                    <a:pt x="2963" y="2037"/>
                  </a:lnTo>
                  <a:lnTo>
                    <a:pt x="93" y="203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p15="http://schemas.microsoft.com/office/powerpoint/2012/main"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p15="http://schemas.microsoft.com/office/powerpoint/2012/main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50" name="Freeform 98">
              <a:extLst>
                <a:ext uri="{FF2B5EF4-FFF2-40B4-BE49-F238E27FC236}">
                  <a16:creationId xmlns:a16="http://schemas.microsoft.com/office/drawing/2014/main" id="{A0ABDD90-4CA4-4B1E-86DD-AE480FE22F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735827" y="4027243"/>
              <a:ext cx="323759" cy="97084"/>
            </a:xfrm>
            <a:custGeom>
              <a:avLst/>
              <a:gdLst>
                <a:gd name="T0" fmla="*/ 0 w 2316"/>
                <a:gd name="T1" fmla="*/ 463 h 2964"/>
                <a:gd name="T2" fmla="*/ 2315 w 2316"/>
                <a:gd name="T3" fmla="*/ 2963 h 2964"/>
                <a:gd name="T4" fmla="*/ 463 w 2316"/>
                <a:gd name="T5" fmla="*/ 0 h 2964"/>
                <a:gd name="T6" fmla="*/ 1737 w 2316"/>
                <a:gd name="T7" fmla="*/ 718 h 2964"/>
                <a:gd name="T8" fmla="*/ 1783 w 2316"/>
                <a:gd name="T9" fmla="*/ 787 h 2964"/>
                <a:gd name="T10" fmla="*/ 1656 w 2316"/>
                <a:gd name="T11" fmla="*/ 857 h 2964"/>
                <a:gd name="T12" fmla="*/ 1632 w 2316"/>
                <a:gd name="T13" fmla="*/ 776 h 2964"/>
                <a:gd name="T14" fmla="*/ 1470 w 2316"/>
                <a:gd name="T15" fmla="*/ 475 h 2964"/>
                <a:gd name="T16" fmla="*/ 1540 w 2316"/>
                <a:gd name="T17" fmla="*/ 521 h 2964"/>
                <a:gd name="T18" fmla="*/ 1447 w 2316"/>
                <a:gd name="T19" fmla="*/ 648 h 2964"/>
                <a:gd name="T20" fmla="*/ 1401 w 2316"/>
                <a:gd name="T21" fmla="*/ 579 h 2964"/>
                <a:gd name="T22" fmla="*/ 984 w 2316"/>
                <a:gd name="T23" fmla="*/ 1621 h 2964"/>
                <a:gd name="T24" fmla="*/ 1332 w 2316"/>
                <a:gd name="T25" fmla="*/ 1748 h 2964"/>
                <a:gd name="T26" fmla="*/ 1193 w 2316"/>
                <a:gd name="T27" fmla="*/ 1899 h 2964"/>
                <a:gd name="T28" fmla="*/ 1077 w 2316"/>
                <a:gd name="T29" fmla="*/ 1841 h 2964"/>
                <a:gd name="T30" fmla="*/ 984 w 2316"/>
                <a:gd name="T31" fmla="*/ 1528 h 2964"/>
                <a:gd name="T32" fmla="*/ 811 w 2316"/>
                <a:gd name="T33" fmla="*/ 1065 h 2964"/>
                <a:gd name="T34" fmla="*/ 1505 w 2316"/>
                <a:gd name="T35" fmla="*/ 1065 h 2964"/>
                <a:gd name="T36" fmla="*/ 1332 w 2316"/>
                <a:gd name="T37" fmla="*/ 1528 h 2964"/>
                <a:gd name="T38" fmla="*/ 1112 w 2316"/>
                <a:gd name="T39" fmla="*/ 405 h 2964"/>
                <a:gd name="T40" fmla="*/ 1204 w 2316"/>
                <a:gd name="T41" fmla="*/ 405 h 2964"/>
                <a:gd name="T42" fmla="*/ 1158 w 2316"/>
                <a:gd name="T43" fmla="*/ 567 h 2964"/>
                <a:gd name="T44" fmla="*/ 1112 w 2316"/>
                <a:gd name="T45" fmla="*/ 405 h 2964"/>
                <a:gd name="T46" fmla="*/ 845 w 2316"/>
                <a:gd name="T47" fmla="*/ 475 h 2964"/>
                <a:gd name="T48" fmla="*/ 891 w 2316"/>
                <a:gd name="T49" fmla="*/ 637 h 2964"/>
                <a:gd name="T50" fmla="*/ 834 w 2316"/>
                <a:gd name="T51" fmla="*/ 625 h 2964"/>
                <a:gd name="T52" fmla="*/ 787 w 2316"/>
                <a:gd name="T53" fmla="*/ 463 h 2964"/>
                <a:gd name="T54" fmla="*/ 579 w 2316"/>
                <a:gd name="T55" fmla="*/ 718 h 2964"/>
                <a:gd name="T56" fmla="*/ 695 w 2316"/>
                <a:gd name="T57" fmla="*/ 833 h 2964"/>
                <a:gd name="T58" fmla="*/ 637 w 2316"/>
                <a:gd name="T59" fmla="*/ 857 h 2964"/>
                <a:gd name="T60" fmla="*/ 521 w 2316"/>
                <a:gd name="T61" fmla="*/ 729 h 2964"/>
                <a:gd name="T62" fmla="*/ 463 w 2316"/>
                <a:gd name="T63" fmla="*/ 2500 h 2964"/>
                <a:gd name="T64" fmla="*/ 1852 w 2316"/>
                <a:gd name="T65" fmla="*/ 2407 h 2964"/>
                <a:gd name="T66" fmla="*/ 1852 w 2316"/>
                <a:gd name="T67" fmla="*/ 2176 h 2964"/>
                <a:gd name="T68" fmla="*/ 463 w 2316"/>
                <a:gd name="T69" fmla="*/ 2084 h 2964"/>
                <a:gd name="T70" fmla="*/ 1852 w 2316"/>
                <a:gd name="T71" fmla="*/ 2176 h 2964"/>
                <a:gd name="connsiteX0" fmla="*/ 10000 w 10000"/>
                <a:gd name="connsiteY0" fmla="*/ 2337 h 2337"/>
                <a:gd name="connsiteX1" fmla="*/ 0 w 10000"/>
                <a:gd name="connsiteY1" fmla="*/ 2337 h 2337"/>
                <a:gd name="connsiteX2" fmla="*/ 0 w 10000"/>
                <a:gd name="connsiteY2" fmla="*/ 1814 h 2337"/>
                <a:gd name="connsiteX3" fmla="*/ 10000 w 10000"/>
                <a:gd name="connsiteY3" fmla="*/ 1814 h 2337"/>
                <a:gd name="connsiteX4" fmla="*/ 10000 w 10000"/>
                <a:gd name="connsiteY4" fmla="*/ 2337 h 2337"/>
                <a:gd name="connsiteX5" fmla="*/ 10000 w 10000"/>
                <a:gd name="connsiteY5" fmla="*/ 516 h 2337"/>
                <a:gd name="connsiteX6" fmla="*/ 0 w 10000"/>
                <a:gd name="connsiteY6" fmla="*/ 516 h 2337"/>
                <a:gd name="connsiteX7" fmla="*/ 0 w 10000"/>
                <a:gd name="connsiteY7" fmla="*/ 0 h 2337"/>
                <a:gd name="connsiteX8" fmla="*/ 10000 w 10000"/>
                <a:gd name="connsiteY8" fmla="*/ 0 h 2337"/>
                <a:gd name="connsiteX9" fmla="*/ 10000 w 10000"/>
                <a:gd name="connsiteY9" fmla="*/ 516 h 2337"/>
                <a:gd name="connsiteX10" fmla="*/ 10000 w 10000"/>
                <a:gd name="connsiteY10" fmla="*/ 516 h 2337"/>
                <a:gd name="connsiteX11" fmla="*/ 7190 w 9586"/>
                <a:gd name="connsiteY11" fmla="*/ 1945 h 10000"/>
                <a:gd name="connsiteX12" fmla="*/ 4797 w 9586"/>
                <a:gd name="connsiteY12" fmla="*/ 0 h 10000"/>
                <a:gd name="connsiteX13" fmla="*/ 7190 w 9586"/>
                <a:gd name="connsiteY13" fmla="*/ 1945 h 10000"/>
                <a:gd name="connsiteX14" fmla="*/ 7501 w 10432"/>
                <a:gd name="connsiteY14" fmla="*/ 1931 h 9928"/>
                <a:gd name="connsiteX15" fmla="*/ 7501 w 10447"/>
                <a:gd name="connsiteY15" fmla="*/ 2581 h 10578"/>
                <a:gd name="connsiteX16" fmla="*/ 7501 w 10439"/>
                <a:gd name="connsiteY16" fmla="*/ 2003 h 10000"/>
                <a:gd name="connsiteX17" fmla="*/ 7501 w 10423"/>
                <a:gd name="connsiteY17" fmla="*/ 2003 h 10000"/>
                <a:gd name="connsiteX18" fmla="*/ 7501 w 10383"/>
                <a:gd name="connsiteY18" fmla="*/ 2003 h 10000"/>
                <a:gd name="connsiteX19" fmla="*/ 7501 w 10000"/>
                <a:gd name="connsiteY19" fmla="*/ 2003 h 10000"/>
                <a:gd name="connsiteX20" fmla="*/ 7501 w 10000"/>
                <a:gd name="connsiteY20" fmla="*/ 1775 h 8863"/>
                <a:gd name="connsiteX21" fmla="*/ 7501 w 10000"/>
                <a:gd name="connsiteY21" fmla="*/ 2877 h 9879"/>
                <a:gd name="connsiteX22" fmla="*/ 5004 w 10000"/>
                <a:gd name="connsiteY22" fmla="*/ 1186 h 9879"/>
                <a:gd name="connsiteX23" fmla="*/ 7501 w 10000"/>
                <a:gd name="connsiteY23" fmla="*/ 2877 h 9879"/>
                <a:gd name="connsiteX24" fmla="*/ 7501 w 10000"/>
                <a:gd name="connsiteY24" fmla="*/ 3007 h 10009"/>
                <a:gd name="connsiteX25" fmla="*/ 7501 w 10000"/>
                <a:gd name="connsiteY25" fmla="*/ 3007 h 10009"/>
                <a:gd name="connsiteX26" fmla="*/ 7501 w 10000"/>
                <a:gd name="connsiteY26" fmla="*/ 3005 h 10007"/>
                <a:gd name="connsiteX27" fmla="*/ 7501 w 10000"/>
                <a:gd name="connsiteY27" fmla="*/ 2998 h 10000"/>
                <a:gd name="connsiteX28" fmla="*/ 7501 w 10000"/>
                <a:gd name="connsiteY28" fmla="*/ 2870 h 9573"/>
                <a:gd name="connsiteX29" fmla="*/ 5004 w 10000"/>
                <a:gd name="connsiteY29" fmla="*/ 0 h 10000"/>
                <a:gd name="connsiteX30" fmla="*/ 7471 w 10000"/>
                <a:gd name="connsiteY30" fmla="*/ 1600 h 10000"/>
                <a:gd name="connsiteX31" fmla="*/ 7501 w 10000"/>
                <a:gd name="connsiteY31" fmla="*/ 3297 h 10000"/>
                <a:gd name="connsiteX32" fmla="*/ 5004 w 10000"/>
                <a:gd name="connsiteY32" fmla="*/ 0 h 10000"/>
                <a:gd name="connsiteX33" fmla="*/ 7471 w 10000"/>
                <a:gd name="connsiteY33" fmla="*/ 1600 h 10000"/>
                <a:gd name="connsiteX34" fmla="*/ 7471 w 10000"/>
                <a:gd name="connsiteY34" fmla="*/ 1600 h 10000"/>
                <a:gd name="connsiteX35" fmla="*/ 10000 w 10000"/>
                <a:gd name="connsiteY35" fmla="*/ 8485 h 10000"/>
                <a:gd name="connsiteX36" fmla="*/ 0 w 10000"/>
                <a:gd name="connsiteY36" fmla="*/ 8056 h 10000"/>
                <a:gd name="connsiteX37" fmla="*/ 10000 w 10000"/>
                <a:gd name="connsiteY37" fmla="*/ 8056 h 10000"/>
                <a:gd name="connsiteX38" fmla="*/ 10000 w 10000"/>
                <a:gd name="connsiteY38" fmla="*/ 8485 h 10000"/>
                <a:gd name="connsiteX39" fmla="*/ 10000 w 10000"/>
                <a:gd name="connsiteY39" fmla="*/ 8485 h 10000"/>
                <a:gd name="connsiteX40" fmla="*/ 10000 w 10000"/>
                <a:gd name="connsiteY40" fmla="*/ 8485 h 10000"/>
                <a:gd name="connsiteX41" fmla="*/ 10000 w 10000"/>
                <a:gd name="connsiteY41" fmla="*/ 8485 h 10000"/>
                <a:gd name="connsiteX42" fmla="*/ 10000 w 10000"/>
                <a:gd name="connsiteY42" fmla="*/ 8485 h 10000"/>
                <a:gd name="connsiteX43" fmla="*/ 10000 w 10000"/>
                <a:gd name="connsiteY43" fmla="*/ 8485 h 10000"/>
                <a:gd name="connsiteX44" fmla="*/ 0 w 10000"/>
                <a:gd name="connsiteY44" fmla="*/ 8056 h 10000"/>
                <a:gd name="connsiteX45" fmla="*/ 10000 w 10000"/>
                <a:gd name="connsiteY45" fmla="*/ 8056 h 10000"/>
                <a:gd name="connsiteX46" fmla="*/ 10000 w 10000"/>
                <a:gd name="connsiteY46" fmla="*/ 8485 h 10000"/>
                <a:gd name="connsiteX47" fmla="*/ 10000 w 10000"/>
                <a:gd name="connsiteY47" fmla="*/ 8485 h 10000"/>
                <a:gd name="connsiteX48" fmla="*/ 10000 w 10000"/>
                <a:gd name="connsiteY48" fmla="*/ 8485 h 10000"/>
                <a:gd name="connsiteX49" fmla="*/ 10000 w 10000"/>
                <a:gd name="connsiteY49" fmla="*/ 8485 h 10000"/>
                <a:gd name="connsiteX50" fmla="*/ 10000 w 10000"/>
                <a:gd name="connsiteY50" fmla="*/ 8485 h 10000"/>
                <a:gd name="connsiteX51" fmla="*/ 10000 w 10000"/>
                <a:gd name="connsiteY51" fmla="*/ 8485 h 10000"/>
                <a:gd name="connsiteX52" fmla="*/ 10000 w 10000"/>
                <a:gd name="connsiteY52" fmla="*/ 8485 h 10000"/>
                <a:gd name="connsiteX53" fmla="*/ 10000 w 10000"/>
                <a:gd name="connsiteY53" fmla="*/ 8485 h 10000"/>
                <a:gd name="connsiteX54" fmla="*/ 10000 w 10000"/>
                <a:gd name="connsiteY54" fmla="*/ 8485 h 10000"/>
                <a:gd name="connsiteX55" fmla="*/ 10000 w 10000"/>
                <a:gd name="connsiteY55" fmla="*/ 8485 h 10000"/>
                <a:gd name="connsiteX56" fmla="*/ 0 w 10000"/>
                <a:gd name="connsiteY56" fmla="*/ 8056 h 10000"/>
                <a:gd name="connsiteX57" fmla="*/ 10000 w 10000"/>
                <a:gd name="connsiteY57" fmla="*/ 8056 h 10000"/>
                <a:gd name="connsiteX58" fmla="*/ 10000 w 10000"/>
                <a:gd name="connsiteY58" fmla="*/ 8485 h 10000"/>
                <a:gd name="connsiteX59" fmla="*/ 10000 w 10000"/>
                <a:gd name="connsiteY59" fmla="*/ 8485 h 10000"/>
                <a:gd name="connsiteX60" fmla="*/ 10000 w 10000"/>
                <a:gd name="connsiteY60" fmla="*/ 8485 h 10000"/>
                <a:gd name="connsiteX61" fmla="*/ 10000 w 10000"/>
                <a:gd name="connsiteY61" fmla="*/ 8485 h 10000"/>
                <a:gd name="connsiteX62" fmla="*/ 10000 w 10000"/>
                <a:gd name="connsiteY62" fmla="*/ 8485 h 10000"/>
                <a:gd name="connsiteX63" fmla="*/ 10000 w 10000"/>
                <a:gd name="connsiteY63" fmla="*/ 8485 h 10000"/>
                <a:gd name="connsiteX64" fmla="*/ 10000 w 10000"/>
                <a:gd name="connsiteY64" fmla="*/ 8485 h 10000"/>
                <a:gd name="connsiteX65" fmla="*/ 7500 w 7500"/>
                <a:gd name="connsiteY65" fmla="*/ 7267 h 8565"/>
                <a:gd name="connsiteX66" fmla="*/ 2000 w 8000"/>
                <a:gd name="connsiteY66" fmla="*/ 8335 h 10000"/>
                <a:gd name="connsiteX67" fmla="*/ 8000 w 8000"/>
                <a:gd name="connsiteY67" fmla="*/ 8335 h 10000"/>
                <a:gd name="connsiteX68" fmla="*/ 8000 w 8000"/>
                <a:gd name="connsiteY68" fmla="*/ 8702 h 10000"/>
                <a:gd name="connsiteX69" fmla="*/ 8000 w 10000"/>
                <a:gd name="connsiteY69" fmla="*/ 7343 h 8438"/>
                <a:gd name="connsiteX70" fmla="*/ 7997 w 9996"/>
                <a:gd name="connsiteY70" fmla="*/ 7341 h 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2337">
                  <a:moveTo>
                    <a:pt x="10000" y="2337"/>
                  </a:moveTo>
                  <a:lnTo>
                    <a:pt x="0" y="2337"/>
                  </a:lnTo>
                  <a:lnTo>
                    <a:pt x="0" y="1814"/>
                  </a:lnTo>
                  <a:lnTo>
                    <a:pt x="10000" y="1814"/>
                  </a:lnTo>
                  <a:lnTo>
                    <a:pt x="10000" y="2337"/>
                  </a:lnTo>
                  <a:close/>
                  <a:moveTo>
                    <a:pt x="10000" y="516"/>
                  </a:moveTo>
                  <a:lnTo>
                    <a:pt x="0" y="516"/>
                  </a:lnTo>
                  <a:lnTo>
                    <a:pt x="0" y="0"/>
                  </a:lnTo>
                  <a:lnTo>
                    <a:pt x="10000" y="0"/>
                  </a:lnTo>
                  <a:lnTo>
                    <a:pt x="10000" y="516"/>
                  </a:lnTo>
                  <a:lnTo>
                    <a:pt x="1000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p15="http://schemas.microsoft.com/office/powerpoint/2012/main"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p15="http://schemas.microsoft.com/office/powerpoint/2012/main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51" name="Freeform 99">
              <a:extLst>
                <a:ext uri="{FF2B5EF4-FFF2-40B4-BE49-F238E27FC236}">
                  <a16:creationId xmlns:a16="http://schemas.microsoft.com/office/drawing/2014/main" id="{EF2AA2C5-EAEF-4CD1-ABEE-87F6AD0C41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20198" y="4026997"/>
              <a:ext cx="323759" cy="97084"/>
            </a:xfrm>
            <a:custGeom>
              <a:avLst/>
              <a:gdLst>
                <a:gd name="T0" fmla="*/ 0 w 2316"/>
                <a:gd name="T1" fmla="*/ 463 h 2964"/>
                <a:gd name="T2" fmla="*/ 2315 w 2316"/>
                <a:gd name="T3" fmla="*/ 2963 h 2964"/>
                <a:gd name="T4" fmla="*/ 463 w 2316"/>
                <a:gd name="T5" fmla="*/ 0 h 2964"/>
                <a:gd name="T6" fmla="*/ 1737 w 2316"/>
                <a:gd name="T7" fmla="*/ 718 h 2964"/>
                <a:gd name="T8" fmla="*/ 1783 w 2316"/>
                <a:gd name="T9" fmla="*/ 787 h 2964"/>
                <a:gd name="T10" fmla="*/ 1656 w 2316"/>
                <a:gd name="T11" fmla="*/ 857 h 2964"/>
                <a:gd name="T12" fmla="*/ 1632 w 2316"/>
                <a:gd name="T13" fmla="*/ 776 h 2964"/>
                <a:gd name="T14" fmla="*/ 1470 w 2316"/>
                <a:gd name="T15" fmla="*/ 475 h 2964"/>
                <a:gd name="T16" fmla="*/ 1540 w 2316"/>
                <a:gd name="T17" fmla="*/ 521 h 2964"/>
                <a:gd name="T18" fmla="*/ 1447 w 2316"/>
                <a:gd name="T19" fmla="*/ 648 h 2964"/>
                <a:gd name="T20" fmla="*/ 1401 w 2316"/>
                <a:gd name="T21" fmla="*/ 579 h 2964"/>
                <a:gd name="T22" fmla="*/ 984 w 2316"/>
                <a:gd name="T23" fmla="*/ 1621 h 2964"/>
                <a:gd name="T24" fmla="*/ 1332 w 2316"/>
                <a:gd name="T25" fmla="*/ 1748 h 2964"/>
                <a:gd name="T26" fmla="*/ 1193 w 2316"/>
                <a:gd name="T27" fmla="*/ 1899 h 2964"/>
                <a:gd name="T28" fmla="*/ 1077 w 2316"/>
                <a:gd name="T29" fmla="*/ 1841 h 2964"/>
                <a:gd name="T30" fmla="*/ 984 w 2316"/>
                <a:gd name="T31" fmla="*/ 1528 h 2964"/>
                <a:gd name="T32" fmla="*/ 811 w 2316"/>
                <a:gd name="T33" fmla="*/ 1065 h 2964"/>
                <a:gd name="T34" fmla="*/ 1505 w 2316"/>
                <a:gd name="T35" fmla="*/ 1065 h 2964"/>
                <a:gd name="T36" fmla="*/ 1332 w 2316"/>
                <a:gd name="T37" fmla="*/ 1528 h 2964"/>
                <a:gd name="T38" fmla="*/ 1112 w 2316"/>
                <a:gd name="T39" fmla="*/ 405 h 2964"/>
                <a:gd name="T40" fmla="*/ 1204 w 2316"/>
                <a:gd name="T41" fmla="*/ 405 h 2964"/>
                <a:gd name="T42" fmla="*/ 1158 w 2316"/>
                <a:gd name="T43" fmla="*/ 567 h 2964"/>
                <a:gd name="T44" fmla="*/ 1112 w 2316"/>
                <a:gd name="T45" fmla="*/ 405 h 2964"/>
                <a:gd name="T46" fmla="*/ 845 w 2316"/>
                <a:gd name="T47" fmla="*/ 475 h 2964"/>
                <a:gd name="T48" fmla="*/ 891 w 2316"/>
                <a:gd name="T49" fmla="*/ 637 h 2964"/>
                <a:gd name="T50" fmla="*/ 834 w 2316"/>
                <a:gd name="T51" fmla="*/ 625 h 2964"/>
                <a:gd name="T52" fmla="*/ 787 w 2316"/>
                <a:gd name="T53" fmla="*/ 463 h 2964"/>
                <a:gd name="T54" fmla="*/ 579 w 2316"/>
                <a:gd name="T55" fmla="*/ 718 h 2964"/>
                <a:gd name="T56" fmla="*/ 695 w 2316"/>
                <a:gd name="T57" fmla="*/ 833 h 2964"/>
                <a:gd name="T58" fmla="*/ 637 w 2316"/>
                <a:gd name="T59" fmla="*/ 857 h 2964"/>
                <a:gd name="T60" fmla="*/ 521 w 2316"/>
                <a:gd name="T61" fmla="*/ 729 h 2964"/>
                <a:gd name="T62" fmla="*/ 463 w 2316"/>
                <a:gd name="T63" fmla="*/ 2500 h 2964"/>
                <a:gd name="T64" fmla="*/ 1852 w 2316"/>
                <a:gd name="T65" fmla="*/ 2407 h 2964"/>
                <a:gd name="T66" fmla="*/ 1852 w 2316"/>
                <a:gd name="T67" fmla="*/ 2176 h 2964"/>
                <a:gd name="T68" fmla="*/ 463 w 2316"/>
                <a:gd name="T69" fmla="*/ 2084 h 2964"/>
                <a:gd name="T70" fmla="*/ 1852 w 2316"/>
                <a:gd name="T71" fmla="*/ 2176 h 2964"/>
                <a:gd name="connsiteX0" fmla="*/ 10000 w 10000"/>
                <a:gd name="connsiteY0" fmla="*/ 2337 h 2337"/>
                <a:gd name="connsiteX1" fmla="*/ 0 w 10000"/>
                <a:gd name="connsiteY1" fmla="*/ 2337 h 2337"/>
                <a:gd name="connsiteX2" fmla="*/ 0 w 10000"/>
                <a:gd name="connsiteY2" fmla="*/ 1814 h 2337"/>
                <a:gd name="connsiteX3" fmla="*/ 10000 w 10000"/>
                <a:gd name="connsiteY3" fmla="*/ 1814 h 2337"/>
                <a:gd name="connsiteX4" fmla="*/ 10000 w 10000"/>
                <a:gd name="connsiteY4" fmla="*/ 2337 h 2337"/>
                <a:gd name="connsiteX5" fmla="*/ 10000 w 10000"/>
                <a:gd name="connsiteY5" fmla="*/ 516 h 2337"/>
                <a:gd name="connsiteX6" fmla="*/ 0 w 10000"/>
                <a:gd name="connsiteY6" fmla="*/ 516 h 2337"/>
                <a:gd name="connsiteX7" fmla="*/ 0 w 10000"/>
                <a:gd name="connsiteY7" fmla="*/ 0 h 2337"/>
                <a:gd name="connsiteX8" fmla="*/ 10000 w 10000"/>
                <a:gd name="connsiteY8" fmla="*/ 0 h 2337"/>
                <a:gd name="connsiteX9" fmla="*/ 10000 w 10000"/>
                <a:gd name="connsiteY9" fmla="*/ 516 h 2337"/>
                <a:gd name="connsiteX10" fmla="*/ 10000 w 10000"/>
                <a:gd name="connsiteY10" fmla="*/ 516 h 2337"/>
                <a:gd name="connsiteX11" fmla="*/ 7190 w 9586"/>
                <a:gd name="connsiteY11" fmla="*/ 1945 h 10000"/>
                <a:gd name="connsiteX12" fmla="*/ 4797 w 9586"/>
                <a:gd name="connsiteY12" fmla="*/ 0 h 10000"/>
                <a:gd name="connsiteX13" fmla="*/ 7190 w 9586"/>
                <a:gd name="connsiteY13" fmla="*/ 1945 h 10000"/>
                <a:gd name="connsiteX14" fmla="*/ 7501 w 10432"/>
                <a:gd name="connsiteY14" fmla="*/ 1931 h 9928"/>
                <a:gd name="connsiteX15" fmla="*/ 7501 w 10447"/>
                <a:gd name="connsiteY15" fmla="*/ 2581 h 10578"/>
                <a:gd name="connsiteX16" fmla="*/ 7501 w 10439"/>
                <a:gd name="connsiteY16" fmla="*/ 2003 h 10000"/>
                <a:gd name="connsiteX17" fmla="*/ 7501 w 10423"/>
                <a:gd name="connsiteY17" fmla="*/ 2003 h 10000"/>
                <a:gd name="connsiteX18" fmla="*/ 7501 w 10383"/>
                <a:gd name="connsiteY18" fmla="*/ 2003 h 10000"/>
                <a:gd name="connsiteX19" fmla="*/ 7501 w 10000"/>
                <a:gd name="connsiteY19" fmla="*/ 2003 h 10000"/>
                <a:gd name="connsiteX20" fmla="*/ 7501 w 10000"/>
                <a:gd name="connsiteY20" fmla="*/ 1775 h 8863"/>
                <a:gd name="connsiteX21" fmla="*/ 7501 w 10000"/>
                <a:gd name="connsiteY21" fmla="*/ 2877 h 9879"/>
                <a:gd name="connsiteX22" fmla="*/ 5004 w 10000"/>
                <a:gd name="connsiteY22" fmla="*/ 1186 h 9879"/>
                <a:gd name="connsiteX23" fmla="*/ 7501 w 10000"/>
                <a:gd name="connsiteY23" fmla="*/ 2877 h 9879"/>
                <a:gd name="connsiteX24" fmla="*/ 7501 w 10000"/>
                <a:gd name="connsiteY24" fmla="*/ 3007 h 10009"/>
                <a:gd name="connsiteX25" fmla="*/ 7501 w 10000"/>
                <a:gd name="connsiteY25" fmla="*/ 3007 h 10009"/>
                <a:gd name="connsiteX26" fmla="*/ 7501 w 10000"/>
                <a:gd name="connsiteY26" fmla="*/ 3005 h 10007"/>
                <a:gd name="connsiteX27" fmla="*/ 7501 w 10000"/>
                <a:gd name="connsiteY27" fmla="*/ 2998 h 10000"/>
                <a:gd name="connsiteX28" fmla="*/ 7501 w 10000"/>
                <a:gd name="connsiteY28" fmla="*/ 2870 h 9573"/>
                <a:gd name="connsiteX29" fmla="*/ 5004 w 10000"/>
                <a:gd name="connsiteY29" fmla="*/ 0 h 10000"/>
                <a:gd name="connsiteX30" fmla="*/ 7471 w 10000"/>
                <a:gd name="connsiteY30" fmla="*/ 1600 h 10000"/>
                <a:gd name="connsiteX31" fmla="*/ 7501 w 10000"/>
                <a:gd name="connsiteY31" fmla="*/ 3297 h 10000"/>
                <a:gd name="connsiteX32" fmla="*/ 5004 w 10000"/>
                <a:gd name="connsiteY32" fmla="*/ 0 h 10000"/>
                <a:gd name="connsiteX33" fmla="*/ 7471 w 10000"/>
                <a:gd name="connsiteY33" fmla="*/ 1600 h 10000"/>
                <a:gd name="connsiteX34" fmla="*/ 7471 w 10000"/>
                <a:gd name="connsiteY34" fmla="*/ 1600 h 10000"/>
                <a:gd name="connsiteX35" fmla="*/ 10000 w 10000"/>
                <a:gd name="connsiteY35" fmla="*/ 8485 h 10000"/>
                <a:gd name="connsiteX36" fmla="*/ 0 w 10000"/>
                <a:gd name="connsiteY36" fmla="*/ 8056 h 10000"/>
                <a:gd name="connsiteX37" fmla="*/ 10000 w 10000"/>
                <a:gd name="connsiteY37" fmla="*/ 8056 h 10000"/>
                <a:gd name="connsiteX38" fmla="*/ 10000 w 10000"/>
                <a:gd name="connsiteY38" fmla="*/ 8485 h 10000"/>
                <a:gd name="connsiteX39" fmla="*/ 10000 w 10000"/>
                <a:gd name="connsiteY39" fmla="*/ 8485 h 10000"/>
                <a:gd name="connsiteX40" fmla="*/ 10000 w 10000"/>
                <a:gd name="connsiteY40" fmla="*/ 8485 h 10000"/>
                <a:gd name="connsiteX41" fmla="*/ 10000 w 10000"/>
                <a:gd name="connsiteY41" fmla="*/ 8485 h 10000"/>
                <a:gd name="connsiteX42" fmla="*/ 10000 w 10000"/>
                <a:gd name="connsiteY42" fmla="*/ 8485 h 10000"/>
                <a:gd name="connsiteX43" fmla="*/ 10000 w 10000"/>
                <a:gd name="connsiteY43" fmla="*/ 8485 h 10000"/>
                <a:gd name="connsiteX44" fmla="*/ 0 w 10000"/>
                <a:gd name="connsiteY44" fmla="*/ 8056 h 10000"/>
                <a:gd name="connsiteX45" fmla="*/ 10000 w 10000"/>
                <a:gd name="connsiteY45" fmla="*/ 8056 h 10000"/>
                <a:gd name="connsiteX46" fmla="*/ 10000 w 10000"/>
                <a:gd name="connsiteY46" fmla="*/ 8485 h 10000"/>
                <a:gd name="connsiteX47" fmla="*/ 10000 w 10000"/>
                <a:gd name="connsiteY47" fmla="*/ 8485 h 10000"/>
                <a:gd name="connsiteX48" fmla="*/ 10000 w 10000"/>
                <a:gd name="connsiteY48" fmla="*/ 8485 h 10000"/>
                <a:gd name="connsiteX49" fmla="*/ 10000 w 10000"/>
                <a:gd name="connsiteY49" fmla="*/ 8485 h 10000"/>
                <a:gd name="connsiteX50" fmla="*/ 10000 w 10000"/>
                <a:gd name="connsiteY50" fmla="*/ 8485 h 10000"/>
                <a:gd name="connsiteX51" fmla="*/ 10000 w 10000"/>
                <a:gd name="connsiteY51" fmla="*/ 8485 h 10000"/>
                <a:gd name="connsiteX52" fmla="*/ 10000 w 10000"/>
                <a:gd name="connsiteY52" fmla="*/ 8485 h 10000"/>
                <a:gd name="connsiteX53" fmla="*/ 10000 w 10000"/>
                <a:gd name="connsiteY53" fmla="*/ 8485 h 10000"/>
                <a:gd name="connsiteX54" fmla="*/ 10000 w 10000"/>
                <a:gd name="connsiteY54" fmla="*/ 8485 h 10000"/>
                <a:gd name="connsiteX55" fmla="*/ 10000 w 10000"/>
                <a:gd name="connsiteY55" fmla="*/ 8485 h 10000"/>
                <a:gd name="connsiteX56" fmla="*/ 0 w 10000"/>
                <a:gd name="connsiteY56" fmla="*/ 8056 h 10000"/>
                <a:gd name="connsiteX57" fmla="*/ 10000 w 10000"/>
                <a:gd name="connsiteY57" fmla="*/ 8056 h 10000"/>
                <a:gd name="connsiteX58" fmla="*/ 10000 w 10000"/>
                <a:gd name="connsiteY58" fmla="*/ 8485 h 10000"/>
                <a:gd name="connsiteX59" fmla="*/ 10000 w 10000"/>
                <a:gd name="connsiteY59" fmla="*/ 8485 h 10000"/>
                <a:gd name="connsiteX60" fmla="*/ 10000 w 10000"/>
                <a:gd name="connsiteY60" fmla="*/ 8485 h 10000"/>
                <a:gd name="connsiteX61" fmla="*/ 10000 w 10000"/>
                <a:gd name="connsiteY61" fmla="*/ 8485 h 10000"/>
                <a:gd name="connsiteX62" fmla="*/ 10000 w 10000"/>
                <a:gd name="connsiteY62" fmla="*/ 8485 h 10000"/>
                <a:gd name="connsiteX63" fmla="*/ 10000 w 10000"/>
                <a:gd name="connsiteY63" fmla="*/ 8485 h 10000"/>
                <a:gd name="connsiteX64" fmla="*/ 10000 w 10000"/>
                <a:gd name="connsiteY64" fmla="*/ 8485 h 10000"/>
                <a:gd name="connsiteX65" fmla="*/ 7500 w 7500"/>
                <a:gd name="connsiteY65" fmla="*/ 7267 h 8565"/>
                <a:gd name="connsiteX66" fmla="*/ 2000 w 8000"/>
                <a:gd name="connsiteY66" fmla="*/ 8335 h 10000"/>
                <a:gd name="connsiteX67" fmla="*/ 8000 w 8000"/>
                <a:gd name="connsiteY67" fmla="*/ 8335 h 10000"/>
                <a:gd name="connsiteX68" fmla="*/ 8000 w 8000"/>
                <a:gd name="connsiteY68" fmla="*/ 8702 h 10000"/>
                <a:gd name="connsiteX69" fmla="*/ 8000 w 10000"/>
                <a:gd name="connsiteY69" fmla="*/ 7343 h 8438"/>
                <a:gd name="connsiteX70" fmla="*/ 7997 w 9996"/>
                <a:gd name="connsiteY70" fmla="*/ 7341 h 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2337">
                  <a:moveTo>
                    <a:pt x="10000" y="2337"/>
                  </a:moveTo>
                  <a:lnTo>
                    <a:pt x="0" y="2337"/>
                  </a:lnTo>
                  <a:lnTo>
                    <a:pt x="0" y="1814"/>
                  </a:lnTo>
                  <a:lnTo>
                    <a:pt x="10000" y="1814"/>
                  </a:lnTo>
                  <a:lnTo>
                    <a:pt x="10000" y="2337"/>
                  </a:lnTo>
                  <a:close/>
                  <a:moveTo>
                    <a:pt x="10000" y="516"/>
                  </a:moveTo>
                  <a:lnTo>
                    <a:pt x="0" y="516"/>
                  </a:lnTo>
                  <a:lnTo>
                    <a:pt x="0" y="0"/>
                  </a:lnTo>
                  <a:lnTo>
                    <a:pt x="10000" y="0"/>
                  </a:lnTo>
                  <a:lnTo>
                    <a:pt x="10000" y="516"/>
                  </a:lnTo>
                  <a:lnTo>
                    <a:pt x="1000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p15="http://schemas.microsoft.com/office/powerpoint/2012/main"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p15="http://schemas.microsoft.com/office/powerpoint/2012/main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9A8DD00-21C1-4731-A420-7CF2B846305E}"/>
              </a:ext>
            </a:extLst>
          </p:cNvPr>
          <p:cNvSpPr txBox="1"/>
          <p:nvPr/>
        </p:nvSpPr>
        <p:spPr>
          <a:xfrm>
            <a:off x="135333" y="5767763"/>
            <a:ext cx="632957" cy="1810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ERP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047A16-8D47-4B8A-B805-E9BAFC150D48}"/>
              </a:ext>
            </a:extLst>
          </p:cNvPr>
          <p:cNvSpPr txBox="1"/>
          <p:nvPr/>
        </p:nvSpPr>
        <p:spPr>
          <a:xfrm>
            <a:off x="1071752" y="5767763"/>
            <a:ext cx="423438" cy="2731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CRM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D27DE0-9667-4EB1-ABA7-531D600DF9C3}"/>
              </a:ext>
            </a:extLst>
          </p:cNvPr>
          <p:cNvSpPr txBox="1"/>
          <p:nvPr/>
        </p:nvSpPr>
        <p:spPr>
          <a:xfrm>
            <a:off x="1757138" y="5767763"/>
            <a:ext cx="639244" cy="2353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5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HCM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8A88AF5-7A5C-4802-A741-44E45737528D}"/>
              </a:ext>
            </a:extLst>
          </p:cNvPr>
          <p:cNvSpPr/>
          <p:nvPr/>
        </p:nvSpPr>
        <p:spPr>
          <a:xfrm>
            <a:off x="144535" y="5126251"/>
            <a:ext cx="596757" cy="591844"/>
          </a:xfrm>
          <a:prstGeom prst="ellipse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2F2D3E5-04FC-493C-917C-760009966AA2}"/>
              </a:ext>
            </a:extLst>
          </p:cNvPr>
          <p:cNvSpPr/>
          <p:nvPr/>
        </p:nvSpPr>
        <p:spPr>
          <a:xfrm>
            <a:off x="962923" y="5126251"/>
            <a:ext cx="596757" cy="591844"/>
          </a:xfrm>
          <a:prstGeom prst="ellipse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6E08955-029C-45FC-83ED-4DEFCD97C6B8}"/>
              </a:ext>
            </a:extLst>
          </p:cNvPr>
          <p:cNvSpPr/>
          <p:nvPr/>
        </p:nvSpPr>
        <p:spPr>
          <a:xfrm>
            <a:off x="1781311" y="5126251"/>
            <a:ext cx="596757" cy="591844"/>
          </a:xfrm>
          <a:prstGeom prst="ellipse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58" name="Picture Placeholder 11">
            <a:extLst>
              <a:ext uri="{FF2B5EF4-FFF2-40B4-BE49-F238E27FC236}">
                <a16:creationId xmlns:a16="http://schemas.microsoft.com/office/drawing/2014/main" id="{C0C64285-F561-4D2E-BC76-9A6F772FB4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84" y="5114320"/>
            <a:ext cx="581693" cy="58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Placeholder 111">
            <a:extLst>
              <a:ext uri="{FF2B5EF4-FFF2-40B4-BE49-F238E27FC236}">
                <a16:creationId xmlns:a16="http://schemas.microsoft.com/office/drawing/2014/main" id="{52031F35-CB03-4A9A-88E1-5956ABDD48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788" y="5119078"/>
            <a:ext cx="639024" cy="6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Placeholder 7">
            <a:extLst>
              <a:ext uri="{FF2B5EF4-FFF2-40B4-BE49-F238E27FC236}">
                <a16:creationId xmlns:a16="http://schemas.microsoft.com/office/drawing/2014/main" id="{9540970E-151C-4180-B19A-AB6D0DDC60B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0878" y="5101822"/>
            <a:ext cx="639862" cy="64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ACEC361-63C8-405E-BA3E-52183A7A9382}"/>
              </a:ext>
            </a:extLst>
          </p:cNvPr>
          <p:cNvCxnSpPr/>
          <p:nvPr/>
        </p:nvCxnSpPr>
        <p:spPr>
          <a:xfrm>
            <a:off x="9612091" y="2718638"/>
            <a:ext cx="439480" cy="0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130090C-25E4-4D56-931F-839BA49BD120}"/>
              </a:ext>
            </a:extLst>
          </p:cNvPr>
          <p:cNvCxnSpPr>
            <a:cxnSpLocks/>
          </p:cNvCxnSpPr>
          <p:nvPr/>
        </p:nvCxnSpPr>
        <p:spPr>
          <a:xfrm>
            <a:off x="7290652" y="4458669"/>
            <a:ext cx="2734719" cy="0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BA59F88-0BBD-4211-95D6-8DBE7FFB4A32}"/>
              </a:ext>
            </a:extLst>
          </p:cNvPr>
          <p:cNvSpPr/>
          <p:nvPr/>
        </p:nvSpPr>
        <p:spPr>
          <a:xfrm>
            <a:off x="5318724" y="4057821"/>
            <a:ext cx="189562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Self-sufficient, encrypted, secured data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storehouse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532063-5687-4548-9A2A-687B3CAFDC82}"/>
              </a:ext>
            </a:extLst>
          </p:cNvPr>
          <p:cNvSpPr/>
          <p:nvPr/>
        </p:nvSpPr>
        <p:spPr>
          <a:xfrm>
            <a:off x="7897193" y="3550759"/>
            <a:ext cx="158627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30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Self-service analytics via ML</a:t>
            </a:r>
          </a:p>
        </p:txBody>
      </p:sp>
      <p:pic>
        <p:nvPicPr>
          <p:cNvPr id="66" name="PX_4" descr="A close up of a flag&#10;&#10;Description automatically generated">
            <a:extLst>
              <a:ext uri="{FF2B5EF4-FFF2-40B4-BE49-F238E27FC236}">
                <a16:creationId xmlns:a16="http://schemas.microsoft.com/office/drawing/2014/main" id="{E67507E2-5129-4B4E-8560-D59B1D006D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15620" r="17365" b="13219"/>
          <a:stretch/>
        </p:blipFill>
        <p:spPr>
          <a:xfrm>
            <a:off x="112044" y="3003013"/>
            <a:ext cx="757639" cy="78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228CEBF-5C8E-44B8-9D89-B9E2DEF3D077}"/>
              </a:ext>
            </a:extLst>
          </p:cNvPr>
          <p:cNvSpPr/>
          <p:nvPr/>
        </p:nvSpPr>
        <p:spPr>
          <a:xfrm>
            <a:off x="804309" y="3167227"/>
            <a:ext cx="1321199" cy="544257"/>
          </a:xfrm>
          <a:prstGeom prst="roundRect">
            <a:avLst>
              <a:gd name="adj" fmla="val 516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REST-Enabled External APIs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934AA6A4-A943-4D67-BE71-56DD2FD3C2E5}"/>
              </a:ext>
            </a:extLst>
          </p:cNvPr>
          <p:cNvCxnSpPr>
            <a:cxnSpLocks/>
          </p:cNvCxnSpPr>
          <p:nvPr/>
        </p:nvCxnSpPr>
        <p:spPr>
          <a:xfrm flipV="1">
            <a:off x="2129867" y="3438889"/>
            <a:ext cx="779091" cy="20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Arrow: Left-Right 71">
            <a:extLst>
              <a:ext uri="{FF2B5EF4-FFF2-40B4-BE49-F238E27FC236}">
                <a16:creationId xmlns:a16="http://schemas.microsoft.com/office/drawing/2014/main" id="{B0DBFA06-0E3A-4ECA-89BC-A373DF9BB365}"/>
              </a:ext>
            </a:extLst>
          </p:cNvPr>
          <p:cNvSpPr/>
          <p:nvPr/>
        </p:nvSpPr>
        <p:spPr>
          <a:xfrm>
            <a:off x="4472112" y="2679985"/>
            <a:ext cx="601978" cy="2606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row: Left-Right 72">
            <a:extLst>
              <a:ext uri="{FF2B5EF4-FFF2-40B4-BE49-F238E27FC236}">
                <a16:creationId xmlns:a16="http://schemas.microsoft.com/office/drawing/2014/main" id="{DAB2C564-9DDC-4671-BC90-A8FDA9974AC5}"/>
              </a:ext>
            </a:extLst>
          </p:cNvPr>
          <p:cNvSpPr/>
          <p:nvPr/>
        </p:nvSpPr>
        <p:spPr>
          <a:xfrm>
            <a:off x="7359047" y="2698995"/>
            <a:ext cx="599376" cy="2606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86F5A80-F38A-4FAE-ABA0-2951180839AE}"/>
              </a:ext>
            </a:extLst>
          </p:cNvPr>
          <p:cNvSpPr/>
          <p:nvPr/>
        </p:nvSpPr>
        <p:spPr>
          <a:xfrm>
            <a:off x="1063598" y="1067790"/>
            <a:ext cx="1042379" cy="699396"/>
          </a:xfrm>
          <a:prstGeom prst="roundRect">
            <a:avLst>
              <a:gd name="adj" fmla="val 516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IoT and Edge Computing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663F6842-6B3F-41F5-BD7D-266786735AE6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2105977" y="1417488"/>
            <a:ext cx="820385" cy="4958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9" name="PX_3" descr="A picture containing toy, hydrant&#10;&#10;Description automatically generated">
            <a:extLst>
              <a:ext uri="{FF2B5EF4-FFF2-40B4-BE49-F238E27FC236}">
                <a16:creationId xmlns:a16="http://schemas.microsoft.com/office/drawing/2014/main" id="{B5635E1D-F6B8-460C-9419-F41980520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16946" r="11520" b="11762"/>
          <a:stretch/>
        </p:blipFill>
        <p:spPr>
          <a:xfrm>
            <a:off x="6306416" y="1862149"/>
            <a:ext cx="989350" cy="91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5307CB44-A5AA-48C5-9085-36DF812800D1}"/>
              </a:ext>
            </a:extLst>
          </p:cNvPr>
          <p:cNvSpPr/>
          <p:nvPr/>
        </p:nvSpPr>
        <p:spPr>
          <a:xfrm>
            <a:off x="6777708" y="1821686"/>
            <a:ext cx="54425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3000" cap="none" spc="0" normalizeH="0" baseline="0" noProof="0" dirty="0">
                <a:ln>
                  <a:noFill/>
                </a:ln>
                <a:solidFill>
                  <a:srgbClr val="4E505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ATP</a:t>
            </a:r>
          </a:p>
        </p:txBody>
      </p:sp>
      <p:pic>
        <p:nvPicPr>
          <p:cNvPr id="80" name="PX_3" descr="A picture containing toy, hydrant&#10;&#10;Description automatically generated">
            <a:extLst>
              <a:ext uri="{FF2B5EF4-FFF2-40B4-BE49-F238E27FC236}">
                <a16:creationId xmlns:a16="http://schemas.microsoft.com/office/drawing/2014/main" id="{80790D6A-A94D-4109-8D1D-3CE057FCB4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16946" r="11520" b="11762"/>
          <a:stretch/>
        </p:blipFill>
        <p:spPr>
          <a:xfrm>
            <a:off x="5140993" y="3040179"/>
            <a:ext cx="1001654" cy="92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CD828B3-35BC-4024-85F1-05AD933C1F9E}"/>
              </a:ext>
            </a:extLst>
          </p:cNvPr>
          <p:cNvSpPr/>
          <p:nvPr/>
        </p:nvSpPr>
        <p:spPr>
          <a:xfrm>
            <a:off x="5511722" y="2993181"/>
            <a:ext cx="72406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3000" cap="none" spc="0" normalizeH="0" baseline="0" noProof="0" dirty="0">
                <a:ln>
                  <a:noFill/>
                </a:ln>
                <a:solidFill>
                  <a:srgbClr val="4E505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AJD</a:t>
            </a:r>
          </a:p>
        </p:txBody>
      </p:sp>
      <p:pic>
        <p:nvPicPr>
          <p:cNvPr id="82" name="PX_3" descr="A picture containing toy, hydrant&#10;&#10;Description automatically generated">
            <a:extLst>
              <a:ext uri="{FF2B5EF4-FFF2-40B4-BE49-F238E27FC236}">
                <a16:creationId xmlns:a16="http://schemas.microsoft.com/office/drawing/2014/main" id="{8215B328-AC30-4850-AAD6-B47FAD1B76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16946" r="11520" b="11762"/>
          <a:stretch/>
        </p:blipFill>
        <p:spPr>
          <a:xfrm>
            <a:off x="6269240" y="3068355"/>
            <a:ext cx="1001654" cy="92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AA442A9-AB26-45FF-B1F5-1F631C810A53}"/>
              </a:ext>
            </a:extLst>
          </p:cNvPr>
          <p:cNvSpPr/>
          <p:nvPr/>
        </p:nvSpPr>
        <p:spPr>
          <a:xfrm>
            <a:off x="6639969" y="3021357"/>
            <a:ext cx="72406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3000" cap="none" spc="0" normalizeH="0" baseline="0" noProof="0" dirty="0">
                <a:ln>
                  <a:noFill/>
                </a:ln>
                <a:solidFill>
                  <a:srgbClr val="4E505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AGD</a:t>
            </a:r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85F7AA10-EBC5-4BF5-AA32-BD2CB1F5848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988810" y="2363861"/>
            <a:ext cx="96808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E6D99A3-F97C-4A77-AE44-7D271E78A978}"/>
              </a:ext>
            </a:extLst>
          </p:cNvPr>
          <p:cNvSpPr/>
          <p:nvPr/>
        </p:nvSpPr>
        <p:spPr>
          <a:xfrm>
            <a:off x="195118" y="932976"/>
            <a:ext cx="77982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7EBC0793-7829-4584-8BDA-5D163A0DD25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998" y="1004059"/>
            <a:ext cx="759090" cy="759090"/>
          </a:xfrm>
          <a:prstGeom prst="rect">
            <a:avLst/>
          </a:prstGeom>
        </p:spPr>
      </p:pic>
      <p:sp>
        <p:nvSpPr>
          <p:cNvPr id="84" name="CO_1">
            <a:extLst>
              <a:ext uri="{FF2B5EF4-FFF2-40B4-BE49-F238E27FC236}">
                <a16:creationId xmlns:a16="http://schemas.microsoft.com/office/drawing/2014/main" id="{2BB657AC-E4AB-4709-A0BA-9909863AB3A2}"/>
              </a:ext>
            </a:extLst>
          </p:cNvPr>
          <p:cNvSpPr/>
          <p:nvPr/>
        </p:nvSpPr>
        <p:spPr>
          <a:xfrm>
            <a:off x="2811669" y="5188795"/>
            <a:ext cx="2714505" cy="852120"/>
          </a:xfrm>
          <a:prstGeom prst="wedgeRoundRectCallout">
            <a:avLst>
              <a:gd name="adj1" fmla="val 39803"/>
              <a:gd name="adj2" fmla="val -207703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kid on the block: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Autonomous JSON Database</a:t>
            </a:r>
          </a:p>
        </p:txBody>
      </p:sp>
      <p:sp>
        <p:nvSpPr>
          <p:cNvPr id="85" name="CO_2">
            <a:extLst>
              <a:ext uri="{FF2B5EF4-FFF2-40B4-BE49-F238E27FC236}">
                <a16:creationId xmlns:a16="http://schemas.microsoft.com/office/drawing/2014/main" id="{572D3E8E-1AFD-4F5D-A8B0-A982F4CA73EC}"/>
              </a:ext>
            </a:extLst>
          </p:cNvPr>
          <p:cNvSpPr/>
          <p:nvPr/>
        </p:nvSpPr>
        <p:spPr>
          <a:xfrm>
            <a:off x="5906050" y="5083060"/>
            <a:ext cx="2478017" cy="974731"/>
          </a:xfrm>
          <a:prstGeom prst="wedgeRoundRectCallout">
            <a:avLst>
              <a:gd name="adj1" fmla="val -11689"/>
              <a:gd name="adj2" fmla="val -168604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Recently announced: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Autonomous Database for Graph Studio</a:t>
            </a:r>
          </a:p>
        </p:txBody>
      </p:sp>
      <p:sp>
        <p:nvSpPr>
          <p:cNvPr id="86" name="CO_3">
            <a:extLst>
              <a:ext uri="{FF2B5EF4-FFF2-40B4-BE49-F238E27FC236}">
                <a16:creationId xmlns:a16="http://schemas.microsoft.com/office/drawing/2014/main" id="{A98D2FDC-E457-43FB-A3A1-3FBB175D6F18}"/>
              </a:ext>
            </a:extLst>
          </p:cNvPr>
          <p:cNvSpPr/>
          <p:nvPr/>
        </p:nvSpPr>
        <p:spPr>
          <a:xfrm>
            <a:off x="8664673" y="5052638"/>
            <a:ext cx="3066016" cy="1072294"/>
          </a:xfrm>
          <a:prstGeom prst="wedgeRoundRectCallout">
            <a:avLst>
              <a:gd name="adj1" fmla="val -43642"/>
              <a:gd name="adj2" fmla="val -147705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AutoML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features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make it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simple to apply the right algorithm(s) with confidence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3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B17A3-A28F-4556-BB0E-CB309D10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Picking the Right Algorithm: An Algorithm Would Be Nice …</a:t>
            </a:r>
          </a:p>
        </p:txBody>
      </p:sp>
      <p:pic>
        <p:nvPicPr>
          <p:cNvPr id="7" name="PX_1">
            <a:extLst>
              <a:ext uri="{FF2B5EF4-FFF2-40B4-BE49-F238E27FC236}">
                <a16:creationId xmlns:a16="http://schemas.microsoft.com/office/drawing/2014/main" id="{2DA24966-4CED-408D-BB05-33A9A4A0C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97" y="2083106"/>
            <a:ext cx="6733498" cy="245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X_2">
            <a:extLst>
              <a:ext uri="{FF2B5EF4-FFF2-40B4-BE49-F238E27FC236}">
                <a16:creationId xmlns:a16="http://schemas.microsoft.com/office/drawing/2014/main" id="{58504EC2-201F-4454-8C4F-04332C112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00" y="3049653"/>
            <a:ext cx="6680474" cy="334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X_3">
            <a:extLst>
              <a:ext uri="{FF2B5EF4-FFF2-40B4-BE49-F238E27FC236}">
                <a16:creationId xmlns:a16="http://schemas.microsoft.com/office/drawing/2014/main" id="{0086192E-ABE1-4E78-A20E-5C43E65F7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970122"/>
            <a:ext cx="5812304" cy="415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X_4">
            <a:extLst>
              <a:ext uri="{FF2B5EF4-FFF2-40B4-BE49-F238E27FC236}">
                <a16:creationId xmlns:a16="http://schemas.microsoft.com/office/drawing/2014/main" id="{E711A8A6-053C-4D03-A97A-C3B5021CB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5094" y="2554011"/>
            <a:ext cx="5883672" cy="139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QB_1">
            <a:extLst>
              <a:ext uri="{FF2B5EF4-FFF2-40B4-BE49-F238E27FC236}">
                <a16:creationId xmlns:a16="http://schemas.microsoft.com/office/drawing/2014/main" id="{4DB28620-1300-4BDB-8142-DB8E00EBBD97}"/>
              </a:ext>
            </a:extLst>
          </p:cNvPr>
          <p:cNvSpPr/>
          <p:nvPr/>
        </p:nvSpPr>
        <p:spPr>
          <a:xfrm>
            <a:off x="1488204" y="5304168"/>
            <a:ext cx="4967368" cy="943416"/>
          </a:xfrm>
          <a:prstGeom prst="roundRect">
            <a:avLst/>
          </a:prstGeom>
          <a:solidFill>
            <a:srgbClr val="B48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Here’s the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dirty="0"/>
              <a:t> news: </a:t>
            </a:r>
            <a:br>
              <a:rPr lang="en-US" dirty="0"/>
            </a:br>
            <a:r>
              <a:rPr lang="en-US" dirty="0"/>
              <a:t>There’s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one </a:t>
            </a:r>
            <a:r>
              <a:rPr lang="en-US" dirty="0"/>
              <a:t>powerful Machine Learning algorithm to choose from for any analytic scenario</a:t>
            </a:r>
          </a:p>
        </p:txBody>
      </p:sp>
      <p:sp>
        <p:nvSpPr>
          <p:cNvPr id="10" name="QB_2">
            <a:extLst>
              <a:ext uri="{FF2B5EF4-FFF2-40B4-BE49-F238E27FC236}">
                <a16:creationId xmlns:a16="http://schemas.microsoft.com/office/drawing/2014/main" id="{DC4DF5B8-992A-4A5E-A7A2-E8CF56421C46}"/>
              </a:ext>
            </a:extLst>
          </p:cNvPr>
          <p:cNvSpPr/>
          <p:nvPr/>
        </p:nvSpPr>
        <p:spPr>
          <a:xfrm>
            <a:off x="6687577" y="5324313"/>
            <a:ext cx="4629150" cy="923271"/>
          </a:xfrm>
          <a:prstGeom prst="roundRect">
            <a:avLst/>
          </a:prstGeom>
          <a:solidFill>
            <a:srgbClr val="596B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Here’s the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en-US" dirty="0"/>
              <a:t> news: </a:t>
            </a:r>
            <a:br>
              <a:rPr lang="en-US" dirty="0"/>
            </a:br>
            <a:r>
              <a:rPr lang="en-US" dirty="0"/>
              <a:t>You’ve got to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 the right one</a:t>
            </a:r>
            <a:r>
              <a:rPr lang="en-US" dirty="0"/>
              <a:t> considering its advantages and drawbacks for each scenario</a:t>
            </a:r>
          </a:p>
        </p:txBody>
      </p:sp>
    </p:spTree>
    <p:extLst>
      <p:ext uri="{BB962C8B-B14F-4D97-AF65-F5344CB8AC3E}">
        <p14:creationId xmlns:p14="http://schemas.microsoft.com/office/powerpoint/2010/main" val="2362743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ollaborate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5457B"/>
      </a:accent1>
      <a:accent2>
        <a:srgbClr val="F37C3E"/>
      </a:accent2>
      <a:accent3>
        <a:srgbClr val="A5A5A5"/>
      </a:accent3>
      <a:accent4>
        <a:srgbClr val="BDD630"/>
      </a:accent4>
      <a:accent5>
        <a:srgbClr val="006E86"/>
      </a:accent5>
      <a:accent6>
        <a:srgbClr val="7B3879"/>
      </a:accent6>
      <a:hlink>
        <a:srgbClr val="15457B"/>
      </a:hlink>
      <a:folHlink>
        <a:srgbClr val="7B397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17" id="{00DD3DFB-2C51-0D4E-9599-2E68C97F3BE7}" vid="{BFD89A05-A80C-B34C-843F-EA3B9DA287CA}"/>
    </a:ext>
  </a:extLst>
</a:theme>
</file>

<file path=ppt/theme/theme2.xml><?xml version="1.0" encoding="utf-8"?>
<a:theme xmlns:a="http://schemas.openxmlformats.org/drawingml/2006/main" name="7_Office Theme">
  <a:themeElements>
    <a:clrScheme name="Collaborate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5457B"/>
      </a:accent1>
      <a:accent2>
        <a:srgbClr val="F37C3E"/>
      </a:accent2>
      <a:accent3>
        <a:srgbClr val="A5A5A5"/>
      </a:accent3>
      <a:accent4>
        <a:srgbClr val="BDD630"/>
      </a:accent4>
      <a:accent5>
        <a:srgbClr val="006E86"/>
      </a:accent5>
      <a:accent6>
        <a:srgbClr val="7B3879"/>
      </a:accent6>
      <a:hlink>
        <a:srgbClr val="15457B"/>
      </a:hlink>
      <a:folHlink>
        <a:srgbClr val="7B397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17" id="{00DD3DFB-2C51-0D4E-9599-2E68C97F3BE7}" vid="{BFD89A05-A80C-B34C-843F-EA3B9DA287CA}"/>
    </a:ext>
  </a:extLst>
</a:theme>
</file>

<file path=ppt/theme/theme3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568355_Tech Dividend design_SL_V1.potx" id="{467224E0-F025-4A0A-AD92-512F9DFA538F}" vid="{0926D7DA-7D63-4ED6-A5D6-C169624678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3249</Words>
  <Application>Microsoft Office PowerPoint</Application>
  <PresentationFormat>Widescreen</PresentationFormat>
  <Paragraphs>390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Narrow</vt:lpstr>
      <vt:lpstr>Bradley Hand ITC</vt:lpstr>
      <vt:lpstr>Calibri</vt:lpstr>
      <vt:lpstr>Calibri Light</vt:lpstr>
      <vt:lpstr>Comic Sans MS</vt:lpstr>
      <vt:lpstr>Courier New</vt:lpstr>
      <vt:lpstr>Gill Sans MT</vt:lpstr>
      <vt:lpstr>Posterama</vt:lpstr>
      <vt:lpstr>Wingdings</vt:lpstr>
      <vt:lpstr>Wingdings 2</vt:lpstr>
      <vt:lpstr>4_Office Theme</vt:lpstr>
      <vt:lpstr>7_Office Theme</vt:lpstr>
      <vt:lpstr>Dividend</vt:lpstr>
      <vt:lpstr>MICHIGAN ORACLE USERS SUMMIT 2020</vt:lpstr>
      <vt:lpstr>Who Am I, and What Am I Doing Here?</vt:lpstr>
      <vt:lpstr>PowerPoint Presentation</vt:lpstr>
      <vt:lpstr>Typical Business Use Cases Driving Machine Learning &amp; Analytics</vt:lpstr>
      <vt:lpstr>ML Basics: Clustering, Classification, Association, Regression</vt:lpstr>
      <vt:lpstr>SIMIOT: A Modern Electric Utility’s Information Model</vt:lpstr>
      <vt:lpstr>Probing Data Sources, Wherever They Live And What They Comprise</vt:lpstr>
      <vt:lpstr>Converged Database: A Vision for the Future, 21c and Beyond</vt:lpstr>
      <vt:lpstr>Picking the Right Algorithm: An Algorithm Would Be Nice …</vt:lpstr>
      <vt:lpstr>Uncover Associations From Customer Survey Results (1)</vt:lpstr>
      <vt:lpstr>Uncover Associations From Customer Survey Results (2)</vt:lpstr>
      <vt:lpstr>Uncover Associations From Customer Survey Results (3)</vt:lpstr>
      <vt:lpstr>Uncover Associations From Customer Survey Results (4)</vt:lpstr>
      <vt:lpstr>Clustering, Brute Force: Looking for Solar Power Super-Users (1)</vt:lpstr>
      <vt:lpstr>Clustering, Brute Force: Looking for Solar Power Super-Users (2)</vt:lpstr>
      <vt:lpstr>Clustering, Brute Force: Looking for Solar Power Super-Users (3)</vt:lpstr>
      <vt:lpstr>Clustering, Brute Force: ML Modeling Results</vt:lpstr>
      <vt:lpstr>Missed It By That Much: Determining ML Model Accuracy</vt:lpstr>
      <vt:lpstr>Missed It By That Much: Determining ML Model Accuracy</vt:lpstr>
      <vt:lpstr>AutoML: Let the Database Decide!</vt:lpstr>
      <vt:lpstr>Classification Via AutoML: A Demonstration</vt:lpstr>
      <vt:lpstr>Building a Data Source for AutoML to Devour</vt:lpstr>
      <vt:lpstr>Regression Experiments with AutoML (1)</vt:lpstr>
      <vt:lpstr>Regression Experiments with AutoML (2)</vt:lpstr>
      <vt:lpstr>Regression Experiments with AutoML (3)</vt:lpstr>
      <vt:lpstr>Regression Experiments with AutoML (4)</vt:lpstr>
      <vt:lpstr>Regression Experiments with AutoML (5)</vt:lpstr>
      <vt:lpstr>Transform an AutoML Experiment into a NoteBook (1)</vt:lpstr>
      <vt:lpstr>Transform an AutoML Experiment into a NoteBook (2)</vt:lpstr>
      <vt:lpstr>Transform an AutoML Experiment into a NoteBook (3)</vt:lpstr>
      <vt:lpstr>Useful Resources and Documentation</vt:lpstr>
      <vt:lpstr>Save The DATE</vt:lpstr>
      <vt:lpstr>SURVEYS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Czuprynski</dc:creator>
  <cp:lastModifiedBy>Jim Czuprynski</cp:lastModifiedBy>
  <cp:revision>53</cp:revision>
  <dcterms:created xsi:type="dcterms:W3CDTF">2019-12-18T00:12:47Z</dcterms:created>
  <dcterms:modified xsi:type="dcterms:W3CDTF">2021-10-17T17:20:46Z</dcterms:modified>
</cp:coreProperties>
</file>